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7" r:id="rId2"/>
    <p:sldId id="278" r:id="rId3"/>
    <p:sldId id="279" r:id="rId4"/>
    <p:sldId id="280" r:id="rId5"/>
    <p:sldId id="281" r:id="rId6"/>
    <p:sldId id="282" r:id="rId7"/>
    <p:sldId id="317" r:id="rId8"/>
    <p:sldId id="283" r:id="rId9"/>
    <p:sldId id="316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7" r:id="rId22"/>
    <p:sldId id="298" r:id="rId23"/>
    <p:sldId id="31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708A-AB87-478D-9663-FC0E2556F3AF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9720-3AF0-4FF1-9A2E-EE762087F8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5A4E-178E-4E27-99F2-7C5D377A0BAC}" type="slidenum">
              <a:rPr lang="fr-FR"/>
              <a:pPr/>
              <a:t>7</a:t>
            </a:fld>
            <a:endParaRPr lang="fr-FR"/>
          </a:p>
        </p:txBody>
      </p:sp>
      <p:sp>
        <p:nvSpPr>
          <p:cNvPr id="32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5A4E-178E-4E27-99F2-7C5D377A0BAC}" type="slidenum">
              <a:rPr lang="fr-FR"/>
              <a:pPr/>
              <a:t>23</a:t>
            </a:fld>
            <a:endParaRPr lang="fr-FR"/>
          </a:p>
        </p:txBody>
      </p:sp>
      <p:sp>
        <p:nvSpPr>
          <p:cNvPr id="32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B573-15FD-40F7-A39E-FC7C97E0C9B3}" type="datetimeFigureOut">
              <a:rPr lang="fr-FR" smtClean="0"/>
              <a:pPr/>
              <a:t>05/10/2016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8E59-385D-47DE-9B6D-0831341CA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920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5000" dirty="0" smtClean="0">
                <a:solidFill>
                  <a:srgbClr val="FF0000"/>
                </a:solidFill>
              </a:rPr>
              <a:t>Sémiologie de L’insuffisance cardiaque</a:t>
            </a:r>
            <a:br>
              <a:rPr lang="fr-FR" sz="5000" dirty="0" smtClean="0">
                <a:solidFill>
                  <a:srgbClr val="FF0000"/>
                </a:solidFill>
              </a:rPr>
            </a:br>
            <a:endParaRPr lang="fr-FR" sz="5000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5488" y="6224588"/>
            <a:ext cx="4608512" cy="481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b="1" i="1" dirty="0" smtClean="0">
                <a:solidFill>
                  <a:schemeClr val="tx1"/>
                </a:solidFill>
              </a:rPr>
              <a:t>Dr Belhachemi F.</a:t>
            </a:r>
          </a:p>
        </p:txBody>
      </p:sp>
      <p:pic>
        <p:nvPicPr>
          <p:cNvPr id="5124" name="Picture 5" descr="ChronicHeartFail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71625"/>
            <a:ext cx="7143750" cy="4597400"/>
          </a:xfrm>
          <a:prstGeom prst="rect">
            <a:avLst/>
          </a:prstGeom>
          <a:solidFill>
            <a:schemeClr val="bg2">
              <a:alpha val="98822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31775" y="2127250"/>
            <a:ext cx="9144000" cy="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312738" y="2127250"/>
            <a:ext cx="0" cy="12700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Symptômes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Orthopnée.</a:t>
            </a:r>
          </a:p>
          <a:p>
            <a:pPr lvl="1" eaLnBrk="1" hangingPunct="1">
              <a:defRPr/>
            </a:pPr>
            <a:r>
              <a:rPr lang="fr-FR" smtClean="0"/>
              <a:t>Dyspnée survenant en position allongée</a:t>
            </a:r>
          </a:p>
          <a:p>
            <a:pPr lvl="1" eaLnBrk="1" hangingPunct="1">
              <a:defRPr/>
            </a:pPr>
            <a:r>
              <a:rPr lang="fr-FR" smtClean="0"/>
              <a:t>Disparaît en position semi assise (oreillers).</a:t>
            </a:r>
          </a:p>
          <a:p>
            <a:pPr lvl="2" eaLnBrk="1" hangingPunct="1">
              <a:defRPr/>
            </a:pPr>
            <a:r>
              <a:rPr lang="fr-FR" smtClean="0"/>
              <a:t>Passage en position allongée</a:t>
            </a:r>
          </a:p>
          <a:p>
            <a:pPr lvl="2" eaLnBrk="1" hangingPunct="1">
              <a:defRPr/>
            </a:pPr>
            <a:r>
              <a:rPr lang="fr-FR" smtClean="0"/>
              <a:t>Augmentation retour veineux</a:t>
            </a:r>
          </a:p>
          <a:p>
            <a:pPr lvl="2" eaLnBrk="1" hangingPunct="1">
              <a:defRPr/>
            </a:pPr>
            <a:r>
              <a:rPr lang="fr-FR" smtClean="0"/>
              <a:t>Cœur « défaillant »</a:t>
            </a:r>
          </a:p>
          <a:p>
            <a:pPr lvl="2" eaLnBrk="1" hangingPunct="1">
              <a:defRPr/>
            </a:pPr>
            <a:r>
              <a:rPr lang="fr-FR" smtClean="0"/>
              <a:t>Augmentation des pressions de remplissage</a:t>
            </a:r>
          </a:p>
          <a:p>
            <a:pPr lvl="2" eaLnBrk="1" hangingPunct="1">
              <a:defRPr/>
            </a:pPr>
            <a:r>
              <a:rPr lang="fr-FR" smtClean="0"/>
              <a:t>Œdème pulmonaire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Autres symptômes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Palpitation</a:t>
            </a:r>
          </a:p>
          <a:p>
            <a:pPr eaLnBrk="1" hangingPunct="1">
              <a:defRPr/>
            </a:pPr>
            <a:r>
              <a:rPr lang="fr-FR" dirty="0" smtClean="0"/>
              <a:t>Fatigue</a:t>
            </a:r>
          </a:p>
          <a:p>
            <a:pPr eaLnBrk="1" hangingPunct="1">
              <a:defRPr/>
            </a:pPr>
            <a:r>
              <a:rPr lang="fr-FR" dirty="0" err="1" smtClean="0"/>
              <a:t>Nocturie</a:t>
            </a:r>
            <a:r>
              <a:rPr lang="fr-FR" dirty="0" smtClean="0"/>
              <a:t> </a:t>
            </a:r>
          </a:p>
          <a:p>
            <a:pPr lvl="1" eaLnBrk="1" hangingPunct="1">
              <a:defRPr/>
            </a:pPr>
            <a:r>
              <a:rPr lang="fr-FR" dirty="0" smtClean="0"/>
              <a:t>diminution du tonus vasculaire rénal la nuit, en position allongée</a:t>
            </a:r>
          </a:p>
          <a:p>
            <a:pPr eaLnBrk="1" hangingPunct="1">
              <a:defRPr/>
            </a:pPr>
            <a:r>
              <a:rPr lang="fr-FR" dirty="0" smtClean="0"/>
              <a:t>Confusion, troubles de la mémoire </a:t>
            </a:r>
          </a:p>
          <a:p>
            <a:pPr lvl="1" eaLnBrk="1" hangingPunct="1">
              <a:defRPr/>
            </a:pPr>
            <a:r>
              <a:rPr lang="fr-FR" dirty="0" smtClean="0"/>
              <a:t>surtout chez les sujets âgés</a:t>
            </a:r>
          </a:p>
          <a:p>
            <a:pPr lvl="1"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cardiaque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smtClean="0">
                <a:solidFill>
                  <a:schemeClr val="hlink"/>
                </a:solidFill>
              </a:rPr>
              <a:t>Tachycardie +++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Mécanisme adaptatif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stimulation sympathique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Augmentation du débit cardiaque.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>
                <a:solidFill>
                  <a:schemeClr val="hlink"/>
                </a:solidFill>
              </a:rPr>
              <a:t>Galop Gauche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Augmentation du volume de remplissage du ventricule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S3/S4, peu intenses, de tonalité grave.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smtClean="0"/>
              <a:t>Pathologiques sauf sujets jeunes.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>
                <a:solidFill>
                  <a:schemeClr val="hlink"/>
                </a:solidFill>
              </a:rPr>
              <a:t>Souffle mitral fonctionnel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smtClean="0">
                <a:solidFill>
                  <a:schemeClr val="hlink"/>
                </a:solidFill>
              </a:rPr>
              <a:t>Étiologie </a:t>
            </a:r>
            <a:r>
              <a:rPr lang="fr-FR" sz="2800" smtClean="0"/>
              <a:t>(Souffles, frottement…)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400" smtClean="0"/>
          </a:p>
          <a:p>
            <a:pPr lvl="1" eaLnBrk="1" hangingPunct="1">
              <a:lnSpc>
                <a:spcPct val="90000"/>
              </a:lnSpc>
              <a:defRPr/>
            </a:pPr>
            <a:endParaRPr lang="fr-FR" sz="2400" smtClean="0"/>
          </a:p>
          <a:p>
            <a:pPr lvl="1" eaLnBrk="1" hangingPunct="1">
              <a:lnSpc>
                <a:spcPct val="90000"/>
              </a:lnSpc>
              <a:defRPr/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Pulmonaire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b="1" smtClean="0"/>
              <a:t>Maître signe de l’œdème pulmonaire</a:t>
            </a:r>
            <a:r>
              <a:rPr lang="fr-FR" smtClean="0"/>
              <a:t> (insuffisance cardiaque gauche)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b="1" smtClean="0">
                <a:solidFill>
                  <a:schemeClr val="hlink"/>
                </a:solidFill>
              </a:rPr>
              <a:t>Râles crépitants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Bilatéraux, aux bases.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Fins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Difficulté de déplissement de l’alvéole pulmonaire du fait de l’œdème (inspiratoires).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Autres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Matité pleurale si épanchements abondants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Insuffisance cardiaque</a:t>
            </a:r>
            <a:br>
              <a:rPr lang="fr-FR" smtClean="0"/>
            </a:br>
            <a:r>
              <a:rPr lang="fr-FR" smtClean="0">
                <a:solidFill>
                  <a:schemeClr val="hlink"/>
                </a:solidFill>
              </a:rPr>
              <a:t>Gauche Aiguë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400" smtClean="0"/>
              <a:t>Œdème pulmonaire cardiogénique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hlink"/>
                </a:solidFill>
              </a:rPr>
              <a:t>Dyspnée paroxystique</a:t>
            </a:r>
            <a:br>
              <a:rPr lang="fr-FR" sz="4000" smtClean="0">
                <a:solidFill>
                  <a:schemeClr val="hlink"/>
                </a:solidFill>
              </a:rPr>
            </a:br>
            <a:r>
              <a:rPr lang="fr-FR" sz="4000" smtClean="0">
                <a:solidFill>
                  <a:schemeClr val="hlink"/>
                </a:solidFill>
              </a:rPr>
              <a:t>ou Œdème pulmonaire (OAP)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r-FR" smtClean="0"/>
              <a:t>Augmentation des P° de remplissage du Ventricule Gauche</a:t>
            </a:r>
          </a:p>
          <a:p>
            <a:pPr lvl="1" eaLnBrk="1" hangingPunct="1">
              <a:defRPr/>
            </a:pPr>
            <a:r>
              <a:rPr lang="fr-FR" smtClean="0"/>
              <a:t>Brutale</a:t>
            </a:r>
          </a:p>
          <a:p>
            <a:pPr lvl="1" eaLnBrk="1" hangingPunct="1">
              <a:defRPr/>
            </a:pPr>
            <a:r>
              <a:rPr lang="fr-FR" smtClean="0"/>
              <a:t>Œdème interstitiel</a:t>
            </a:r>
          </a:p>
          <a:p>
            <a:pPr lvl="1"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endParaRPr lang="fr-FR" smtClean="0"/>
          </a:p>
        </p:txBody>
      </p:sp>
      <p:pic>
        <p:nvPicPr>
          <p:cNvPr id="25604" name="Picture 6" descr="C:\Documents and Settings\RDumont\Personnel\Médecine\DESC Réa\Résorption pulmonaire\barr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657600"/>
            <a:ext cx="5791200" cy="2660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1219200"/>
            <a:ext cx="3594100" cy="4316413"/>
            <a:chOff x="3216" y="1104"/>
            <a:chExt cx="2264" cy="2719"/>
          </a:xfrm>
        </p:grpSpPr>
        <p:pic>
          <p:nvPicPr>
            <p:cNvPr id="26633" name="Picture 4" descr="C:\mettauer\cours\préparation cours\images\asthma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1104"/>
              <a:ext cx="2264" cy="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3216" y="1104"/>
              <a:ext cx="816" cy="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2590800" y="1295400"/>
            <a:ext cx="3581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6200" y="0"/>
            <a:ext cx="906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IC tableau clinique : Insuffisance ventriculaire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sz="3200" dirty="0">
                <a:solidFill>
                  <a:srgbClr val="FF0000"/>
                </a:solidFill>
              </a:rPr>
              <a:t>gauche 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346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Œdème pulmonaire (OAP)</a:t>
            </a:r>
          </a:p>
        </p:txBody>
      </p:sp>
      <p:pic>
        <p:nvPicPr>
          <p:cNvPr id="26630" name="Picture 6" descr="C:\mettauer\cours\préparation cours\images\pulm edem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28194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5800" y="4191000"/>
            <a:ext cx="54795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</a:t>
            </a:r>
            <a:r>
              <a:rPr lang="fr-FR" sz="2000" b="1" dirty="0"/>
              <a:t>Dyspnée, majorée en position couchée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toux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expectoration mousseuse et rosée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Cyanose, baisse de la saturation artérielle en O2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tachycardie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sueurs froides , angoisse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râles </a:t>
            </a:r>
            <a:r>
              <a:rPr lang="fr-FR" sz="2000" b="1" dirty="0" err="1"/>
              <a:t>crépitants</a:t>
            </a:r>
            <a:r>
              <a:rPr lang="fr-FR" sz="2000" b="1" dirty="0"/>
              <a:t> à l’auscultation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2000" b="1" dirty="0"/>
              <a:t> PA normale ou élevée</a:t>
            </a:r>
          </a:p>
        </p:txBody>
      </p:sp>
      <p:pic>
        <p:nvPicPr>
          <p:cNvPr id="26632" name="Picture 10" descr="C:\mettauer\cours\préparation cours\images\lung_edem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371600"/>
            <a:ext cx="33528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hlink"/>
                </a:solidFill>
              </a:rPr>
              <a:t>Dyspnée paroxystique</a:t>
            </a:r>
            <a:br>
              <a:rPr lang="fr-FR" sz="4000" smtClean="0">
                <a:solidFill>
                  <a:schemeClr val="hlink"/>
                </a:solidFill>
              </a:rPr>
            </a:br>
            <a:r>
              <a:rPr lang="fr-FR" sz="4000" smtClean="0">
                <a:solidFill>
                  <a:schemeClr val="hlink"/>
                </a:solidFill>
              </a:rPr>
              <a:t>ou Œdème pulmonaire (OAP)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r-FR" smtClean="0"/>
              <a:t>Dyspnée de repos, brutale</a:t>
            </a:r>
          </a:p>
          <a:p>
            <a:pPr lvl="1" eaLnBrk="1" hangingPunct="1">
              <a:defRPr/>
            </a:pPr>
            <a:r>
              <a:rPr lang="fr-FR" smtClean="0"/>
              <a:t>Intense +++</a:t>
            </a:r>
          </a:p>
          <a:p>
            <a:pPr lvl="1" eaLnBrk="1" hangingPunct="1">
              <a:defRPr/>
            </a:pPr>
            <a:r>
              <a:rPr lang="fr-FR" smtClean="0"/>
              <a:t>Sensation d’essoufflement / Angoisse /Toux</a:t>
            </a:r>
          </a:p>
          <a:p>
            <a:pPr lvl="1" eaLnBrk="1" hangingPunct="1">
              <a:defRPr/>
            </a:pPr>
            <a:r>
              <a:rPr lang="fr-FR" smtClean="0"/>
              <a:t>Expectoration rosée, parfois </a:t>
            </a:r>
            <a:r>
              <a:rPr lang="fr-FR" b="1" smtClean="0"/>
              <a:t>hémoptysie</a:t>
            </a:r>
          </a:p>
          <a:p>
            <a:pPr lvl="1" eaLnBrk="1" hangingPunct="1">
              <a:defRPr/>
            </a:pPr>
            <a:r>
              <a:rPr lang="fr-FR" smtClean="0"/>
              <a:t>Sibilants parfois (Asthme cardiaque) en particulier chez le sujet agé</a:t>
            </a:r>
          </a:p>
          <a:p>
            <a:pPr eaLnBrk="1" hangingPunct="1">
              <a:defRPr/>
            </a:pPr>
            <a:endParaRPr lang="fr-FR" smtClean="0"/>
          </a:p>
        </p:txBody>
      </p:sp>
      <p:pic>
        <p:nvPicPr>
          <p:cNvPr id="27652" name="Picture 4" descr="img_lung_ede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371"/>
          <a:stretch>
            <a:fillRect/>
          </a:stretch>
        </p:blipFill>
        <p:spPr bwMode="auto">
          <a:xfrm>
            <a:off x="2286000" y="4600575"/>
            <a:ext cx="4657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000" smtClean="0">
                <a:solidFill>
                  <a:schemeClr val="hlink"/>
                </a:solidFill>
              </a:rPr>
              <a:t>Dyspnée paroxystique</a:t>
            </a:r>
            <a:br>
              <a:rPr lang="fr-FR" sz="4000" smtClean="0">
                <a:solidFill>
                  <a:schemeClr val="hlink"/>
                </a:solidFill>
              </a:rPr>
            </a:br>
            <a:r>
              <a:rPr lang="fr-FR" sz="4000" smtClean="0">
                <a:solidFill>
                  <a:schemeClr val="hlink"/>
                </a:solidFill>
              </a:rPr>
              <a:t>ou Œdème pulmonaire (OAP)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Polypnée (FR)</a:t>
            </a:r>
          </a:p>
          <a:p>
            <a:pPr eaLnBrk="1" hangingPunct="1">
              <a:defRPr/>
            </a:pPr>
            <a:r>
              <a:rPr lang="fr-FR" smtClean="0"/>
              <a:t>Mise en jeu des muscles respiratoires accessoires</a:t>
            </a:r>
          </a:p>
          <a:p>
            <a:pPr eaLnBrk="1" hangingPunct="1">
              <a:defRPr/>
            </a:pPr>
            <a:r>
              <a:rPr lang="fr-FR" smtClean="0"/>
              <a:t>Cyanose parfois</a:t>
            </a:r>
          </a:p>
          <a:p>
            <a:pPr eaLnBrk="1" hangingPunct="1">
              <a:defRPr/>
            </a:pPr>
            <a:r>
              <a:rPr lang="fr-FR" smtClean="0"/>
              <a:t>Sueurs fréquentes</a:t>
            </a:r>
          </a:p>
          <a:p>
            <a:pPr eaLnBrk="1" hangingPunct="1">
              <a:defRPr/>
            </a:pPr>
            <a:r>
              <a:rPr lang="fr-FR" smtClean="0"/>
              <a:t>Tachycardie fréquente</a:t>
            </a:r>
          </a:p>
          <a:p>
            <a:pPr eaLnBrk="1" hangingPunct="1">
              <a:defRPr/>
            </a:pPr>
            <a:r>
              <a:rPr lang="fr-FR" b="1" smtClean="0"/>
              <a:t>Crépitants</a:t>
            </a:r>
          </a:p>
          <a:p>
            <a:pPr eaLnBrk="1" hangingPunct="1">
              <a:defRPr/>
            </a:pPr>
            <a:endParaRPr lang="fr-FR" sz="4000" b="1" smtClean="0">
              <a:solidFill>
                <a:schemeClr val="hlink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47800" y="5638800"/>
            <a:ext cx="6096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URGENCE VITALE</a:t>
            </a:r>
          </a:p>
          <a:p>
            <a:pPr>
              <a:spcBef>
                <a:spcPct val="50000"/>
              </a:spcBef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En Aval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smtClean="0"/>
              <a:t>Mise en jeu de processus adaptatifs</a:t>
            </a:r>
          </a:p>
          <a:p>
            <a:pPr eaLnBrk="1" hangingPunct="1">
              <a:defRPr/>
            </a:pPr>
            <a:r>
              <a:rPr lang="fr-FR" smtClean="0"/>
              <a:t>Débit cardiaque longtemps préservé puis chute</a:t>
            </a:r>
          </a:p>
          <a:p>
            <a:pPr lvl="1" eaLnBrk="1" hangingPunct="1">
              <a:defRPr/>
            </a:pPr>
            <a:r>
              <a:rPr lang="fr-FR" smtClean="0"/>
              <a:t>Pression artérielle</a:t>
            </a:r>
          </a:p>
          <a:p>
            <a:pPr lvl="1" eaLnBrk="1" hangingPunct="1">
              <a:defRPr/>
            </a:pPr>
            <a:r>
              <a:rPr lang="fr-FR" smtClean="0"/>
              <a:t>Recherche de signes d’hypoperfusion périphérique</a:t>
            </a:r>
          </a:p>
          <a:p>
            <a:pPr lvl="2" eaLnBrk="1" hangingPunct="1">
              <a:defRPr/>
            </a:pPr>
            <a:r>
              <a:rPr lang="fr-FR" smtClean="0"/>
              <a:t>Diurèse (oligo-anurie)</a:t>
            </a:r>
          </a:p>
          <a:p>
            <a:pPr lvl="2" eaLnBrk="1" hangingPunct="1">
              <a:defRPr/>
            </a:pPr>
            <a:r>
              <a:rPr lang="fr-FR" smtClean="0"/>
              <a:t>Marbrures (troubles de la vascularisation cutané)</a:t>
            </a:r>
          </a:p>
          <a:p>
            <a:pPr lvl="2" eaLnBrk="1" hangingPunct="1">
              <a:defRPr/>
            </a:pPr>
            <a:r>
              <a:rPr lang="fr-FR" smtClean="0"/>
              <a:t>Cyanose ou pâleur</a:t>
            </a:r>
          </a:p>
          <a:p>
            <a:pPr lvl="2" eaLnBrk="1" hangingPunct="1">
              <a:defRPr/>
            </a:pPr>
            <a:r>
              <a:rPr lang="fr-FR" smtClean="0"/>
              <a:t>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27138"/>
            <a:ext cx="7281216" cy="4916506"/>
          </a:xfrm>
          <a:prstGeom prst="rect">
            <a:avLst/>
          </a:prstGeom>
          <a:solidFill>
            <a:schemeClr val="tx2">
              <a:alpha val="83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Picture 3" descr="C:\mettauer\cours\préparation cours\images\what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171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ettauer\cours\images 1\ch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795338"/>
            <a:ext cx="53641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Insuffisance cardiaque</a:t>
            </a:r>
            <a:br>
              <a:rPr lang="fr-FR" smtClean="0"/>
            </a:br>
            <a:r>
              <a:rPr lang="fr-FR" smtClean="0">
                <a:solidFill>
                  <a:schemeClr val="hlink"/>
                </a:solidFill>
              </a:rPr>
              <a:t>Droite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ICD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Cause la + fréquente : surcharge de pression du VD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Hypertension artérielle pulmonaire (post-charge)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Entraînant dilatation-Hypertrophie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Troubles de la compliance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/>
              <a:t>Déchéance Myocardique droite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Plus rarement : surcharge de volume par fuite tricuspidienne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sz="4000" b="1" dirty="0">
                <a:solidFill>
                  <a:srgbClr val="F7110E"/>
                </a:solidFill>
                <a:latin typeface="Comic Sans MS" pitchFamily="16" charset="0"/>
              </a:rPr>
              <a:t>Interrogatoire: </a:t>
            </a:r>
            <a:r>
              <a:rPr lang="fr-FR" sz="2800" b="1" dirty="0">
                <a:solidFill>
                  <a:srgbClr val="F7110E"/>
                </a:solidFill>
                <a:latin typeface="Comic Sans MS" pitchFamily="16" charset="0"/>
              </a:rPr>
              <a:t>Temps CAPITAL.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714488"/>
            <a:ext cx="6215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Les ATCD cardiaque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Pathologie pulmonaire chronique: Asthme, BPCO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Les FDR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D'une symptomatologie d'accompagnement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cardiaque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Tachycardie</a:t>
            </a:r>
          </a:p>
          <a:p>
            <a:pPr lvl="1" eaLnBrk="1" hangingPunct="1">
              <a:defRPr/>
            </a:pPr>
            <a:r>
              <a:rPr lang="fr-FR" smtClean="0"/>
              <a:t>Galop droit parfois</a:t>
            </a:r>
          </a:p>
          <a:p>
            <a:pPr lvl="1" eaLnBrk="1" hangingPunct="1">
              <a:defRPr/>
            </a:pPr>
            <a:r>
              <a:rPr lang="fr-FR" smtClean="0"/>
              <a:t>Harzer</a:t>
            </a:r>
          </a:p>
          <a:p>
            <a:pPr lvl="1" eaLnBrk="1" hangingPunct="1">
              <a:defRPr/>
            </a:pPr>
            <a:r>
              <a:rPr lang="fr-FR" smtClean="0"/>
              <a:t>Éclat du B2 au foyer pulmonaire (HTAP)</a:t>
            </a:r>
          </a:p>
          <a:p>
            <a:pPr lvl="1" eaLnBrk="1" hangingPunct="1">
              <a:defRPr/>
            </a:pPr>
            <a:r>
              <a:rPr lang="fr-FR" smtClean="0"/>
              <a:t>Souffle d’insuffisance tricuspidienne (majoré par inspiration) : signe de Carvallho</a:t>
            </a:r>
          </a:p>
          <a:p>
            <a:pPr lvl="1" eaLnBrk="1" hangingPunct="1">
              <a:defRPr/>
            </a:pPr>
            <a:r>
              <a:rPr lang="fr-FR" smtClean="0"/>
              <a:t>Arguments étiologiques (valvulopathie)</a:t>
            </a:r>
          </a:p>
          <a:p>
            <a:pPr lvl="1"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609600"/>
            <a:ext cx="4876800" cy="5562600"/>
            <a:chOff x="415" y="1192"/>
            <a:chExt cx="1933" cy="239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5" y="1192"/>
              <a:ext cx="1933" cy="2392"/>
              <a:chOff x="415" y="1192"/>
              <a:chExt cx="1933" cy="2392"/>
            </a:xfrm>
          </p:grpSpPr>
          <p:sp>
            <p:nvSpPr>
              <p:cNvPr id="35900" name="Freeform 6"/>
              <p:cNvSpPr>
                <a:spLocks/>
              </p:cNvSpPr>
              <p:nvPr/>
            </p:nvSpPr>
            <p:spPr bwMode="auto">
              <a:xfrm>
                <a:off x="880" y="1632"/>
                <a:ext cx="112" cy="160"/>
              </a:xfrm>
              <a:custGeom>
                <a:avLst/>
                <a:gdLst>
                  <a:gd name="T0" fmla="*/ 57 w 45"/>
                  <a:gd name="T1" fmla="*/ 0 h 60"/>
                  <a:gd name="T2" fmla="*/ 107 w 45"/>
                  <a:gd name="T3" fmla="*/ 3 h 60"/>
                  <a:gd name="T4" fmla="*/ 105 w 45"/>
                  <a:gd name="T5" fmla="*/ 45 h 60"/>
                  <a:gd name="T6" fmla="*/ 100 w 45"/>
                  <a:gd name="T7" fmla="*/ 149 h 60"/>
                  <a:gd name="T8" fmla="*/ 52 w 45"/>
                  <a:gd name="T9" fmla="*/ 136 h 60"/>
                  <a:gd name="T10" fmla="*/ 10 w 45"/>
                  <a:gd name="T11" fmla="*/ 35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60"/>
                  <a:gd name="T20" fmla="*/ 45 w 4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60">
                    <a:moveTo>
                      <a:pt x="23" y="0"/>
                    </a:moveTo>
                    <a:cubicBezTo>
                      <a:pt x="29" y="2"/>
                      <a:pt x="36" y="1"/>
                      <a:pt x="43" y="1"/>
                    </a:cubicBezTo>
                    <a:cubicBezTo>
                      <a:pt x="43" y="6"/>
                      <a:pt x="42" y="12"/>
                      <a:pt x="42" y="17"/>
                    </a:cubicBezTo>
                    <a:cubicBezTo>
                      <a:pt x="42" y="23"/>
                      <a:pt x="45" y="52"/>
                      <a:pt x="40" y="56"/>
                    </a:cubicBezTo>
                    <a:cubicBezTo>
                      <a:pt x="34" y="60"/>
                      <a:pt x="26" y="54"/>
                      <a:pt x="21" y="51"/>
                    </a:cubicBezTo>
                    <a:cubicBezTo>
                      <a:pt x="8" y="43"/>
                      <a:pt x="0" y="29"/>
                      <a:pt x="4" y="13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1" name="Freeform 7"/>
              <p:cNvSpPr>
                <a:spLocks/>
              </p:cNvSpPr>
              <p:nvPr/>
            </p:nvSpPr>
            <p:spPr bwMode="auto">
              <a:xfrm>
                <a:off x="1612" y="1931"/>
                <a:ext cx="160" cy="128"/>
              </a:xfrm>
              <a:custGeom>
                <a:avLst/>
                <a:gdLst>
                  <a:gd name="T0" fmla="*/ 160 w 64"/>
                  <a:gd name="T1" fmla="*/ 11 h 48"/>
                  <a:gd name="T2" fmla="*/ 125 w 64"/>
                  <a:gd name="T3" fmla="*/ 128 h 48"/>
                  <a:gd name="T4" fmla="*/ 80 w 64"/>
                  <a:gd name="T5" fmla="*/ 96 h 48"/>
                  <a:gd name="T6" fmla="*/ 0 w 64"/>
                  <a:gd name="T7" fmla="*/ 75 h 48"/>
                  <a:gd name="T8" fmla="*/ 80 w 64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8"/>
                  <a:gd name="T17" fmla="*/ 64 w 6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8">
                    <a:moveTo>
                      <a:pt x="64" y="4"/>
                    </a:moveTo>
                    <a:cubicBezTo>
                      <a:pt x="60" y="19"/>
                      <a:pt x="55" y="34"/>
                      <a:pt x="50" y="48"/>
                    </a:cubicBezTo>
                    <a:cubicBezTo>
                      <a:pt x="44" y="45"/>
                      <a:pt x="38" y="39"/>
                      <a:pt x="32" y="36"/>
                    </a:cubicBezTo>
                    <a:cubicBezTo>
                      <a:pt x="22" y="31"/>
                      <a:pt x="10" y="32"/>
                      <a:pt x="0" y="28"/>
                    </a:cubicBezTo>
                    <a:cubicBezTo>
                      <a:pt x="5" y="2"/>
                      <a:pt x="9" y="5"/>
                      <a:pt x="32" y="0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2" name="Freeform 8"/>
              <p:cNvSpPr>
                <a:spLocks/>
              </p:cNvSpPr>
              <p:nvPr/>
            </p:nvSpPr>
            <p:spPr bwMode="auto">
              <a:xfrm>
                <a:off x="1737" y="1941"/>
                <a:ext cx="35" cy="118"/>
              </a:xfrm>
              <a:custGeom>
                <a:avLst/>
                <a:gdLst>
                  <a:gd name="T0" fmla="*/ 35 w 14"/>
                  <a:gd name="T1" fmla="*/ 0 h 44"/>
                  <a:gd name="T2" fmla="*/ 0 w 14"/>
                  <a:gd name="T3" fmla="*/ 118 h 44"/>
                  <a:gd name="T4" fmla="*/ 0 60000 65536"/>
                  <a:gd name="T5" fmla="*/ 0 60000 65536"/>
                  <a:gd name="T6" fmla="*/ 0 w 14"/>
                  <a:gd name="T7" fmla="*/ 0 h 44"/>
                  <a:gd name="T8" fmla="*/ 14 w 14"/>
                  <a:gd name="T9" fmla="*/ 44 h 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44">
                    <a:moveTo>
                      <a:pt x="14" y="0"/>
                    </a:moveTo>
                    <a:cubicBezTo>
                      <a:pt x="10" y="15"/>
                      <a:pt x="5" y="30"/>
                      <a:pt x="0" y="4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3" name="Freeform 9"/>
              <p:cNvSpPr>
                <a:spLocks/>
              </p:cNvSpPr>
              <p:nvPr/>
            </p:nvSpPr>
            <p:spPr bwMode="auto">
              <a:xfrm>
                <a:off x="1280" y="1629"/>
                <a:ext cx="615" cy="387"/>
              </a:xfrm>
              <a:custGeom>
                <a:avLst/>
                <a:gdLst>
                  <a:gd name="T0" fmla="*/ 523 w 246"/>
                  <a:gd name="T1" fmla="*/ 11 h 145"/>
                  <a:gd name="T2" fmla="*/ 488 w 246"/>
                  <a:gd name="T3" fmla="*/ 5 h 145"/>
                  <a:gd name="T4" fmla="*/ 285 w 246"/>
                  <a:gd name="T5" fmla="*/ 8 h 145"/>
                  <a:gd name="T6" fmla="*/ 175 w 246"/>
                  <a:gd name="T7" fmla="*/ 13 h 145"/>
                  <a:gd name="T8" fmla="*/ 173 w 246"/>
                  <a:gd name="T9" fmla="*/ 13 h 145"/>
                  <a:gd name="T10" fmla="*/ 90 w 246"/>
                  <a:gd name="T11" fmla="*/ 0 h 145"/>
                  <a:gd name="T12" fmla="*/ 88 w 246"/>
                  <a:gd name="T13" fmla="*/ 0 h 145"/>
                  <a:gd name="T14" fmla="*/ 13 w 246"/>
                  <a:gd name="T15" fmla="*/ 115 h 145"/>
                  <a:gd name="T16" fmla="*/ 15 w 246"/>
                  <a:gd name="T17" fmla="*/ 342 h 145"/>
                  <a:gd name="T18" fmla="*/ 18 w 246"/>
                  <a:gd name="T19" fmla="*/ 342 h 145"/>
                  <a:gd name="T20" fmla="*/ 63 w 246"/>
                  <a:gd name="T21" fmla="*/ 379 h 145"/>
                  <a:gd name="T22" fmla="*/ 118 w 246"/>
                  <a:gd name="T23" fmla="*/ 376 h 145"/>
                  <a:gd name="T24" fmla="*/ 498 w 246"/>
                  <a:gd name="T25" fmla="*/ 336 h 145"/>
                  <a:gd name="T26" fmla="*/ 523 w 246"/>
                  <a:gd name="T27" fmla="*/ 11 h 1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6"/>
                  <a:gd name="T43" fmla="*/ 0 h 145"/>
                  <a:gd name="T44" fmla="*/ 246 w 246"/>
                  <a:gd name="T45" fmla="*/ 145 h 1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6" h="145">
                    <a:moveTo>
                      <a:pt x="209" y="4"/>
                    </a:moveTo>
                    <a:cubicBezTo>
                      <a:pt x="195" y="2"/>
                      <a:pt x="195" y="2"/>
                      <a:pt x="195" y="2"/>
                    </a:cubicBezTo>
                    <a:cubicBezTo>
                      <a:pt x="166" y="2"/>
                      <a:pt x="137" y="1"/>
                      <a:pt x="114" y="3"/>
                    </a:cubicBezTo>
                    <a:cubicBezTo>
                      <a:pt x="96" y="4"/>
                      <a:pt x="82" y="5"/>
                      <a:pt x="70" y="5"/>
                    </a:cubicBezTo>
                    <a:cubicBezTo>
                      <a:pt x="70" y="5"/>
                      <a:pt x="70" y="5"/>
                      <a:pt x="69" y="5"/>
                    </a:cubicBezTo>
                    <a:cubicBezTo>
                      <a:pt x="54" y="5"/>
                      <a:pt x="43" y="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3" y="5"/>
                      <a:pt x="10" y="19"/>
                      <a:pt x="5" y="43"/>
                    </a:cubicBezTo>
                    <a:cubicBezTo>
                      <a:pt x="0" y="66"/>
                      <a:pt x="1" y="97"/>
                      <a:pt x="6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9" y="145"/>
                      <a:pt x="24" y="142"/>
                      <a:pt x="25" y="142"/>
                    </a:cubicBezTo>
                    <a:cubicBezTo>
                      <a:pt x="31" y="143"/>
                      <a:pt x="38" y="142"/>
                      <a:pt x="47" y="141"/>
                    </a:cubicBezTo>
                    <a:cubicBezTo>
                      <a:pt x="68" y="138"/>
                      <a:pt x="153" y="124"/>
                      <a:pt x="199" y="126"/>
                    </a:cubicBezTo>
                    <a:cubicBezTo>
                      <a:pt x="246" y="127"/>
                      <a:pt x="232" y="9"/>
                      <a:pt x="209" y="4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4" name="Freeform 10"/>
              <p:cNvSpPr>
                <a:spLocks/>
              </p:cNvSpPr>
              <p:nvPr/>
            </p:nvSpPr>
            <p:spPr bwMode="auto">
              <a:xfrm>
                <a:off x="1305" y="1725"/>
                <a:ext cx="267" cy="256"/>
              </a:xfrm>
              <a:custGeom>
                <a:avLst/>
                <a:gdLst>
                  <a:gd name="T0" fmla="*/ 57 w 107"/>
                  <a:gd name="T1" fmla="*/ 13 h 96"/>
                  <a:gd name="T2" fmla="*/ 10 w 107"/>
                  <a:gd name="T3" fmla="*/ 69 h 96"/>
                  <a:gd name="T4" fmla="*/ 0 w 107"/>
                  <a:gd name="T5" fmla="*/ 155 h 96"/>
                  <a:gd name="T6" fmla="*/ 42 w 107"/>
                  <a:gd name="T7" fmla="*/ 235 h 96"/>
                  <a:gd name="T8" fmla="*/ 257 w 107"/>
                  <a:gd name="T9" fmla="*/ 173 h 96"/>
                  <a:gd name="T10" fmla="*/ 242 w 107"/>
                  <a:gd name="T11" fmla="*/ 104 h 96"/>
                  <a:gd name="T12" fmla="*/ 57 w 107"/>
                  <a:gd name="T13" fmla="*/ 1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96"/>
                  <a:gd name="T23" fmla="*/ 107 w 107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96">
                    <a:moveTo>
                      <a:pt x="23" y="5"/>
                    </a:moveTo>
                    <a:cubicBezTo>
                      <a:pt x="13" y="7"/>
                      <a:pt x="7" y="15"/>
                      <a:pt x="4" y="26"/>
                    </a:cubicBezTo>
                    <a:cubicBezTo>
                      <a:pt x="1" y="39"/>
                      <a:pt x="0" y="49"/>
                      <a:pt x="0" y="58"/>
                    </a:cubicBezTo>
                    <a:cubicBezTo>
                      <a:pt x="0" y="74"/>
                      <a:pt x="5" y="82"/>
                      <a:pt x="17" y="88"/>
                    </a:cubicBezTo>
                    <a:cubicBezTo>
                      <a:pt x="33" y="96"/>
                      <a:pt x="89" y="94"/>
                      <a:pt x="103" y="65"/>
                    </a:cubicBezTo>
                    <a:cubicBezTo>
                      <a:pt x="107" y="58"/>
                      <a:pt x="104" y="49"/>
                      <a:pt x="97" y="39"/>
                    </a:cubicBezTo>
                    <a:cubicBezTo>
                      <a:pt x="80" y="19"/>
                      <a:pt x="46" y="0"/>
                      <a:pt x="23" y="5"/>
                    </a:cubicBezTo>
                    <a:close/>
                  </a:path>
                </a:pathLst>
              </a:custGeom>
              <a:solidFill>
                <a:srgbClr val="D6E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5" name="Freeform 11"/>
              <p:cNvSpPr>
                <a:spLocks/>
              </p:cNvSpPr>
              <p:nvPr/>
            </p:nvSpPr>
            <p:spPr bwMode="auto">
              <a:xfrm>
                <a:off x="1310" y="1741"/>
                <a:ext cx="247" cy="224"/>
              </a:xfrm>
              <a:custGeom>
                <a:avLst/>
                <a:gdLst>
                  <a:gd name="T0" fmla="*/ 42 w 99"/>
                  <a:gd name="T1" fmla="*/ 203 h 84"/>
                  <a:gd name="T2" fmla="*/ 20 w 99"/>
                  <a:gd name="T3" fmla="*/ 56 h 84"/>
                  <a:gd name="T4" fmla="*/ 20 w 99"/>
                  <a:gd name="T5" fmla="*/ 56 h 84"/>
                  <a:gd name="T6" fmla="*/ 57 w 99"/>
                  <a:gd name="T7" fmla="*/ 13 h 84"/>
                  <a:gd name="T8" fmla="*/ 225 w 99"/>
                  <a:gd name="T9" fmla="*/ 99 h 84"/>
                  <a:gd name="T10" fmla="*/ 240 w 99"/>
                  <a:gd name="T11" fmla="*/ 149 h 84"/>
                  <a:gd name="T12" fmla="*/ 42 w 99"/>
                  <a:gd name="T13" fmla="*/ 203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84"/>
                  <a:gd name="T23" fmla="*/ 99 w 99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84">
                    <a:moveTo>
                      <a:pt x="17" y="76"/>
                    </a:moveTo>
                    <a:cubicBezTo>
                      <a:pt x="4" y="70"/>
                      <a:pt x="0" y="6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12"/>
                      <a:pt x="15" y="7"/>
                      <a:pt x="23" y="5"/>
                    </a:cubicBezTo>
                    <a:cubicBezTo>
                      <a:pt x="42" y="0"/>
                      <a:pt x="75" y="19"/>
                      <a:pt x="90" y="37"/>
                    </a:cubicBezTo>
                    <a:cubicBezTo>
                      <a:pt x="93" y="41"/>
                      <a:pt x="99" y="50"/>
                      <a:pt x="96" y="56"/>
                    </a:cubicBezTo>
                    <a:cubicBezTo>
                      <a:pt x="84" y="81"/>
                      <a:pt x="32" y="84"/>
                      <a:pt x="17" y="76"/>
                    </a:cubicBezTo>
                    <a:close/>
                  </a:path>
                </a:pathLst>
              </a:custGeom>
              <a:solidFill>
                <a:srgbClr val="4783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6" name="Freeform 12"/>
              <p:cNvSpPr>
                <a:spLocks/>
              </p:cNvSpPr>
              <p:nvPr/>
            </p:nvSpPr>
            <p:spPr bwMode="auto">
              <a:xfrm>
                <a:off x="1845" y="2037"/>
                <a:ext cx="165" cy="131"/>
              </a:xfrm>
              <a:custGeom>
                <a:avLst/>
                <a:gdLst>
                  <a:gd name="T0" fmla="*/ 117 w 66"/>
                  <a:gd name="T1" fmla="*/ 0 h 49"/>
                  <a:gd name="T2" fmla="*/ 0 w 66"/>
                  <a:gd name="T3" fmla="*/ 59 h 49"/>
                  <a:gd name="T4" fmla="*/ 97 w 66"/>
                  <a:gd name="T5" fmla="*/ 131 h 49"/>
                  <a:gd name="T6" fmla="*/ 152 w 66"/>
                  <a:gd name="T7" fmla="*/ 78 h 49"/>
                  <a:gd name="T8" fmla="*/ 117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47" y="0"/>
                    </a:moveTo>
                    <a:cubicBezTo>
                      <a:pt x="47" y="0"/>
                      <a:pt x="18" y="7"/>
                      <a:pt x="0" y="22"/>
                    </a:cubicBezTo>
                    <a:cubicBezTo>
                      <a:pt x="14" y="28"/>
                      <a:pt x="27" y="35"/>
                      <a:pt x="39" y="49"/>
                    </a:cubicBezTo>
                    <a:cubicBezTo>
                      <a:pt x="43" y="44"/>
                      <a:pt x="51" y="38"/>
                      <a:pt x="61" y="29"/>
                    </a:cubicBezTo>
                    <a:cubicBezTo>
                      <a:pt x="66" y="22"/>
                      <a:pt x="61" y="2"/>
                      <a:pt x="47" y="0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7" name="Freeform 13"/>
              <p:cNvSpPr>
                <a:spLocks/>
              </p:cNvSpPr>
              <p:nvPr/>
            </p:nvSpPr>
            <p:spPr bwMode="auto">
              <a:xfrm>
                <a:off x="587" y="2019"/>
                <a:ext cx="1651" cy="1514"/>
              </a:xfrm>
              <a:custGeom>
                <a:avLst/>
                <a:gdLst>
                  <a:gd name="T0" fmla="*/ 1401 w 660"/>
                  <a:gd name="T1" fmla="*/ 440 h 568"/>
                  <a:gd name="T2" fmla="*/ 1398 w 660"/>
                  <a:gd name="T3" fmla="*/ 432 h 568"/>
                  <a:gd name="T4" fmla="*/ 1401 w 660"/>
                  <a:gd name="T5" fmla="*/ 426 h 568"/>
                  <a:gd name="T6" fmla="*/ 1203 w 660"/>
                  <a:gd name="T7" fmla="*/ 128 h 568"/>
                  <a:gd name="T8" fmla="*/ 1013 w 660"/>
                  <a:gd name="T9" fmla="*/ 8 h 568"/>
                  <a:gd name="T10" fmla="*/ 1011 w 660"/>
                  <a:gd name="T11" fmla="*/ 8 h 568"/>
                  <a:gd name="T12" fmla="*/ 758 w 660"/>
                  <a:gd name="T13" fmla="*/ 117 h 568"/>
                  <a:gd name="T14" fmla="*/ 750 w 660"/>
                  <a:gd name="T15" fmla="*/ 131 h 568"/>
                  <a:gd name="T16" fmla="*/ 753 w 660"/>
                  <a:gd name="T17" fmla="*/ 139 h 568"/>
                  <a:gd name="T18" fmla="*/ 790 w 660"/>
                  <a:gd name="T19" fmla="*/ 208 h 568"/>
                  <a:gd name="T20" fmla="*/ 795 w 660"/>
                  <a:gd name="T21" fmla="*/ 221 h 568"/>
                  <a:gd name="T22" fmla="*/ 775 w 660"/>
                  <a:gd name="T23" fmla="*/ 208 h 568"/>
                  <a:gd name="T24" fmla="*/ 635 w 660"/>
                  <a:gd name="T25" fmla="*/ 251 h 568"/>
                  <a:gd name="T26" fmla="*/ 555 w 660"/>
                  <a:gd name="T27" fmla="*/ 405 h 568"/>
                  <a:gd name="T28" fmla="*/ 563 w 660"/>
                  <a:gd name="T29" fmla="*/ 456 h 568"/>
                  <a:gd name="T30" fmla="*/ 563 w 660"/>
                  <a:gd name="T31" fmla="*/ 450 h 568"/>
                  <a:gd name="T32" fmla="*/ 523 w 660"/>
                  <a:gd name="T33" fmla="*/ 458 h 568"/>
                  <a:gd name="T34" fmla="*/ 465 w 660"/>
                  <a:gd name="T35" fmla="*/ 373 h 568"/>
                  <a:gd name="T36" fmla="*/ 210 w 660"/>
                  <a:gd name="T37" fmla="*/ 117 h 568"/>
                  <a:gd name="T38" fmla="*/ 15 w 660"/>
                  <a:gd name="T39" fmla="*/ 688 h 568"/>
                  <a:gd name="T40" fmla="*/ 295 w 660"/>
                  <a:gd name="T41" fmla="*/ 1178 h 568"/>
                  <a:gd name="T42" fmla="*/ 978 w 660"/>
                  <a:gd name="T43" fmla="*/ 1418 h 568"/>
                  <a:gd name="T44" fmla="*/ 1501 w 660"/>
                  <a:gd name="T45" fmla="*/ 1423 h 568"/>
                  <a:gd name="T46" fmla="*/ 1571 w 660"/>
                  <a:gd name="T47" fmla="*/ 856 h 568"/>
                  <a:gd name="T48" fmla="*/ 1398 w 660"/>
                  <a:gd name="T49" fmla="*/ 453 h 5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0"/>
                  <a:gd name="T76" fmla="*/ 0 h 568"/>
                  <a:gd name="T77" fmla="*/ 660 w 660"/>
                  <a:gd name="T78" fmla="*/ 568 h 5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0" h="568">
                    <a:moveTo>
                      <a:pt x="560" y="165"/>
                    </a:moveTo>
                    <a:cubicBezTo>
                      <a:pt x="559" y="164"/>
                      <a:pt x="559" y="163"/>
                      <a:pt x="559" y="162"/>
                    </a:cubicBezTo>
                    <a:cubicBezTo>
                      <a:pt x="560" y="160"/>
                      <a:pt x="560" y="160"/>
                      <a:pt x="560" y="160"/>
                    </a:cubicBezTo>
                    <a:cubicBezTo>
                      <a:pt x="572" y="100"/>
                      <a:pt x="538" y="73"/>
                      <a:pt x="481" y="48"/>
                    </a:cubicBezTo>
                    <a:cubicBezTo>
                      <a:pt x="443" y="31"/>
                      <a:pt x="435" y="0"/>
                      <a:pt x="405" y="3"/>
                    </a:cubicBezTo>
                    <a:cubicBezTo>
                      <a:pt x="404" y="3"/>
                      <a:pt x="404" y="3"/>
                      <a:pt x="404" y="3"/>
                    </a:cubicBezTo>
                    <a:cubicBezTo>
                      <a:pt x="367" y="7"/>
                      <a:pt x="325" y="8"/>
                      <a:pt x="303" y="44"/>
                    </a:cubicBezTo>
                    <a:cubicBezTo>
                      <a:pt x="302" y="46"/>
                      <a:pt x="301" y="48"/>
                      <a:pt x="300" y="49"/>
                    </a:cubicBezTo>
                    <a:cubicBezTo>
                      <a:pt x="300" y="50"/>
                      <a:pt x="301" y="51"/>
                      <a:pt x="301" y="52"/>
                    </a:cubicBezTo>
                    <a:cubicBezTo>
                      <a:pt x="304" y="59"/>
                      <a:pt x="310" y="70"/>
                      <a:pt x="316" y="78"/>
                    </a:cubicBezTo>
                    <a:cubicBezTo>
                      <a:pt x="317" y="79"/>
                      <a:pt x="317" y="80"/>
                      <a:pt x="318" y="83"/>
                    </a:cubicBezTo>
                    <a:cubicBezTo>
                      <a:pt x="316" y="81"/>
                      <a:pt x="313" y="79"/>
                      <a:pt x="310" y="78"/>
                    </a:cubicBezTo>
                    <a:cubicBezTo>
                      <a:pt x="295" y="73"/>
                      <a:pt x="274" y="79"/>
                      <a:pt x="254" y="94"/>
                    </a:cubicBezTo>
                    <a:cubicBezTo>
                      <a:pt x="235" y="110"/>
                      <a:pt x="223" y="131"/>
                      <a:pt x="222" y="152"/>
                    </a:cubicBezTo>
                    <a:cubicBezTo>
                      <a:pt x="222" y="159"/>
                      <a:pt x="223" y="165"/>
                      <a:pt x="225" y="171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8" y="181"/>
                      <a:pt x="218" y="182"/>
                      <a:pt x="209" y="172"/>
                    </a:cubicBezTo>
                    <a:cubicBezTo>
                      <a:pt x="204" y="167"/>
                      <a:pt x="192" y="154"/>
                      <a:pt x="186" y="140"/>
                    </a:cubicBezTo>
                    <a:cubicBezTo>
                      <a:pt x="152" y="68"/>
                      <a:pt x="120" y="42"/>
                      <a:pt x="84" y="44"/>
                    </a:cubicBezTo>
                    <a:cubicBezTo>
                      <a:pt x="48" y="46"/>
                      <a:pt x="0" y="176"/>
                      <a:pt x="6" y="258"/>
                    </a:cubicBezTo>
                    <a:cubicBezTo>
                      <a:pt x="12" y="340"/>
                      <a:pt x="70" y="404"/>
                      <a:pt x="118" y="442"/>
                    </a:cubicBezTo>
                    <a:cubicBezTo>
                      <a:pt x="166" y="480"/>
                      <a:pt x="310" y="512"/>
                      <a:pt x="391" y="532"/>
                    </a:cubicBezTo>
                    <a:cubicBezTo>
                      <a:pt x="537" y="568"/>
                      <a:pt x="572" y="560"/>
                      <a:pt x="600" y="534"/>
                    </a:cubicBezTo>
                    <a:cubicBezTo>
                      <a:pt x="627" y="508"/>
                      <a:pt x="660" y="412"/>
                      <a:pt x="628" y="321"/>
                    </a:cubicBezTo>
                    <a:cubicBezTo>
                      <a:pt x="612" y="275"/>
                      <a:pt x="563" y="184"/>
                      <a:pt x="559" y="170"/>
                    </a:cubicBezTo>
                  </a:path>
                </a:pathLst>
              </a:custGeom>
              <a:solidFill>
                <a:srgbClr val="F3B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8" name="Freeform 14"/>
              <p:cNvSpPr>
                <a:spLocks/>
              </p:cNvSpPr>
              <p:nvPr/>
            </p:nvSpPr>
            <p:spPr bwMode="auto">
              <a:xfrm>
                <a:off x="632" y="2157"/>
                <a:ext cx="1060" cy="1200"/>
              </a:xfrm>
              <a:custGeom>
                <a:avLst/>
                <a:gdLst>
                  <a:gd name="T0" fmla="*/ 1005 w 424"/>
                  <a:gd name="T1" fmla="*/ 1051 h 450"/>
                  <a:gd name="T2" fmla="*/ 915 w 424"/>
                  <a:gd name="T3" fmla="*/ 949 h 450"/>
                  <a:gd name="T4" fmla="*/ 870 w 424"/>
                  <a:gd name="T5" fmla="*/ 851 h 450"/>
                  <a:gd name="T6" fmla="*/ 858 w 424"/>
                  <a:gd name="T7" fmla="*/ 880 h 450"/>
                  <a:gd name="T8" fmla="*/ 830 w 424"/>
                  <a:gd name="T9" fmla="*/ 907 h 450"/>
                  <a:gd name="T10" fmla="*/ 830 w 424"/>
                  <a:gd name="T11" fmla="*/ 949 h 450"/>
                  <a:gd name="T12" fmla="*/ 780 w 424"/>
                  <a:gd name="T13" fmla="*/ 995 h 450"/>
                  <a:gd name="T14" fmla="*/ 805 w 424"/>
                  <a:gd name="T15" fmla="*/ 923 h 450"/>
                  <a:gd name="T16" fmla="*/ 800 w 424"/>
                  <a:gd name="T17" fmla="*/ 848 h 450"/>
                  <a:gd name="T18" fmla="*/ 823 w 424"/>
                  <a:gd name="T19" fmla="*/ 768 h 450"/>
                  <a:gd name="T20" fmla="*/ 820 w 424"/>
                  <a:gd name="T21" fmla="*/ 757 h 450"/>
                  <a:gd name="T22" fmla="*/ 810 w 424"/>
                  <a:gd name="T23" fmla="*/ 741 h 450"/>
                  <a:gd name="T24" fmla="*/ 675 w 424"/>
                  <a:gd name="T25" fmla="*/ 576 h 450"/>
                  <a:gd name="T26" fmla="*/ 360 w 424"/>
                  <a:gd name="T27" fmla="*/ 192 h 450"/>
                  <a:gd name="T28" fmla="*/ 165 w 424"/>
                  <a:gd name="T29" fmla="*/ 21 h 450"/>
                  <a:gd name="T30" fmla="*/ 5 w 424"/>
                  <a:gd name="T31" fmla="*/ 512 h 450"/>
                  <a:gd name="T32" fmla="*/ 150 w 424"/>
                  <a:gd name="T33" fmla="*/ 816 h 450"/>
                  <a:gd name="T34" fmla="*/ 345 w 424"/>
                  <a:gd name="T35" fmla="*/ 928 h 450"/>
                  <a:gd name="T36" fmla="*/ 660 w 424"/>
                  <a:gd name="T37" fmla="*/ 1067 h 450"/>
                  <a:gd name="T38" fmla="*/ 820 w 424"/>
                  <a:gd name="T39" fmla="*/ 1120 h 450"/>
                  <a:gd name="T40" fmla="*/ 920 w 424"/>
                  <a:gd name="T41" fmla="*/ 1152 h 450"/>
                  <a:gd name="T42" fmla="*/ 1055 w 424"/>
                  <a:gd name="T43" fmla="*/ 1173 h 450"/>
                  <a:gd name="T44" fmla="*/ 1005 w 424"/>
                  <a:gd name="T45" fmla="*/ 105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4"/>
                  <a:gd name="T70" fmla="*/ 0 h 450"/>
                  <a:gd name="T71" fmla="*/ 424 w 424"/>
                  <a:gd name="T72" fmla="*/ 450 h 4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4" h="450">
                    <a:moveTo>
                      <a:pt x="402" y="394"/>
                    </a:moveTo>
                    <a:cubicBezTo>
                      <a:pt x="390" y="374"/>
                      <a:pt x="376" y="370"/>
                      <a:pt x="366" y="356"/>
                    </a:cubicBezTo>
                    <a:cubicBezTo>
                      <a:pt x="360" y="349"/>
                      <a:pt x="355" y="335"/>
                      <a:pt x="348" y="319"/>
                    </a:cubicBezTo>
                    <a:cubicBezTo>
                      <a:pt x="347" y="323"/>
                      <a:pt x="346" y="326"/>
                      <a:pt x="343" y="330"/>
                    </a:cubicBezTo>
                    <a:cubicBezTo>
                      <a:pt x="341" y="334"/>
                      <a:pt x="334" y="334"/>
                      <a:pt x="332" y="340"/>
                    </a:cubicBezTo>
                    <a:cubicBezTo>
                      <a:pt x="330" y="345"/>
                      <a:pt x="334" y="351"/>
                      <a:pt x="332" y="356"/>
                    </a:cubicBezTo>
                    <a:cubicBezTo>
                      <a:pt x="329" y="361"/>
                      <a:pt x="322" y="383"/>
                      <a:pt x="312" y="373"/>
                    </a:cubicBezTo>
                    <a:cubicBezTo>
                      <a:pt x="303" y="364"/>
                      <a:pt x="321" y="354"/>
                      <a:pt x="322" y="346"/>
                    </a:cubicBezTo>
                    <a:cubicBezTo>
                      <a:pt x="324" y="333"/>
                      <a:pt x="318" y="328"/>
                      <a:pt x="320" y="318"/>
                    </a:cubicBezTo>
                    <a:cubicBezTo>
                      <a:pt x="322" y="307"/>
                      <a:pt x="332" y="305"/>
                      <a:pt x="329" y="288"/>
                    </a:cubicBezTo>
                    <a:cubicBezTo>
                      <a:pt x="329" y="287"/>
                      <a:pt x="329" y="285"/>
                      <a:pt x="328" y="284"/>
                    </a:cubicBezTo>
                    <a:cubicBezTo>
                      <a:pt x="327" y="282"/>
                      <a:pt x="325" y="280"/>
                      <a:pt x="324" y="278"/>
                    </a:cubicBezTo>
                    <a:cubicBezTo>
                      <a:pt x="302" y="254"/>
                      <a:pt x="294" y="234"/>
                      <a:pt x="270" y="216"/>
                    </a:cubicBezTo>
                    <a:cubicBezTo>
                      <a:pt x="246" y="198"/>
                      <a:pt x="177" y="140"/>
                      <a:pt x="144" y="72"/>
                    </a:cubicBez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4" y="256"/>
                      <a:pt x="46" y="296"/>
                      <a:pt x="60" y="306"/>
                    </a:cubicBezTo>
                    <a:cubicBezTo>
                      <a:pt x="74" y="316"/>
                      <a:pt x="126" y="344"/>
                      <a:pt x="138" y="348"/>
                    </a:cubicBezTo>
                    <a:cubicBezTo>
                      <a:pt x="150" y="352"/>
                      <a:pt x="230" y="386"/>
                      <a:pt x="264" y="400"/>
                    </a:cubicBezTo>
                    <a:cubicBezTo>
                      <a:pt x="298" y="414"/>
                      <a:pt x="304" y="412"/>
                      <a:pt x="328" y="420"/>
                    </a:cubicBezTo>
                    <a:cubicBezTo>
                      <a:pt x="352" y="428"/>
                      <a:pt x="352" y="430"/>
                      <a:pt x="368" y="432"/>
                    </a:cubicBezTo>
                    <a:cubicBezTo>
                      <a:pt x="384" y="434"/>
                      <a:pt x="420" y="450"/>
                      <a:pt x="422" y="440"/>
                    </a:cubicBezTo>
                    <a:cubicBezTo>
                      <a:pt x="424" y="430"/>
                      <a:pt x="414" y="414"/>
                      <a:pt x="402" y="394"/>
                    </a:cubicBezTo>
                    <a:close/>
                  </a:path>
                </a:pathLst>
              </a:custGeom>
              <a:solidFill>
                <a:srgbClr val="690A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09" name="Freeform 15"/>
              <p:cNvSpPr>
                <a:spLocks/>
              </p:cNvSpPr>
              <p:nvPr/>
            </p:nvSpPr>
            <p:spPr bwMode="auto">
              <a:xfrm>
                <a:off x="1150" y="2997"/>
                <a:ext cx="455" cy="312"/>
              </a:xfrm>
              <a:custGeom>
                <a:avLst/>
                <a:gdLst>
                  <a:gd name="T0" fmla="*/ 423 w 182"/>
                  <a:gd name="T1" fmla="*/ 307 h 117"/>
                  <a:gd name="T2" fmla="*/ 453 w 182"/>
                  <a:gd name="T3" fmla="*/ 205 h 117"/>
                  <a:gd name="T4" fmla="*/ 455 w 182"/>
                  <a:gd name="T5" fmla="*/ 168 h 117"/>
                  <a:gd name="T6" fmla="*/ 398 w 182"/>
                  <a:gd name="T7" fmla="*/ 109 h 117"/>
                  <a:gd name="T8" fmla="*/ 353 w 182"/>
                  <a:gd name="T9" fmla="*/ 11 h 117"/>
                  <a:gd name="T10" fmla="*/ 340 w 182"/>
                  <a:gd name="T11" fmla="*/ 40 h 117"/>
                  <a:gd name="T12" fmla="*/ 312 w 182"/>
                  <a:gd name="T13" fmla="*/ 67 h 117"/>
                  <a:gd name="T14" fmla="*/ 312 w 182"/>
                  <a:gd name="T15" fmla="*/ 109 h 117"/>
                  <a:gd name="T16" fmla="*/ 262 w 182"/>
                  <a:gd name="T17" fmla="*/ 155 h 117"/>
                  <a:gd name="T18" fmla="*/ 287 w 182"/>
                  <a:gd name="T19" fmla="*/ 83 h 117"/>
                  <a:gd name="T20" fmla="*/ 282 w 182"/>
                  <a:gd name="T21" fmla="*/ 24 h 117"/>
                  <a:gd name="T22" fmla="*/ 232 w 182"/>
                  <a:gd name="T23" fmla="*/ 56 h 117"/>
                  <a:gd name="T24" fmla="*/ 28 w 182"/>
                  <a:gd name="T25" fmla="*/ 27 h 117"/>
                  <a:gd name="T26" fmla="*/ 152 w 182"/>
                  <a:gd name="T27" fmla="*/ 128 h 117"/>
                  <a:gd name="T28" fmla="*/ 13 w 182"/>
                  <a:gd name="T29" fmla="*/ 75 h 117"/>
                  <a:gd name="T30" fmla="*/ 150 w 182"/>
                  <a:gd name="T31" fmla="*/ 179 h 117"/>
                  <a:gd name="T32" fmla="*/ 85 w 182"/>
                  <a:gd name="T33" fmla="*/ 181 h 117"/>
                  <a:gd name="T34" fmla="*/ 120 w 182"/>
                  <a:gd name="T35" fmla="*/ 216 h 117"/>
                  <a:gd name="T36" fmla="*/ 142 w 182"/>
                  <a:gd name="T37" fmla="*/ 227 h 117"/>
                  <a:gd name="T38" fmla="*/ 302 w 182"/>
                  <a:gd name="T39" fmla="*/ 280 h 117"/>
                  <a:gd name="T40" fmla="*/ 403 w 182"/>
                  <a:gd name="T41" fmla="*/ 312 h 117"/>
                  <a:gd name="T42" fmla="*/ 405 w 182"/>
                  <a:gd name="T43" fmla="*/ 312 h 117"/>
                  <a:gd name="T44" fmla="*/ 423 w 182"/>
                  <a:gd name="T45" fmla="*/ 30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2"/>
                  <a:gd name="T70" fmla="*/ 0 h 117"/>
                  <a:gd name="T71" fmla="*/ 182 w 182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2" h="117">
                    <a:moveTo>
                      <a:pt x="169" y="115"/>
                    </a:moveTo>
                    <a:cubicBezTo>
                      <a:pt x="169" y="113"/>
                      <a:pt x="180" y="79"/>
                      <a:pt x="181" y="77"/>
                    </a:cubicBezTo>
                    <a:cubicBezTo>
                      <a:pt x="181" y="76"/>
                      <a:pt x="182" y="70"/>
                      <a:pt x="182" y="63"/>
                    </a:cubicBezTo>
                    <a:cubicBezTo>
                      <a:pt x="174" y="55"/>
                      <a:pt x="165" y="50"/>
                      <a:pt x="159" y="41"/>
                    </a:cubicBezTo>
                    <a:cubicBezTo>
                      <a:pt x="153" y="34"/>
                      <a:pt x="148" y="20"/>
                      <a:pt x="141" y="4"/>
                    </a:cubicBezTo>
                    <a:cubicBezTo>
                      <a:pt x="140" y="8"/>
                      <a:pt x="139" y="11"/>
                      <a:pt x="136" y="15"/>
                    </a:cubicBezTo>
                    <a:cubicBezTo>
                      <a:pt x="134" y="19"/>
                      <a:pt x="127" y="19"/>
                      <a:pt x="125" y="25"/>
                    </a:cubicBezTo>
                    <a:cubicBezTo>
                      <a:pt x="123" y="30"/>
                      <a:pt x="127" y="36"/>
                      <a:pt x="125" y="41"/>
                    </a:cubicBezTo>
                    <a:cubicBezTo>
                      <a:pt x="122" y="46"/>
                      <a:pt x="115" y="68"/>
                      <a:pt x="105" y="58"/>
                    </a:cubicBezTo>
                    <a:cubicBezTo>
                      <a:pt x="96" y="49"/>
                      <a:pt x="114" y="39"/>
                      <a:pt x="115" y="31"/>
                    </a:cubicBezTo>
                    <a:cubicBezTo>
                      <a:pt x="117" y="21"/>
                      <a:pt x="114" y="16"/>
                      <a:pt x="113" y="9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72" y="36"/>
                      <a:pt x="15" y="0"/>
                      <a:pt x="11" y="10"/>
                    </a:cubicBezTo>
                    <a:cubicBezTo>
                      <a:pt x="6" y="19"/>
                      <a:pt x="65" y="34"/>
                      <a:pt x="61" y="48"/>
                    </a:cubicBezTo>
                    <a:cubicBezTo>
                      <a:pt x="58" y="59"/>
                      <a:pt x="11" y="16"/>
                      <a:pt x="5" y="28"/>
                    </a:cubicBezTo>
                    <a:cubicBezTo>
                      <a:pt x="0" y="41"/>
                      <a:pt x="62" y="59"/>
                      <a:pt x="60" y="67"/>
                    </a:cubicBezTo>
                    <a:cubicBezTo>
                      <a:pt x="57" y="76"/>
                      <a:pt x="36" y="62"/>
                      <a:pt x="34" y="68"/>
                    </a:cubicBezTo>
                    <a:cubicBezTo>
                      <a:pt x="33" y="74"/>
                      <a:pt x="45" y="74"/>
                      <a:pt x="48" y="81"/>
                    </a:cubicBezTo>
                    <a:cubicBezTo>
                      <a:pt x="51" y="82"/>
                      <a:pt x="54" y="84"/>
                      <a:pt x="57" y="85"/>
                    </a:cubicBezTo>
                    <a:cubicBezTo>
                      <a:pt x="91" y="99"/>
                      <a:pt x="97" y="97"/>
                      <a:pt x="121" y="105"/>
                    </a:cubicBezTo>
                    <a:cubicBezTo>
                      <a:pt x="145" y="113"/>
                      <a:pt x="145" y="115"/>
                      <a:pt x="161" y="117"/>
                    </a:cubicBezTo>
                    <a:cubicBezTo>
                      <a:pt x="161" y="117"/>
                      <a:pt x="162" y="117"/>
                      <a:pt x="162" y="117"/>
                    </a:cubicBezTo>
                    <a:cubicBezTo>
                      <a:pt x="165" y="116"/>
                      <a:pt x="168" y="116"/>
                      <a:pt x="169" y="115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0" name="Freeform 16"/>
              <p:cNvSpPr>
                <a:spLocks/>
              </p:cNvSpPr>
              <p:nvPr/>
            </p:nvSpPr>
            <p:spPr bwMode="auto">
              <a:xfrm>
                <a:off x="632" y="2157"/>
                <a:ext cx="470" cy="771"/>
              </a:xfrm>
              <a:custGeom>
                <a:avLst/>
                <a:gdLst>
                  <a:gd name="T0" fmla="*/ 360 w 188"/>
                  <a:gd name="T1" fmla="*/ 192 h 289"/>
                  <a:gd name="T2" fmla="*/ 165 w 188"/>
                  <a:gd name="T3" fmla="*/ 21 h 289"/>
                  <a:gd name="T4" fmla="*/ 5 w 188"/>
                  <a:gd name="T5" fmla="*/ 512 h 289"/>
                  <a:gd name="T6" fmla="*/ 105 w 188"/>
                  <a:gd name="T7" fmla="*/ 771 h 289"/>
                  <a:gd name="T8" fmla="*/ 108 w 188"/>
                  <a:gd name="T9" fmla="*/ 768 h 289"/>
                  <a:gd name="T10" fmla="*/ 180 w 188"/>
                  <a:gd name="T11" fmla="*/ 723 h 289"/>
                  <a:gd name="T12" fmla="*/ 237 w 188"/>
                  <a:gd name="T13" fmla="*/ 648 h 289"/>
                  <a:gd name="T14" fmla="*/ 277 w 188"/>
                  <a:gd name="T15" fmla="*/ 574 h 289"/>
                  <a:gd name="T16" fmla="*/ 305 w 188"/>
                  <a:gd name="T17" fmla="*/ 499 h 289"/>
                  <a:gd name="T18" fmla="*/ 370 w 188"/>
                  <a:gd name="T19" fmla="*/ 435 h 289"/>
                  <a:gd name="T20" fmla="*/ 410 w 188"/>
                  <a:gd name="T21" fmla="*/ 414 h 289"/>
                  <a:gd name="T22" fmla="*/ 443 w 188"/>
                  <a:gd name="T23" fmla="*/ 387 h 289"/>
                  <a:gd name="T24" fmla="*/ 470 w 188"/>
                  <a:gd name="T25" fmla="*/ 368 h 289"/>
                  <a:gd name="T26" fmla="*/ 360 w 188"/>
                  <a:gd name="T27" fmla="*/ 192 h 2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289"/>
                  <a:gd name="T44" fmla="*/ 188 w 188"/>
                  <a:gd name="T45" fmla="*/ 289 h 2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289">
                    <a:moveTo>
                      <a:pt x="144" y="72"/>
                    </a:move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3" y="237"/>
                      <a:pt x="24" y="270"/>
                      <a:pt x="42" y="289"/>
                    </a:cubicBezTo>
                    <a:cubicBezTo>
                      <a:pt x="42" y="289"/>
                      <a:pt x="42" y="288"/>
                      <a:pt x="43" y="288"/>
                    </a:cubicBezTo>
                    <a:cubicBezTo>
                      <a:pt x="51" y="281"/>
                      <a:pt x="62" y="277"/>
                      <a:pt x="72" y="271"/>
                    </a:cubicBezTo>
                    <a:cubicBezTo>
                      <a:pt x="82" y="264"/>
                      <a:pt x="89" y="254"/>
                      <a:pt x="95" y="243"/>
                    </a:cubicBezTo>
                    <a:cubicBezTo>
                      <a:pt x="100" y="234"/>
                      <a:pt x="108" y="225"/>
                      <a:pt x="111" y="215"/>
                    </a:cubicBezTo>
                    <a:cubicBezTo>
                      <a:pt x="115" y="206"/>
                      <a:pt x="116" y="196"/>
                      <a:pt x="122" y="187"/>
                    </a:cubicBezTo>
                    <a:cubicBezTo>
                      <a:pt x="129" y="178"/>
                      <a:pt x="139" y="169"/>
                      <a:pt x="148" y="163"/>
                    </a:cubicBezTo>
                    <a:cubicBezTo>
                      <a:pt x="153" y="160"/>
                      <a:pt x="159" y="158"/>
                      <a:pt x="164" y="155"/>
                    </a:cubicBezTo>
                    <a:cubicBezTo>
                      <a:pt x="168" y="152"/>
                      <a:pt x="172" y="148"/>
                      <a:pt x="177" y="145"/>
                    </a:cubicBezTo>
                    <a:cubicBezTo>
                      <a:pt x="181" y="143"/>
                      <a:pt x="184" y="141"/>
                      <a:pt x="188" y="138"/>
                    </a:cubicBezTo>
                    <a:cubicBezTo>
                      <a:pt x="171" y="118"/>
                      <a:pt x="155" y="96"/>
                      <a:pt x="144" y="72"/>
                    </a:cubicBezTo>
                    <a:close/>
                  </a:path>
                </a:pathLst>
              </a:custGeom>
              <a:solidFill>
                <a:srgbClr val="AB0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1" name="Freeform 17"/>
              <p:cNvSpPr>
                <a:spLocks/>
              </p:cNvSpPr>
              <p:nvPr/>
            </p:nvSpPr>
            <p:spPr bwMode="auto">
              <a:xfrm>
                <a:off x="1185" y="2285"/>
                <a:ext cx="858" cy="1003"/>
              </a:xfrm>
              <a:custGeom>
                <a:avLst/>
                <a:gdLst>
                  <a:gd name="T0" fmla="*/ 835 w 343"/>
                  <a:gd name="T1" fmla="*/ 624 h 376"/>
                  <a:gd name="T2" fmla="*/ 833 w 343"/>
                  <a:gd name="T3" fmla="*/ 464 h 376"/>
                  <a:gd name="T4" fmla="*/ 698 w 343"/>
                  <a:gd name="T5" fmla="*/ 283 h 376"/>
                  <a:gd name="T6" fmla="*/ 693 w 343"/>
                  <a:gd name="T7" fmla="*/ 251 h 376"/>
                  <a:gd name="T8" fmla="*/ 658 w 343"/>
                  <a:gd name="T9" fmla="*/ 219 h 376"/>
                  <a:gd name="T10" fmla="*/ 478 w 343"/>
                  <a:gd name="T11" fmla="*/ 96 h 376"/>
                  <a:gd name="T12" fmla="*/ 215 w 343"/>
                  <a:gd name="T13" fmla="*/ 8 h 376"/>
                  <a:gd name="T14" fmla="*/ 215 w 343"/>
                  <a:gd name="T15" fmla="*/ 5 h 376"/>
                  <a:gd name="T16" fmla="*/ 215 w 343"/>
                  <a:gd name="T17" fmla="*/ 8 h 376"/>
                  <a:gd name="T18" fmla="*/ 5 w 343"/>
                  <a:gd name="T19" fmla="*/ 227 h 376"/>
                  <a:gd name="T20" fmla="*/ 5 w 343"/>
                  <a:gd name="T21" fmla="*/ 224 h 376"/>
                  <a:gd name="T22" fmla="*/ 3 w 343"/>
                  <a:gd name="T23" fmla="*/ 224 h 376"/>
                  <a:gd name="T24" fmla="*/ 3 w 343"/>
                  <a:gd name="T25" fmla="*/ 224 h 376"/>
                  <a:gd name="T26" fmla="*/ 0 w 343"/>
                  <a:gd name="T27" fmla="*/ 221 h 376"/>
                  <a:gd name="T28" fmla="*/ 65 w 343"/>
                  <a:gd name="T29" fmla="*/ 307 h 376"/>
                  <a:gd name="T30" fmla="*/ 300 w 343"/>
                  <a:gd name="T31" fmla="*/ 475 h 376"/>
                  <a:gd name="T32" fmla="*/ 428 w 343"/>
                  <a:gd name="T33" fmla="*/ 598 h 376"/>
                  <a:gd name="T34" fmla="*/ 453 w 343"/>
                  <a:gd name="T35" fmla="*/ 646 h 376"/>
                  <a:gd name="T36" fmla="*/ 503 w 343"/>
                  <a:gd name="T37" fmla="*/ 624 h 376"/>
                  <a:gd name="T38" fmla="*/ 543 w 343"/>
                  <a:gd name="T39" fmla="*/ 752 h 376"/>
                  <a:gd name="T40" fmla="*/ 550 w 343"/>
                  <a:gd name="T41" fmla="*/ 854 h 376"/>
                  <a:gd name="T42" fmla="*/ 718 w 343"/>
                  <a:gd name="T43" fmla="*/ 992 h 376"/>
                  <a:gd name="T44" fmla="*/ 835 w 343"/>
                  <a:gd name="T45" fmla="*/ 790 h 376"/>
                  <a:gd name="T46" fmla="*/ 855 w 343"/>
                  <a:gd name="T47" fmla="*/ 694 h 376"/>
                  <a:gd name="T48" fmla="*/ 835 w 343"/>
                  <a:gd name="T49" fmla="*/ 624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3"/>
                  <a:gd name="T76" fmla="*/ 0 h 376"/>
                  <a:gd name="T77" fmla="*/ 343 w 343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3" h="376">
                    <a:moveTo>
                      <a:pt x="334" y="234"/>
                    </a:moveTo>
                    <a:cubicBezTo>
                      <a:pt x="329" y="214"/>
                      <a:pt x="340" y="193"/>
                      <a:pt x="333" y="174"/>
                    </a:cubicBezTo>
                    <a:cubicBezTo>
                      <a:pt x="322" y="145"/>
                      <a:pt x="285" y="137"/>
                      <a:pt x="279" y="106"/>
                    </a:cubicBezTo>
                    <a:cubicBezTo>
                      <a:pt x="278" y="102"/>
                      <a:pt x="278" y="98"/>
                      <a:pt x="277" y="94"/>
                    </a:cubicBezTo>
                    <a:cubicBezTo>
                      <a:pt x="272" y="91"/>
                      <a:pt x="267" y="87"/>
                      <a:pt x="263" y="82"/>
                    </a:cubicBezTo>
                    <a:cubicBezTo>
                      <a:pt x="253" y="72"/>
                      <a:pt x="215" y="40"/>
                      <a:pt x="191" y="36"/>
                    </a:cubicBezTo>
                    <a:cubicBezTo>
                      <a:pt x="163" y="31"/>
                      <a:pt x="92" y="11"/>
                      <a:pt x="86" y="3"/>
                    </a:cubicBezTo>
                    <a:cubicBezTo>
                      <a:pt x="86" y="3"/>
                      <a:pt x="86" y="4"/>
                      <a:pt x="86" y="2"/>
                    </a:cubicBezTo>
                    <a:cubicBezTo>
                      <a:pt x="85" y="0"/>
                      <a:pt x="85" y="2"/>
                      <a:pt x="86" y="3"/>
                    </a:cubicBezTo>
                    <a:cubicBezTo>
                      <a:pt x="98" y="51"/>
                      <a:pt x="31" y="101"/>
                      <a:pt x="2" y="85"/>
                    </a:cubicBez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1" y="84"/>
                      <a:pt x="11" y="103"/>
                      <a:pt x="26" y="115"/>
                    </a:cubicBezTo>
                    <a:cubicBezTo>
                      <a:pt x="45" y="131"/>
                      <a:pt x="94" y="155"/>
                      <a:pt x="120" y="178"/>
                    </a:cubicBezTo>
                    <a:cubicBezTo>
                      <a:pt x="140" y="194"/>
                      <a:pt x="159" y="202"/>
                      <a:pt x="171" y="224"/>
                    </a:cubicBezTo>
                    <a:cubicBezTo>
                      <a:pt x="174" y="230"/>
                      <a:pt x="174" y="239"/>
                      <a:pt x="181" y="242"/>
                    </a:cubicBezTo>
                    <a:cubicBezTo>
                      <a:pt x="194" y="248"/>
                      <a:pt x="190" y="234"/>
                      <a:pt x="201" y="234"/>
                    </a:cubicBezTo>
                    <a:cubicBezTo>
                      <a:pt x="226" y="234"/>
                      <a:pt x="225" y="265"/>
                      <a:pt x="217" y="282"/>
                    </a:cubicBezTo>
                    <a:cubicBezTo>
                      <a:pt x="208" y="303"/>
                      <a:pt x="201" y="301"/>
                      <a:pt x="220" y="320"/>
                    </a:cubicBezTo>
                    <a:cubicBezTo>
                      <a:pt x="244" y="346"/>
                      <a:pt x="245" y="376"/>
                      <a:pt x="287" y="372"/>
                    </a:cubicBezTo>
                    <a:cubicBezTo>
                      <a:pt x="329" y="368"/>
                      <a:pt x="332" y="332"/>
                      <a:pt x="334" y="296"/>
                    </a:cubicBezTo>
                    <a:cubicBezTo>
                      <a:pt x="335" y="284"/>
                      <a:pt x="342" y="271"/>
                      <a:pt x="342" y="260"/>
                    </a:cubicBezTo>
                    <a:cubicBezTo>
                      <a:pt x="343" y="247"/>
                      <a:pt x="336" y="245"/>
                      <a:pt x="334" y="234"/>
                    </a:cubicBezTo>
                    <a:close/>
                  </a:path>
                </a:pathLst>
              </a:custGeom>
              <a:solidFill>
                <a:srgbClr val="690A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2" name="Freeform 18"/>
              <p:cNvSpPr>
                <a:spLocks/>
              </p:cNvSpPr>
              <p:nvPr/>
            </p:nvSpPr>
            <p:spPr bwMode="auto">
              <a:xfrm>
                <a:off x="1842" y="2531"/>
                <a:ext cx="141" cy="421"/>
              </a:xfrm>
              <a:custGeom>
                <a:avLst/>
                <a:gdLst>
                  <a:gd name="T0" fmla="*/ 18 w 56"/>
                  <a:gd name="T1" fmla="*/ 69 h 158"/>
                  <a:gd name="T2" fmla="*/ 18 w 56"/>
                  <a:gd name="T3" fmla="*/ 69 h 158"/>
                  <a:gd name="T4" fmla="*/ 65 w 56"/>
                  <a:gd name="T5" fmla="*/ 139 h 158"/>
                  <a:gd name="T6" fmla="*/ 10 w 56"/>
                  <a:gd name="T7" fmla="*/ 107 h 158"/>
                  <a:gd name="T8" fmla="*/ 8 w 56"/>
                  <a:gd name="T9" fmla="*/ 109 h 158"/>
                  <a:gd name="T10" fmla="*/ 0 w 56"/>
                  <a:gd name="T11" fmla="*/ 141 h 158"/>
                  <a:gd name="T12" fmla="*/ 15 w 56"/>
                  <a:gd name="T13" fmla="*/ 171 h 158"/>
                  <a:gd name="T14" fmla="*/ 25 w 56"/>
                  <a:gd name="T15" fmla="*/ 253 h 158"/>
                  <a:gd name="T16" fmla="*/ 68 w 56"/>
                  <a:gd name="T17" fmla="*/ 341 h 158"/>
                  <a:gd name="T18" fmla="*/ 71 w 56"/>
                  <a:gd name="T19" fmla="*/ 349 h 158"/>
                  <a:gd name="T20" fmla="*/ 123 w 56"/>
                  <a:gd name="T21" fmla="*/ 421 h 158"/>
                  <a:gd name="T22" fmla="*/ 123 w 56"/>
                  <a:gd name="T23" fmla="*/ 341 h 158"/>
                  <a:gd name="T24" fmla="*/ 45 w 56"/>
                  <a:gd name="T25" fmla="*/ 253 h 158"/>
                  <a:gd name="T26" fmla="*/ 128 w 56"/>
                  <a:gd name="T27" fmla="*/ 290 h 158"/>
                  <a:gd name="T28" fmla="*/ 73 w 56"/>
                  <a:gd name="T29" fmla="*/ 224 h 158"/>
                  <a:gd name="T30" fmla="*/ 30 w 56"/>
                  <a:gd name="T31" fmla="*/ 163 h 158"/>
                  <a:gd name="T32" fmla="*/ 103 w 56"/>
                  <a:gd name="T33" fmla="*/ 205 h 158"/>
                  <a:gd name="T34" fmla="*/ 106 w 56"/>
                  <a:gd name="T35" fmla="*/ 165 h 158"/>
                  <a:gd name="T36" fmla="*/ 96 w 56"/>
                  <a:gd name="T37" fmla="*/ 133 h 158"/>
                  <a:gd name="T38" fmla="*/ 98 w 56"/>
                  <a:gd name="T39" fmla="*/ 125 h 158"/>
                  <a:gd name="T40" fmla="*/ 40 w 56"/>
                  <a:gd name="T41" fmla="*/ 37 h 158"/>
                  <a:gd name="T42" fmla="*/ 35 w 56"/>
                  <a:gd name="T43" fmla="*/ 5 h 158"/>
                  <a:gd name="T44" fmla="*/ 28 w 56"/>
                  <a:gd name="T45" fmla="*/ 0 h 158"/>
                  <a:gd name="T46" fmla="*/ 18 w 56"/>
                  <a:gd name="T47" fmla="*/ 69 h 1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158"/>
                  <a:gd name="T74" fmla="*/ 56 w 56"/>
                  <a:gd name="T75" fmla="*/ 158 h 1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158">
                    <a:moveTo>
                      <a:pt x="7" y="26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28" y="48"/>
                      <a:pt x="26" y="52"/>
                    </a:cubicBezTo>
                    <a:cubicBezTo>
                      <a:pt x="23" y="56"/>
                      <a:pt x="12" y="51"/>
                      <a:pt x="4" y="4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2" y="45"/>
                      <a:pt x="1" y="49"/>
                      <a:pt x="0" y="53"/>
                    </a:cubicBezTo>
                    <a:cubicBezTo>
                      <a:pt x="2" y="57"/>
                      <a:pt x="4" y="61"/>
                      <a:pt x="6" y="64"/>
                    </a:cubicBezTo>
                    <a:cubicBezTo>
                      <a:pt x="10" y="69"/>
                      <a:pt x="10" y="86"/>
                      <a:pt x="10" y="95"/>
                    </a:cubicBezTo>
                    <a:cubicBezTo>
                      <a:pt x="17" y="112"/>
                      <a:pt x="24" y="123"/>
                      <a:pt x="27" y="128"/>
                    </a:cubicBezTo>
                    <a:cubicBezTo>
                      <a:pt x="27" y="129"/>
                      <a:pt x="28" y="130"/>
                      <a:pt x="28" y="131"/>
                    </a:cubicBezTo>
                    <a:cubicBezTo>
                      <a:pt x="34" y="139"/>
                      <a:pt x="42" y="150"/>
                      <a:pt x="49" y="158"/>
                    </a:cubicBezTo>
                    <a:cubicBezTo>
                      <a:pt x="51" y="150"/>
                      <a:pt x="53" y="136"/>
                      <a:pt x="49" y="128"/>
                    </a:cubicBezTo>
                    <a:cubicBezTo>
                      <a:pt x="44" y="115"/>
                      <a:pt x="14" y="104"/>
                      <a:pt x="18" y="95"/>
                    </a:cubicBezTo>
                    <a:cubicBezTo>
                      <a:pt x="24" y="81"/>
                      <a:pt x="50" y="111"/>
                      <a:pt x="51" y="109"/>
                    </a:cubicBezTo>
                    <a:cubicBezTo>
                      <a:pt x="56" y="102"/>
                      <a:pt x="37" y="90"/>
                      <a:pt x="29" y="84"/>
                    </a:cubicBezTo>
                    <a:cubicBezTo>
                      <a:pt x="26" y="81"/>
                      <a:pt x="7" y="69"/>
                      <a:pt x="12" y="61"/>
                    </a:cubicBezTo>
                    <a:cubicBezTo>
                      <a:pt x="16" y="53"/>
                      <a:pt x="32" y="74"/>
                      <a:pt x="41" y="77"/>
                    </a:cubicBezTo>
                    <a:cubicBezTo>
                      <a:pt x="56" y="81"/>
                      <a:pt x="48" y="69"/>
                      <a:pt x="42" y="62"/>
                    </a:cubicBezTo>
                    <a:cubicBezTo>
                      <a:pt x="39" y="58"/>
                      <a:pt x="34" y="52"/>
                      <a:pt x="38" y="50"/>
                    </a:cubicBezTo>
                    <a:cubicBezTo>
                      <a:pt x="38" y="49"/>
                      <a:pt x="38" y="48"/>
                      <a:pt x="39" y="47"/>
                    </a:cubicBezTo>
                    <a:cubicBezTo>
                      <a:pt x="28" y="38"/>
                      <a:pt x="19" y="29"/>
                      <a:pt x="16" y="14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0" y="8"/>
                      <a:pt x="9" y="17"/>
                      <a:pt x="7" y="26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3" name="Freeform 19"/>
              <p:cNvSpPr>
                <a:spLocks/>
              </p:cNvSpPr>
              <p:nvPr/>
            </p:nvSpPr>
            <p:spPr bwMode="auto">
              <a:xfrm>
                <a:off x="1732" y="2891"/>
                <a:ext cx="258" cy="381"/>
              </a:xfrm>
              <a:custGeom>
                <a:avLst/>
                <a:gdLst>
                  <a:gd name="T0" fmla="*/ 100 w 103"/>
                  <a:gd name="T1" fmla="*/ 290 h 143"/>
                  <a:gd name="T2" fmla="*/ 105 w 103"/>
                  <a:gd name="T3" fmla="*/ 256 h 143"/>
                  <a:gd name="T4" fmla="*/ 158 w 103"/>
                  <a:gd name="T5" fmla="*/ 320 h 143"/>
                  <a:gd name="T6" fmla="*/ 88 w 103"/>
                  <a:gd name="T7" fmla="*/ 109 h 143"/>
                  <a:gd name="T8" fmla="*/ 240 w 103"/>
                  <a:gd name="T9" fmla="*/ 242 h 143"/>
                  <a:gd name="T10" fmla="*/ 170 w 103"/>
                  <a:gd name="T11" fmla="*/ 48 h 143"/>
                  <a:gd name="T12" fmla="*/ 168 w 103"/>
                  <a:gd name="T13" fmla="*/ 51 h 143"/>
                  <a:gd name="T14" fmla="*/ 145 w 103"/>
                  <a:gd name="T15" fmla="*/ 37 h 143"/>
                  <a:gd name="T16" fmla="*/ 145 w 103"/>
                  <a:gd name="T17" fmla="*/ 37 h 143"/>
                  <a:gd name="T18" fmla="*/ 183 w 103"/>
                  <a:gd name="T19" fmla="*/ 131 h 143"/>
                  <a:gd name="T20" fmla="*/ 98 w 103"/>
                  <a:gd name="T21" fmla="*/ 13 h 143"/>
                  <a:gd name="T22" fmla="*/ 95 w 103"/>
                  <a:gd name="T23" fmla="*/ 13 h 143"/>
                  <a:gd name="T24" fmla="*/ 43 w 103"/>
                  <a:gd name="T25" fmla="*/ 0 h 143"/>
                  <a:gd name="T26" fmla="*/ 35 w 103"/>
                  <a:gd name="T27" fmla="*/ 40 h 143"/>
                  <a:gd name="T28" fmla="*/ 38 w 103"/>
                  <a:gd name="T29" fmla="*/ 40 h 143"/>
                  <a:gd name="T30" fmla="*/ 73 w 103"/>
                  <a:gd name="T31" fmla="*/ 147 h 143"/>
                  <a:gd name="T32" fmla="*/ 20 w 103"/>
                  <a:gd name="T33" fmla="*/ 88 h 143"/>
                  <a:gd name="T34" fmla="*/ 18 w 103"/>
                  <a:gd name="T35" fmla="*/ 88 h 143"/>
                  <a:gd name="T36" fmla="*/ 3 w 103"/>
                  <a:gd name="T37" fmla="*/ 120 h 143"/>
                  <a:gd name="T38" fmla="*/ 5 w 103"/>
                  <a:gd name="T39" fmla="*/ 109 h 143"/>
                  <a:gd name="T40" fmla="*/ 0 w 103"/>
                  <a:gd name="T41" fmla="*/ 133 h 143"/>
                  <a:gd name="T42" fmla="*/ 3 w 103"/>
                  <a:gd name="T43" fmla="*/ 136 h 143"/>
                  <a:gd name="T44" fmla="*/ 100 w 103"/>
                  <a:gd name="T45" fmla="*/ 290 h 1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3"/>
                  <a:gd name="T70" fmla="*/ 0 h 143"/>
                  <a:gd name="T71" fmla="*/ 103 w 103"/>
                  <a:gd name="T72" fmla="*/ 143 h 1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3" h="143">
                    <a:moveTo>
                      <a:pt x="40" y="109"/>
                    </a:moveTo>
                    <a:cubicBezTo>
                      <a:pt x="39" y="103"/>
                      <a:pt x="39" y="98"/>
                      <a:pt x="42" y="96"/>
                    </a:cubicBezTo>
                    <a:cubicBezTo>
                      <a:pt x="48" y="91"/>
                      <a:pt x="50" y="143"/>
                      <a:pt x="63" y="120"/>
                    </a:cubicBezTo>
                    <a:cubicBezTo>
                      <a:pt x="76" y="97"/>
                      <a:pt x="27" y="59"/>
                      <a:pt x="35" y="41"/>
                    </a:cubicBezTo>
                    <a:cubicBezTo>
                      <a:pt x="43" y="24"/>
                      <a:pt x="86" y="115"/>
                      <a:pt x="96" y="91"/>
                    </a:cubicBezTo>
                    <a:cubicBezTo>
                      <a:pt x="103" y="75"/>
                      <a:pt x="80" y="42"/>
                      <a:pt x="68" y="18"/>
                    </a:cubicBezTo>
                    <a:cubicBezTo>
                      <a:pt x="67" y="18"/>
                      <a:pt x="67" y="19"/>
                      <a:pt x="67" y="19"/>
                    </a:cubicBezTo>
                    <a:cubicBezTo>
                      <a:pt x="67" y="19"/>
                      <a:pt x="63" y="17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2" y="17"/>
                      <a:pt x="79" y="47"/>
                      <a:pt x="73" y="49"/>
                    </a:cubicBezTo>
                    <a:cubicBezTo>
                      <a:pt x="67" y="50"/>
                      <a:pt x="46" y="18"/>
                      <a:pt x="39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1" y="2"/>
                      <a:pt x="23" y="0"/>
                      <a:pt x="17" y="0"/>
                    </a:cubicBezTo>
                    <a:cubicBezTo>
                      <a:pt x="17" y="5"/>
                      <a:pt x="15" y="10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34" y="51"/>
                      <a:pt x="29" y="55"/>
                    </a:cubicBezTo>
                    <a:cubicBezTo>
                      <a:pt x="24" y="59"/>
                      <a:pt x="14" y="45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8"/>
                      <a:pt x="3" y="42"/>
                      <a:pt x="1" y="45"/>
                    </a:cubicBezTo>
                    <a:cubicBezTo>
                      <a:pt x="2" y="44"/>
                      <a:pt x="2" y="43"/>
                      <a:pt x="2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1" y="61"/>
                      <a:pt x="37" y="97"/>
                      <a:pt x="40" y="109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4" name="Freeform 20"/>
              <p:cNvSpPr>
                <a:spLocks/>
              </p:cNvSpPr>
              <p:nvPr/>
            </p:nvSpPr>
            <p:spPr bwMode="auto">
              <a:xfrm>
                <a:off x="1965" y="2176"/>
                <a:ext cx="140" cy="227"/>
              </a:xfrm>
              <a:custGeom>
                <a:avLst/>
                <a:gdLst>
                  <a:gd name="T0" fmla="*/ 85 w 56"/>
                  <a:gd name="T1" fmla="*/ 3 h 85"/>
                  <a:gd name="T2" fmla="*/ 0 w 56"/>
                  <a:gd name="T3" fmla="*/ 24 h 85"/>
                  <a:gd name="T4" fmla="*/ 15 w 56"/>
                  <a:gd name="T5" fmla="*/ 48 h 85"/>
                  <a:gd name="T6" fmla="*/ 55 w 56"/>
                  <a:gd name="T7" fmla="*/ 222 h 85"/>
                  <a:gd name="T8" fmla="*/ 58 w 56"/>
                  <a:gd name="T9" fmla="*/ 227 h 85"/>
                  <a:gd name="T10" fmla="*/ 58 w 56"/>
                  <a:gd name="T11" fmla="*/ 227 h 85"/>
                  <a:gd name="T12" fmla="*/ 110 w 56"/>
                  <a:gd name="T13" fmla="*/ 93 h 85"/>
                  <a:gd name="T14" fmla="*/ 85 w 56"/>
                  <a:gd name="T15" fmla="*/ 3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5"/>
                  <a:gd name="T26" fmla="*/ 56 w 56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5">
                    <a:moveTo>
                      <a:pt x="34" y="1"/>
                    </a:moveTo>
                    <a:cubicBezTo>
                      <a:pt x="26" y="0"/>
                      <a:pt x="20" y="1"/>
                      <a:pt x="0" y="9"/>
                    </a:cubicBezTo>
                    <a:cubicBezTo>
                      <a:pt x="2" y="12"/>
                      <a:pt x="4" y="15"/>
                      <a:pt x="6" y="18"/>
                    </a:cubicBezTo>
                    <a:cubicBezTo>
                      <a:pt x="14" y="33"/>
                      <a:pt x="20" y="64"/>
                      <a:pt x="22" y="83"/>
                    </a:cubicBezTo>
                    <a:cubicBezTo>
                      <a:pt x="22" y="84"/>
                      <a:pt x="22" y="85"/>
                      <a:pt x="23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18" y="64"/>
                      <a:pt x="33" y="42"/>
                      <a:pt x="44" y="35"/>
                    </a:cubicBezTo>
                    <a:cubicBezTo>
                      <a:pt x="56" y="28"/>
                      <a:pt x="46" y="2"/>
                      <a:pt x="34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5" name="Freeform 21"/>
              <p:cNvSpPr>
                <a:spLocks/>
              </p:cNvSpPr>
              <p:nvPr/>
            </p:nvSpPr>
            <p:spPr bwMode="auto">
              <a:xfrm>
                <a:off x="955" y="1192"/>
                <a:ext cx="817" cy="1301"/>
              </a:xfrm>
              <a:custGeom>
                <a:avLst/>
                <a:gdLst>
                  <a:gd name="T0" fmla="*/ 192 w 327"/>
                  <a:gd name="T1" fmla="*/ 1301 h 488"/>
                  <a:gd name="T2" fmla="*/ 195 w 327"/>
                  <a:gd name="T3" fmla="*/ 1285 h 488"/>
                  <a:gd name="T4" fmla="*/ 195 w 327"/>
                  <a:gd name="T5" fmla="*/ 1282 h 488"/>
                  <a:gd name="T6" fmla="*/ 195 w 327"/>
                  <a:gd name="T7" fmla="*/ 1282 h 488"/>
                  <a:gd name="T8" fmla="*/ 190 w 327"/>
                  <a:gd name="T9" fmla="*/ 1266 h 488"/>
                  <a:gd name="T10" fmla="*/ 187 w 327"/>
                  <a:gd name="T11" fmla="*/ 1232 h 488"/>
                  <a:gd name="T12" fmla="*/ 267 w 327"/>
                  <a:gd name="T13" fmla="*/ 1077 h 488"/>
                  <a:gd name="T14" fmla="*/ 407 w 327"/>
                  <a:gd name="T15" fmla="*/ 1034 h 488"/>
                  <a:gd name="T16" fmla="*/ 417 w 327"/>
                  <a:gd name="T17" fmla="*/ 1040 h 488"/>
                  <a:gd name="T18" fmla="*/ 420 w 327"/>
                  <a:gd name="T19" fmla="*/ 1040 h 488"/>
                  <a:gd name="T20" fmla="*/ 427 w 327"/>
                  <a:gd name="T21" fmla="*/ 1048 h 488"/>
                  <a:gd name="T22" fmla="*/ 427 w 327"/>
                  <a:gd name="T23" fmla="*/ 1048 h 488"/>
                  <a:gd name="T24" fmla="*/ 422 w 327"/>
                  <a:gd name="T25" fmla="*/ 1034 h 488"/>
                  <a:gd name="T26" fmla="*/ 422 w 327"/>
                  <a:gd name="T27" fmla="*/ 1034 h 488"/>
                  <a:gd name="T28" fmla="*/ 417 w 327"/>
                  <a:gd name="T29" fmla="*/ 1024 h 488"/>
                  <a:gd name="T30" fmla="*/ 415 w 327"/>
                  <a:gd name="T31" fmla="*/ 1021 h 488"/>
                  <a:gd name="T32" fmla="*/ 410 w 327"/>
                  <a:gd name="T33" fmla="*/ 1013 h 488"/>
                  <a:gd name="T34" fmla="*/ 407 w 327"/>
                  <a:gd name="T35" fmla="*/ 1010 h 488"/>
                  <a:gd name="T36" fmla="*/ 400 w 327"/>
                  <a:gd name="T37" fmla="*/ 1000 h 488"/>
                  <a:gd name="T38" fmla="*/ 400 w 327"/>
                  <a:gd name="T39" fmla="*/ 1000 h 488"/>
                  <a:gd name="T40" fmla="*/ 395 w 327"/>
                  <a:gd name="T41" fmla="*/ 989 h 488"/>
                  <a:gd name="T42" fmla="*/ 392 w 327"/>
                  <a:gd name="T43" fmla="*/ 984 h 488"/>
                  <a:gd name="T44" fmla="*/ 390 w 327"/>
                  <a:gd name="T45" fmla="*/ 978 h 488"/>
                  <a:gd name="T46" fmla="*/ 387 w 327"/>
                  <a:gd name="T47" fmla="*/ 976 h 488"/>
                  <a:gd name="T48" fmla="*/ 385 w 327"/>
                  <a:gd name="T49" fmla="*/ 965 h 488"/>
                  <a:gd name="T50" fmla="*/ 382 w 327"/>
                  <a:gd name="T51" fmla="*/ 957 h 488"/>
                  <a:gd name="T52" fmla="*/ 382 w 327"/>
                  <a:gd name="T53" fmla="*/ 957 h 488"/>
                  <a:gd name="T54" fmla="*/ 337 w 327"/>
                  <a:gd name="T55" fmla="*/ 552 h 488"/>
                  <a:gd name="T56" fmla="*/ 412 w 327"/>
                  <a:gd name="T57" fmla="*/ 437 h 488"/>
                  <a:gd name="T58" fmla="*/ 415 w 327"/>
                  <a:gd name="T59" fmla="*/ 437 h 488"/>
                  <a:gd name="T60" fmla="*/ 497 w 327"/>
                  <a:gd name="T61" fmla="*/ 451 h 488"/>
                  <a:gd name="T62" fmla="*/ 500 w 327"/>
                  <a:gd name="T63" fmla="*/ 451 h 488"/>
                  <a:gd name="T64" fmla="*/ 610 w 327"/>
                  <a:gd name="T65" fmla="*/ 445 h 488"/>
                  <a:gd name="T66" fmla="*/ 817 w 327"/>
                  <a:gd name="T67" fmla="*/ 443 h 488"/>
                  <a:gd name="T68" fmla="*/ 642 w 327"/>
                  <a:gd name="T69" fmla="*/ 189 h 488"/>
                  <a:gd name="T70" fmla="*/ 597 w 327"/>
                  <a:gd name="T71" fmla="*/ 152 h 488"/>
                  <a:gd name="T72" fmla="*/ 605 w 327"/>
                  <a:gd name="T73" fmla="*/ 93 h 488"/>
                  <a:gd name="T74" fmla="*/ 520 w 327"/>
                  <a:gd name="T75" fmla="*/ 56 h 488"/>
                  <a:gd name="T76" fmla="*/ 490 w 327"/>
                  <a:gd name="T77" fmla="*/ 104 h 488"/>
                  <a:gd name="T78" fmla="*/ 485 w 327"/>
                  <a:gd name="T79" fmla="*/ 32 h 488"/>
                  <a:gd name="T80" fmla="*/ 402 w 327"/>
                  <a:gd name="T81" fmla="*/ 27 h 488"/>
                  <a:gd name="T82" fmla="*/ 335 w 327"/>
                  <a:gd name="T83" fmla="*/ 131 h 488"/>
                  <a:gd name="T84" fmla="*/ 310 w 327"/>
                  <a:gd name="T85" fmla="*/ 69 h 488"/>
                  <a:gd name="T86" fmla="*/ 220 w 327"/>
                  <a:gd name="T87" fmla="*/ 91 h 488"/>
                  <a:gd name="T88" fmla="*/ 205 w 327"/>
                  <a:gd name="T89" fmla="*/ 179 h 488"/>
                  <a:gd name="T90" fmla="*/ 187 w 327"/>
                  <a:gd name="T91" fmla="*/ 203 h 488"/>
                  <a:gd name="T92" fmla="*/ 7 w 327"/>
                  <a:gd name="T93" fmla="*/ 605 h 488"/>
                  <a:gd name="T94" fmla="*/ 30 w 327"/>
                  <a:gd name="T95" fmla="*/ 930 h 488"/>
                  <a:gd name="T96" fmla="*/ 192 w 327"/>
                  <a:gd name="T97" fmla="*/ 1301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7"/>
                  <a:gd name="T148" fmla="*/ 0 h 488"/>
                  <a:gd name="T149" fmla="*/ 327 w 327"/>
                  <a:gd name="T150" fmla="*/ 488 h 4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7" h="488">
                    <a:moveTo>
                      <a:pt x="77" y="488"/>
                    </a:moveTo>
                    <a:cubicBezTo>
                      <a:pt x="78" y="487"/>
                      <a:pt x="78" y="485"/>
                      <a:pt x="78" y="482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7" y="479"/>
                      <a:pt x="76" y="477"/>
                      <a:pt x="76" y="475"/>
                    </a:cubicBezTo>
                    <a:cubicBezTo>
                      <a:pt x="75" y="470"/>
                      <a:pt x="75" y="466"/>
                      <a:pt x="75" y="462"/>
                    </a:cubicBezTo>
                    <a:cubicBezTo>
                      <a:pt x="76" y="441"/>
                      <a:pt x="88" y="420"/>
                      <a:pt x="107" y="404"/>
                    </a:cubicBezTo>
                    <a:cubicBezTo>
                      <a:pt x="127" y="389"/>
                      <a:pt x="148" y="383"/>
                      <a:pt x="163" y="388"/>
                    </a:cubicBezTo>
                    <a:cubicBezTo>
                      <a:pt x="164" y="389"/>
                      <a:pt x="166" y="389"/>
                      <a:pt x="167" y="390"/>
                    </a:cubicBezTo>
                    <a:cubicBezTo>
                      <a:pt x="167" y="390"/>
                      <a:pt x="168" y="390"/>
                      <a:pt x="168" y="390"/>
                    </a:cubicBezTo>
                    <a:cubicBezTo>
                      <a:pt x="169" y="391"/>
                      <a:pt x="170" y="392"/>
                      <a:pt x="171" y="393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70" y="390"/>
                      <a:pt x="170" y="389"/>
                      <a:pt x="169" y="388"/>
                    </a:cubicBezTo>
                    <a:cubicBezTo>
                      <a:pt x="169" y="388"/>
                      <a:pt x="169" y="388"/>
                      <a:pt x="169" y="388"/>
                    </a:cubicBezTo>
                    <a:cubicBezTo>
                      <a:pt x="168" y="387"/>
                      <a:pt x="168" y="386"/>
                      <a:pt x="167" y="384"/>
                    </a:cubicBezTo>
                    <a:cubicBezTo>
                      <a:pt x="166" y="384"/>
                      <a:pt x="166" y="384"/>
                      <a:pt x="166" y="383"/>
                    </a:cubicBezTo>
                    <a:cubicBezTo>
                      <a:pt x="165" y="382"/>
                      <a:pt x="165" y="381"/>
                      <a:pt x="164" y="380"/>
                    </a:cubicBezTo>
                    <a:cubicBezTo>
                      <a:pt x="164" y="380"/>
                      <a:pt x="163" y="379"/>
                      <a:pt x="163" y="379"/>
                    </a:cubicBezTo>
                    <a:cubicBezTo>
                      <a:pt x="162" y="377"/>
                      <a:pt x="161" y="376"/>
                      <a:pt x="160" y="375"/>
                    </a:cubicBezTo>
                    <a:cubicBezTo>
                      <a:pt x="160" y="375"/>
                      <a:pt x="160" y="375"/>
                      <a:pt x="160" y="375"/>
                    </a:cubicBezTo>
                    <a:cubicBezTo>
                      <a:pt x="160" y="373"/>
                      <a:pt x="159" y="372"/>
                      <a:pt x="158" y="371"/>
                    </a:cubicBezTo>
                    <a:cubicBezTo>
                      <a:pt x="158" y="370"/>
                      <a:pt x="158" y="370"/>
                      <a:pt x="157" y="369"/>
                    </a:cubicBezTo>
                    <a:cubicBezTo>
                      <a:pt x="157" y="368"/>
                      <a:pt x="156" y="368"/>
                      <a:pt x="156" y="367"/>
                    </a:cubicBezTo>
                    <a:cubicBezTo>
                      <a:pt x="156" y="366"/>
                      <a:pt x="156" y="366"/>
                      <a:pt x="155" y="366"/>
                    </a:cubicBezTo>
                    <a:cubicBezTo>
                      <a:pt x="155" y="364"/>
                      <a:pt x="154" y="363"/>
                      <a:pt x="154" y="362"/>
                    </a:cubicBezTo>
                    <a:cubicBezTo>
                      <a:pt x="154" y="361"/>
                      <a:pt x="153" y="360"/>
                      <a:pt x="153" y="359"/>
                    </a:cubicBezTo>
                    <a:cubicBezTo>
                      <a:pt x="153" y="359"/>
                      <a:pt x="153" y="359"/>
                      <a:pt x="153" y="359"/>
                    </a:cubicBezTo>
                    <a:cubicBezTo>
                      <a:pt x="138" y="318"/>
                      <a:pt x="126" y="248"/>
                      <a:pt x="135" y="207"/>
                    </a:cubicBezTo>
                    <a:cubicBezTo>
                      <a:pt x="140" y="183"/>
                      <a:pt x="153" y="169"/>
                      <a:pt x="165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73" y="167"/>
                      <a:pt x="184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12" y="169"/>
                      <a:pt x="226" y="168"/>
                      <a:pt x="244" y="167"/>
                    </a:cubicBezTo>
                    <a:cubicBezTo>
                      <a:pt x="268" y="165"/>
                      <a:pt x="297" y="166"/>
                      <a:pt x="327" y="166"/>
                    </a:cubicBezTo>
                    <a:cubicBezTo>
                      <a:pt x="315" y="126"/>
                      <a:pt x="293" y="92"/>
                      <a:pt x="257" y="71"/>
                    </a:cubicBezTo>
                    <a:cubicBezTo>
                      <a:pt x="254" y="68"/>
                      <a:pt x="241" y="59"/>
                      <a:pt x="239" y="57"/>
                    </a:cubicBezTo>
                    <a:cubicBezTo>
                      <a:pt x="238" y="54"/>
                      <a:pt x="236" y="48"/>
                      <a:pt x="242" y="35"/>
                    </a:cubicBezTo>
                    <a:cubicBezTo>
                      <a:pt x="247" y="19"/>
                      <a:pt x="220" y="3"/>
                      <a:pt x="208" y="21"/>
                    </a:cubicBezTo>
                    <a:cubicBezTo>
                      <a:pt x="205" y="25"/>
                      <a:pt x="203" y="28"/>
                      <a:pt x="196" y="39"/>
                    </a:cubicBezTo>
                    <a:cubicBezTo>
                      <a:pt x="196" y="39"/>
                      <a:pt x="197" y="16"/>
                      <a:pt x="194" y="12"/>
                    </a:cubicBezTo>
                    <a:cubicBezTo>
                      <a:pt x="184" y="0"/>
                      <a:pt x="166" y="4"/>
                      <a:pt x="161" y="10"/>
                    </a:cubicBezTo>
                    <a:cubicBezTo>
                      <a:pt x="155" y="17"/>
                      <a:pt x="159" y="47"/>
                      <a:pt x="134" y="49"/>
                    </a:cubicBezTo>
                    <a:cubicBezTo>
                      <a:pt x="122" y="48"/>
                      <a:pt x="123" y="35"/>
                      <a:pt x="124" y="26"/>
                    </a:cubicBezTo>
                    <a:cubicBezTo>
                      <a:pt x="125" y="17"/>
                      <a:pt x="91" y="16"/>
                      <a:pt x="88" y="34"/>
                    </a:cubicBezTo>
                    <a:cubicBezTo>
                      <a:pt x="87" y="45"/>
                      <a:pt x="85" y="56"/>
                      <a:pt x="82" y="67"/>
                    </a:cubicBezTo>
                    <a:cubicBezTo>
                      <a:pt x="81" y="69"/>
                      <a:pt x="77" y="75"/>
                      <a:pt x="75" y="76"/>
                    </a:cubicBezTo>
                    <a:cubicBezTo>
                      <a:pt x="8" y="129"/>
                      <a:pt x="3" y="166"/>
                      <a:pt x="3" y="227"/>
                    </a:cubicBezTo>
                    <a:cubicBezTo>
                      <a:pt x="3" y="252"/>
                      <a:pt x="0" y="302"/>
                      <a:pt x="12" y="349"/>
                    </a:cubicBezTo>
                    <a:cubicBezTo>
                      <a:pt x="18" y="376"/>
                      <a:pt x="51" y="458"/>
                      <a:pt x="77" y="488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6" name="Freeform 22"/>
              <p:cNvSpPr>
                <a:spLocks/>
              </p:cNvSpPr>
              <p:nvPr/>
            </p:nvSpPr>
            <p:spPr bwMode="auto">
              <a:xfrm>
                <a:off x="1300" y="1968"/>
                <a:ext cx="725" cy="504"/>
              </a:xfrm>
              <a:custGeom>
                <a:avLst/>
                <a:gdLst>
                  <a:gd name="T0" fmla="*/ 680 w 290"/>
                  <a:gd name="T1" fmla="*/ 256 h 189"/>
                  <a:gd name="T2" fmla="*/ 510 w 290"/>
                  <a:gd name="T3" fmla="*/ 109 h 189"/>
                  <a:gd name="T4" fmla="*/ 372 w 290"/>
                  <a:gd name="T5" fmla="*/ 0 h 189"/>
                  <a:gd name="T6" fmla="*/ 97 w 290"/>
                  <a:gd name="T7" fmla="*/ 37 h 189"/>
                  <a:gd name="T8" fmla="*/ 88 w 290"/>
                  <a:gd name="T9" fmla="*/ 40 h 189"/>
                  <a:gd name="T10" fmla="*/ 85 w 290"/>
                  <a:gd name="T11" fmla="*/ 40 h 189"/>
                  <a:gd name="T12" fmla="*/ 60 w 290"/>
                  <a:gd name="T13" fmla="*/ 40 h 189"/>
                  <a:gd name="T14" fmla="*/ 15 w 290"/>
                  <a:gd name="T15" fmla="*/ 101 h 189"/>
                  <a:gd name="T16" fmla="*/ 37 w 290"/>
                  <a:gd name="T17" fmla="*/ 181 h 189"/>
                  <a:gd name="T18" fmla="*/ 297 w 290"/>
                  <a:gd name="T19" fmla="*/ 59 h 189"/>
                  <a:gd name="T20" fmla="*/ 300 w 290"/>
                  <a:gd name="T21" fmla="*/ 59 h 189"/>
                  <a:gd name="T22" fmla="*/ 490 w 290"/>
                  <a:gd name="T23" fmla="*/ 179 h 189"/>
                  <a:gd name="T24" fmla="*/ 688 w 290"/>
                  <a:gd name="T25" fmla="*/ 477 h 189"/>
                  <a:gd name="T26" fmla="*/ 685 w 290"/>
                  <a:gd name="T27" fmla="*/ 483 h 189"/>
                  <a:gd name="T28" fmla="*/ 685 w 290"/>
                  <a:gd name="T29" fmla="*/ 504 h 189"/>
                  <a:gd name="T30" fmla="*/ 723 w 290"/>
                  <a:gd name="T31" fmla="*/ 469 h 189"/>
                  <a:gd name="T32" fmla="*/ 680 w 290"/>
                  <a:gd name="T33" fmla="*/ 256 h 1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189"/>
                  <a:gd name="T53" fmla="*/ 290 w 290"/>
                  <a:gd name="T54" fmla="*/ 189 h 1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189">
                    <a:moveTo>
                      <a:pt x="272" y="96"/>
                    </a:moveTo>
                    <a:cubicBezTo>
                      <a:pt x="253" y="61"/>
                      <a:pt x="229" y="52"/>
                      <a:pt x="204" y="41"/>
                    </a:cubicBezTo>
                    <a:cubicBezTo>
                      <a:pt x="187" y="34"/>
                      <a:pt x="177" y="5"/>
                      <a:pt x="149" y="0"/>
                    </a:cubicBezTo>
                    <a:cubicBezTo>
                      <a:pt x="105" y="4"/>
                      <a:pt x="54" y="12"/>
                      <a:pt x="39" y="14"/>
                    </a:cubicBezTo>
                    <a:cubicBezTo>
                      <a:pt x="37" y="14"/>
                      <a:pt x="36" y="14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15"/>
                      <a:pt x="27" y="15"/>
                      <a:pt x="24" y="15"/>
                    </a:cubicBezTo>
                    <a:cubicBezTo>
                      <a:pt x="11" y="15"/>
                      <a:pt x="0" y="13"/>
                      <a:pt x="6" y="38"/>
                    </a:cubicBezTo>
                    <a:cubicBezTo>
                      <a:pt x="9" y="49"/>
                      <a:pt x="12" y="59"/>
                      <a:pt x="15" y="68"/>
                    </a:cubicBezTo>
                    <a:cubicBezTo>
                      <a:pt x="35" y="28"/>
                      <a:pt x="81" y="26"/>
                      <a:pt x="119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50" y="19"/>
                      <a:pt x="158" y="50"/>
                      <a:pt x="196" y="67"/>
                    </a:cubicBezTo>
                    <a:cubicBezTo>
                      <a:pt x="253" y="92"/>
                      <a:pt x="287" y="119"/>
                      <a:pt x="275" y="179"/>
                    </a:cubicBez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74" y="182"/>
                      <a:pt x="273" y="186"/>
                      <a:pt x="274" y="189"/>
                    </a:cubicBezTo>
                    <a:cubicBezTo>
                      <a:pt x="280" y="187"/>
                      <a:pt x="285" y="182"/>
                      <a:pt x="289" y="176"/>
                    </a:cubicBezTo>
                    <a:cubicBezTo>
                      <a:pt x="290" y="174"/>
                      <a:pt x="283" y="117"/>
                      <a:pt x="272" y="96"/>
                    </a:cubicBezTo>
                    <a:close/>
                  </a:path>
                </a:pathLst>
              </a:custGeom>
              <a:solidFill>
                <a:srgbClr val="C39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7" name="Freeform 23"/>
              <p:cNvSpPr>
                <a:spLocks/>
              </p:cNvSpPr>
              <p:nvPr/>
            </p:nvSpPr>
            <p:spPr bwMode="auto">
              <a:xfrm>
                <a:off x="527" y="2157"/>
                <a:ext cx="333" cy="1134"/>
              </a:xfrm>
              <a:custGeom>
                <a:avLst/>
                <a:gdLst>
                  <a:gd name="T0" fmla="*/ 123 w 133"/>
                  <a:gd name="T1" fmla="*/ 985 h 425"/>
                  <a:gd name="T2" fmla="*/ 265 w 133"/>
                  <a:gd name="T3" fmla="*/ 1118 h 425"/>
                  <a:gd name="T4" fmla="*/ 308 w 133"/>
                  <a:gd name="T5" fmla="*/ 1081 h 425"/>
                  <a:gd name="T6" fmla="*/ 320 w 133"/>
                  <a:gd name="T7" fmla="*/ 1011 h 425"/>
                  <a:gd name="T8" fmla="*/ 75 w 133"/>
                  <a:gd name="T9" fmla="*/ 550 h 425"/>
                  <a:gd name="T10" fmla="*/ 230 w 133"/>
                  <a:gd name="T11" fmla="*/ 0 h 425"/>
                  <a:gd name="T12" fmla="*/ 230 w 133"/>
                  <a:gd name="T13" fmla="*/ 0 h 425"/>
                  <a:gd name="T14" fmla="*/ 175 w 133"/>
                  <a:gd name="T15" fmla="*/ 16 h 425"/>
                  <a:gd name="T16" fmla="*/ 48 w 133"/>
                  <a:gd name="T17" fmla="*/ 181 h 425"/>
                  <a:gd name="T18" fmla="*/ 25 w 133"/>
                  <a:gd name="T19" fmla="*/ 272 h 425"/>
                  <a:gd name="T20" fmla="*/ 0 w 133"/>
                  <a:gd name="T21" fmla="*/ 470 h 425"/>
                  <a:gd name="T22" fmla="*/ 123 w 133"/>
                  <a:gd name="T23" fmla="*/ 979 h 425"/>
                  <a:gd name="T24" fmla="*/ 123 w 133"/>
                  <a:gd name="T25" fmla="*/ 985 h 4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425"/>
                  <a:gd name="T41" fmla="*/ 133 w 133"/>
                  <a:gd name="T42" fmla="*/ 425 h 4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425">
                    <a:moveTo>
                      <a:pt x="49" y="369"/>
                    </a:moveTo>
                    <a:cubicBezTo>
                      <a:pt x="65" y="404"/>
                      <a:pt x="84" y="425"/>
                      <a:pt x="106" y="419"/>
                    </a:cubicBezTo>
                    <a:cubicBezTo>
                      <a:pt x="106" y="419"/>
                      <a:pt x="115" y="416"/>
                      <a:pt x="123" y="405"/>
                    </a:cubicBezTo>
                    <a:cubicBezTo>
                      <a:pt x="133" y="385"/>
                      <a:pt x="128" y="379"/>
                      <a:pt x="128" y="379"/>
                    </a:cubicBezTo>
                    <a:cubicBezTo>
                      <a:pt x="83" y="340"/>
                      <a:pt x="35" y="280"/>
                      <a:pt x="30" y="206"/>
                    </a:cubicBezTo>
                    <a:cubicBezTo>
                      <a:pt x="24" y="135"/>
                      <a:pt x="59" y="3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80" y="2"/>
                      <a:pt x="70" y="6"/>
                    </a:cubicBezTo>
                    <a:cubicBezTo>
                      <a:pt x="52" y="16"/>
                      <a:pt x="31" y="33"/>
                      <a:pt x="19" y="68"/>
                    </a:cubicBezTo>
                    <a:cubicBezTo>
                      <a:pt x="17" y="74"/>
                      <a:pt x="11" y="93"/>
                      <a:pt x="10" y="102"/>
                    </a:cubicBezTo>
                    <a:cubicBezTo>
                      <a:pt x="5" y="123"/>
                      <a:pt x="0" y="148"/>
                      <a:pt x="0" y="176"/>
                    </a:cubicBezTo>
                    <a:cubicBezTo>
                      <a:pt x="0" y="293"/>
                      <a:pt x="27" y="316"/>
                      <a:pt x="49" y="367"/>
                    </a:cubicBezTo>
                    <a:lnTo>
                      <a:pt x="49" y="369"/>
                    </a:lnTo>
                    <a:close/>
                  </a:path>
                </a:pathLst>
              </a:custGeom>
              <a:solidFill>
                <a:srgbClr val="C39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8" name="Freeform 24"/>
              <p:cNvSpPr>
                <a:spLocks/>
              </p:cNvSpPr>
              <p:nvPr/>
            </p:nvSpPr>
            <p:spPr bwMode="auto">
              <a:xfrm>
                <a:off x="1357" y="2043"/>
                <a:ext cx="651" cy="485"/>
              </a:xfrm>
              <a:custGeom>
                <a:avLst/>
                <a:gdLst>
                  <a:gd name="T0" fmla="*/ 616 w 260"/>
                  <a:gd name="T1" fmla="*/ 410 h 182"/>
                  <a:gd name="T2" fmla="*/ 616 w 260"/>
                  <a:gd name="T3" fmla="*/ 410 h 182"/>
                  <a:gd name="T4" fmla="*/ 546 w 260"/>
                  <a:gd name="T5" fmla="*/ 480 h 182"/>
                  <a:gd name="T6" fmla="*/ 496 w 260"/>
                  <a:gd name="T7" fmla="*/ 450 h 182"/>
                  <a:gd name="T8" fmla="*/ 310 w 260"/>
                  <a:gd name="T9" fmla="*/ 322 h 182"/>
                  <a:gd name="T10" fmla="*/ 68 w 260"/>
                  <a:gd name="T11" fmla="*/ 237 h 182"/>
                  <a:gd name="T12" fmla="*/ 53 w 260"/>
                  <a:gd name="T13" fmla="*/ 213 h 182"/>
                  <a:gd name="T14" fmla="*/ 8 w 260"/>
                  <a:gd name="T15" fmla="*/ 125 h 182"/>
                  <a:gd name="T16" fmla="*/ 13 w 260"/>
                  <a:gd name="T17" fmla="*/ 85 h 182"/>
                  <a:gd name="T18" fmla="*/ 238 w 260"/>
                  <a:gd name="T19" fmla="*/ 3 h 182"/>
                  <a:gd name="T20" fmla="*/ 245 w 260"/>
                  <a:gd name="T21" fmla="*/ 3 h 182"/>
                  <a:gd name="T22" fmla="*/ 421 w 260"/>
                  <a:gd name="T23" fmla="*/ 117 h 182"/>
                  <a:gd name="T24" fmla="*/ 616 w 260"/>
                  <a:gd name="T25" fmla="*/ 410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0"/>
                  <a:gd name="T40" fmla="*/ 0 h 182"/>
                  <a:gd name="T41" fmla="*/ 260 w 260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0" h="182">
                    <a:moveTo>
                      <a:pt x="246" y="154"/>
                    </a:move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4" y="165"/>
                      <a:pt x="236" y="178"/>
                      <a:pt x="218" y="180"/>
                    </a:cubicBezTo>
                    <a:cubicBezTo>
                      <a:pt x="211" y="182"/>
                      <a:pt x="206" y="177"/>
                      <a:pt x="198" y="169"/>
                    </a:cubicBezTo>
                    <a:cubicBezTo>
                      <a:pt x="188" y="159"/>
                      <a:pt x="159" y="129"/>
                      <a:pt x="124" y="121"/>
                    </a:cubicBezTo>
                    <a:cubicBezTo>
                      <a:pt x="99" y="116"/>
                      <a:pt x="44" y="101"/>
                      <a:pt x="27" y="89"/>
                    </a:cubicBezTo>
                    <a:cubicBezTo>
                      <a:pt x="24" y="87"/>
                      <a:pt x="21" y="81"/>
                      <a:pt x="21" y="80"/>
                    </a:cubicBezTo>
                    <a:cubicBezTo>
                      <a:pt x="15" y="66"/>
                      <a:pt x="4" y="54"/>
                      <a:pt x="3" y="47"/>
                    </a:cubicBezTo>
                    <a:cubicBezTo>
                      <a:pt x="0" y="41"/>
                      <a:pt x="2" y="36"/>
                      <a:pt x="5" y="32"/>
                    </a:cubicBezTo>
                    <a:cubicBezTo>
                      <a:pt x="27" y="4"/>
                      <a:pt x="60" y="5"/>
                      <a:pt x="95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122" y="0"/>
                      <a:pt x="136" y="30"/>
                      <a:pt x="168" y="44"/>
                    </a:cubicBezTo>
                    <a:cubicBezTo>
                      <a:pt x="223" y="69"/>
                      <a:pt x="260" y="94"/>
                      <a:pt x="246" y="154"/>
                    </a:cubicBezTo>
                    <a:close/>
                  </a:path>
                </a:pathLst>
              </a:custGeom>
              <a:solidFill>
                <a:srgbClr val="AB0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19" name="Freeform 25"/>
              <p:cNvSpPr>
                <a:spLocks/>
              </p:cNvSpPr>
              <p:nvPr/>
            </p:nvSpPr>
            <p:spPr bwMode="auto">
              <a:xfrm>
                <a:off x="1155" y="2301"/>
                <a:ext cx="160" cy="208"/>
              </a:xfrm>
              <a:custGeom>
                <a:avLst/>
                <a:gdLst>
                  <a:gd name="T0" fmla="*/ 55 w 64"/>
                  <a:gd name="T1" fmla="*/ 0 h 78"/>
                  <a:gd name="T2" fmla="*/ 55 w 64"/>
                  <a:gd name="T3" fmla="*/ 0 h 78"/>
                  <a:gd name="T4" fmla="*/ 3 w 64"/>
                  <a:gd name="T5" fmla="*/ 123 h 78"/>
                  <a:gd name="T6" fmla="*/ 30 w 64"/>
                  <a:gd name="T7" fmla="*/ 205 h 78"/>
                  <a:gd name="T8" fmla="*/ 32 w 64"/>
                  <a:gd name="T9" fmla="*/ 208 h 78"/>
                  <a:gd name="T10" fmla="*/ 32 w 64"/>
                  <a:gd name="T11" fmla="*/ 208 h 78"/>
                  <a:gd name="T12" fmla="*/ 55 w 6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78"/>
                  <a:gd name="T23" fmla="*/ 64 w 6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7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14"/>
                      <a:pt x="2" y="31"/>
                      <a:pt x="1" y="46"/>
                    </a:cubicBezTo>
                    <a:cubicBezTo>
                      <a:pt x="0" y="58"/>
                      <a:pt x="4" y="69"/>
                      <a:pt x="12" y="77"/>
                    </a:cubicBezTo>
                    <a:cubicBezTo>
                      <a:pt x="12" y="77"/>
                      <a:pt x="12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64" y="67"/>
                      <a:pt x="49" y="9"/>
                      <a:pt x="22" y="0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0" name="Freeform 26"/>
              <p:cNvSpPr>
                <a:spLocks/>
              </p:cNvSpPr>
              <p:nvPr/>
            </p:nvSpPr>
            <p:spPr bwMode="auto">
              <a:xfrm>
                <a:off x="1187" y="2269"/>
                <a:ext cx="255" cy="288"/>
              </a:xfrm>
              <a:custGeom>
                <a:avLst/>
                <a:gdLst>
                  <a:gd name="T0" fmla="*/ 208 w 102"/>
                  <a:gd name="T1" fmla="*/ 13 h 108"/>
                  <a:gd name="T2" fmla="*/ 205 w 102"/>
                  <a:gd name="T3" fmla="*/ 5 h 108"/>
                  <a:gd name="T4" fmla="*/ 203 w 102"/>
                  <a:gd name="T5" fmla="*/ 0 h 108"/>
                  <a:gd name="T6" fmla="*/ 205 w 102"/>
                  <a:gd name="T7" fmla="*/ 8 h 108"/>
                  <a:gd name="T8" fmla="*/ 85 w 102"/>
                  <a:gd name="T9" fmla="*/ 120 h 108"/>
                  <a:gd name="T10" fmla="*/ 83 w 102"/>
                  <a:gd name="T11" fmla="*/ 120 h 108"/>
                  <a:gd name="T12" fmla="*/ 0 w 102"/>
                  <a:gd name="T13" fmla="*/ 240 h 108"/>
                  <a:gd name="T14" fmla="*/ 3 w 102"/>
                  <a:gd name="T15" fmla="*/ 243 h 108"/>
                  <a:gd name="T16" fmla="*/ 208 w 102"/>
                  <a:gd name="T17" fmla="*/ 13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83" y="5"/>
                    </a:move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1" y="0"/>
                      <a:pt x="81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28"/>
                      <a:pt x="52" y="52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6" y="63"/>
                      <a:pt x="28" y="84"/>
                      <a:pt x="0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31" y="108"/>
                      <a:pt x="102" y="54"/>
                      <a:pt x="83" y="5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1" name="Freeform 27"/>
              <p:cNvSpPr>
                <a:spLocks/>
              </p:cNvSpPr>
              <p:nvPr/>
            </p:nvSpPr>
            <p:spPr bwMode="auto">
              <a:xfrm>
                <a:off x="562" y="1493"/>
                <a:ext cx="585" cy="1008"/>
              </a:xfrm>
              <a:custGeom>
                <a:avLst/>
                <a:gdLst>
                  <a:gd name="T0" fmla="*/ 515 w 234"/>
                  <a:gd name="T1" fmla="*/ 883 h 378"/>
                  <a:gd name="T2" fmla="*/ 515 w 234"/>
                  <a:gd name="T3" fmla="*/ 883 h 378"/>
                  <a:gd name="T4" fmla="*/ 508 w 234"/>
                  <a:gd name="T5" fmla="*/ 864 h 378"/>
                  <a:gd name="T6" fmla="*/ 498 w 234"/>
                  <a:gd name="T7" fmla="*/ 845 h 378"/>
                  <a:gd name="T8" fmla="*/ 493 w 234"/>
                  <a:gd name="T9" fmla="*/ 827 h 378"/>
                  <a:gd name="T10" fmla="*/ 485 w 234"/>
                  <a:gd name="T11" fmla="*/ 811 h 378"/>
                  <a:gd name="T12" fmla="*/ 475 w 234"/>
                  <a:gd name="T13" fmla="*/ 789 h 378"/>
                  <a:gd name="T14" fmla="*/ 470 w 234"/>
                  <a:gd name="T15" fmla="*/ 773 h 378"/>
                  <a:gd name="T16" fmla="*/ 455 w 234"/>
                  <a:gd name="T17" fmla="*/ 736 h 378"/>
                  <a:gd name="T18" fmla="*/ 450 w 234"/>
                  <a:gd name="T19" fmla="*/ 720 h 378"/>
                  <a:gd name="T20" fmla="*/ 438 w 234"/>
                  <a:gd name="T21" fmla="*/ 688 h 378"/>
                  <a:gd name="T22" fmla="*/ 435 w 234"/>
                  <a:gd name="T23" fmla="*/ 675 h 378"/>
                  <a:gd name="T24" fmla="*/ 430 w 234"/>
                  <a:gd name="T25" fmla="*/ 661 h 378"/>
                  <a:gd name="T26" fmla="*/ 428 w 234"/>
                  <a:gd name="T27" fmla="*/ 648 h 378"/>
                  <a:gd name="T28" fmla="*/ 425 w 234"/>
                  <a:gd name="T29" fmla="*/ 637 h 378"/>
                  <a:gd name="T30" fmla="*/ 418 w 234"/>
                  <a:gd name="T31" fmla="*/ 605 h 378"/>
                  <a:gd name="T32" fmla="*/ 413 w 234"/>
                  <a:gd name="T33" fmla="*/ 584 h 378"/>
                  <a:gd name="T34" fmla="*/ 410 w 234"/>
                  <a:gd name="T35" fmla="*/ 560 h 378"/>
                  <a:gd name="T36" fmla="*/ 405 w 234"/>
                  <a:gd name="T37" fmla="*/ 536 h 378"/>
                  <a:gd name="T38" fmla="*/ 403 w 234"/>
                  <a:gd name="T39" fmla="*/ 515 h 378"/>
                  <a:gd name="T40" fmla="*/ 403 w 234"/>
                  <a:gd name="T41" fmla="*/ 493 h 378"/>
                  <a:gd name="T42" fmla="*/ 400 w 234"/>
                  <a:gd name="T43" fmla="*/ 469 h 378"/>
                  <a:gd name="T44" fmla="*/ 400 w 234"/>
                  <a:gd name="T45" fmla="*/ 448 h 378"/>
                  <a:gd name="T46" fmla="*/ 398 w 234"/>
                  <a:gd name="T47" fmla="*/ 427 h 378"/>
                  <a:gd name="T48" fmla="*/ 398 w 234"/>
                  <a:gd name="T49" fmla="*/ 405 h 378"/>
                  <a:gd name="T50" fmla="*/ 398 w 234"/>
                  <a:gd name="T51" fmla="*/ 384 h 378"/>
                  <a:gd name="T52" fmla="*/ 398 w 234"/>
                  <a:gd name="T53" fmla="*/ 323 h 378"/>
                  <a:gd name="T54" fmla="*/ 393 w 234"/>
                  <a:gd name="T55" fmla="*/ 91 h 378"/>
                  <a:gd name="T56" fmla="*/ 250 w 234"/>
                  <a:gd name="T57" fmla="*/ 37 h 378"/>
                  <a:gd name="T58" fmla="*/ 105 w 234"/>
                  <a:gd name="T59" fmla="*/ 11 h 378"/>
                  <a:gd name="T60" fmla="*/ 100 w 234"/>
                  <a:gd name="T61" fmla="*/ 419 h 378"/>
                  <a:gd name="T62" fmla="*/ 0 w 234"/>
                  <a:gd name="T63" fmla="*/ 885 h 378"/>
                  <a:gd name="T64" fmla="*/ 140 w 234"/>
                  <a:gd name="T65" fmla="*/ 680 h 378"/>
                  <a:gd name="T66" fmla="*/ 195 w 234"/>
                  <a:gd name="T67" fmla="*/ 664 h 378"/>
                  <a:gd name="T68" fmla="*/ 195 w 234"/>
                  <a:gd name="T69" fmla="*/ 664 h 378"/>
                  <a:gd name="T70" fmla="*/ 205 w 234"/>
                  <a:gd name="T71" fmla="*/ 653 h 378"/>
                  <a:gd name="T72" fmla="*/ 215 w 234"/>
                  <a:gd name="T73" fmla="*/ 648 h 378"/>
                  <a:gd name="T74" fmla="*/ 225 w 234"/>
                  <a:gd name="T75" fmla="*/ 643 h 378"/>
                  <a:gd name="T76" fmla="*/ 235 w 234"/>
                  <a:gd name="T77" fmla="*/ 643 h 378"/>
                  <a:gd name="T78" fmla="*/ 548 w 234"/>
                  <a:gd name="T79" fmla="*/ 984 h 378"/>
                  <a:gd name="T80" fmla="*/ 585 w 234"/>
                  <a:gd name="T81" fmla="*/ 1000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4"/>
                  <a:gd name="T124" fmla="*/ 0 h 378"/>
                  <a:gd name="T125" fmla="*/ 234 w 234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4" h="378">
                    <a:moveTo>
                      <a:pt x="234" y="375"/>
                    </a:moveTo>
                    <a:cubicBezTo>
                      <a:pt x="225" y="365"/>
                      <a:pt x="215" y="349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5" y="329"/>
                      <a:pt x="204" y="327"/>
                      <a:pt x="203" y="325"/>
                    </a:cubicBezTo>
                    <a:cubicBezTo>
                      <a:pt x="203" y="324"/>
                      <a:pt x="203" y="324"/>
                      <a:pt x="203" y="324"/>
                    </a:cubicBezTo>
                    <a:cubicBezTo>
                      <a:pt x="202" y="322"/>
                      <a:pt x="201" y="320"/>
                      <a:pt x="200" y="318"/>
                    </a:cubicBezTo>
                    <a:cubicBezTo>
                      <a:pt x="200" y="318"/>
                      <a:pt x="200" y="317"/>
                      <a:pt x="199" y="317"/>
                    </a:cubicBezTo>
                    <a:cubicBezTo>
                      <a:pt x="199" y="315"/>
                      <a:pt x="198" y="313"/>
                      <a:pt x="197" y="312"/>
                    </a:cubicBezTo>
                    <a:cubicBezTo>
                      <a:pt x="197" y="311"/>
                      <a:pt x="197" y="311"/>
                      <a:pt x="197" y="310"/>
                    </a:cubicBezTo>
                    <a:cubicBezTo>
                      <a:pt x="196" y="308"/>
                      <a:pt x="195" y="306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2"/>
                      <a:pt x="192" y="300"/>
                      <a:pt x="191" y="298"/>
                    </a:cubicBezTo>
                    <a:cubicBezTo>
                      <a:pt x="191" y="297"/>
                      <a:pt x="190" y="297"/>
                      <a:pt x="190" y="296"/>
                    </a:cubicBezTo>
                    <a:cubicBezTo>
                      <a:pt x="189" y="294"/>
                      <a:pt x="189" y="293"/>
                      <a:pt x="188" y="291"/>
                    </a:cubicBezTo>
                    <a:cubicBezTo>
                      <a:pt x="188" y="290"/>
                      <a:pt x="188" y="290"/>
                      <a:pt x="188" y="290"/>
                    </a:cubicBezTo>
                    <a:cubicBezTo>
                      <a:pt x="186" y="286"/>
                      <a:pt x="184" y="281"/>
                      <a:pt x="183" y="277"/>
                    </a:cubicBezTo>
                    <a:cubicBezTo>
                      <a:pt x="182" y="277"/>
                      <a:pt x="182" y="277"/>
                      <a:pt x="182" y="276"/>
                    </a:cubicBezTo>
                    <a:cubicBezTo>
                      <a:pt x="181" y="275"/>
                      <a:pt x="181" y="273"/>
                      <a:pt x="180" y="271"/>
                    </a:cubicBezTo>
                    <a:cubicBezTo>
                      <a:pt x="180" y="271"/>
                      <a:pt x="180" y="271"/>
                      <a:pt x="180" y="270"/>
                    </a:cubicBezTo>
                    <a:cubicBezTo>
                      <a:pt x="178" y="266"/>
                      <a:pt x="177" y="263"/>
                      <a:pt x="176" y="259"/>
                    </a:cubicBezTo>
                    <a:cubicBezTo>
                      <a:pt x="176" y="259"/>
                      <a:pt x="176" y="258"/>
                      <a:pt x="175" y="258"/>
                    </a:cubicBezTo>
                    <a:cubicBezTo>
                      <a:pt x="175" y="257"/>
                      <a:pt x="175" y="255"/>
                      <a:pt x="174" y="254"/>
                    </a:cubicBezTo>
                    <a:cubicBezTo>
                      <a:pt x="174" y="254"/>
                      <a:pt x="174" y="253"/>
                      <a:pt x="174" y="253"/>
                    </a:cubicBezTo>
                    <a:cubicBezTo>
                      <a:pt x="173" y="251"/>
                      <a:pt x="173" y="250"/>
                      <a:pt x="172" y="248"/>
                    </a:cubicBezTo>
                    <a:cubicBezTo>
                      <a:pt x="172" y="248"/>
                      <a:pt x="172" y="248"/>
                      <a:pt x="172" y="248"/>
                    </a:cubicBezTo>
                    <a:cubicBezTo>
                      <a:pt x="172" y="247"/>
                      <a:pt x="171" y="245"/>
                      <a:pt x="171" y="244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0" y="242"/>
                      <a:pt x="170" y="241"/>
                      <a:pt x="170" y="240"/>
                    </a:cubicBezTo>
                    <a:cubicBezTo>
                      <a:pt x="170" y="240"/>
                      <a:pt x="170" y="239"/>
                      <a:pt x="170" y="239"/>
                    </a:cubicBezTo>
                    <a:cubicBezTo>
                      <a:pt x="169" y="238"/>
                      <a:pt x="169" y="237"/>
                      <a:pt x="169" y="236"/>
                    </a:cubicBezTo>
                    <a:cubicBezTo>
                      <a:pt x="168" y="233"/>
                      <a:pt x="167" y="230"/>
                      <a:pt x="167" y="227"/>
                    </a:cubicBezTo>
                    <a:cubicBezTo>
                      <a:pt x="167" y="226"/>
                      <a:pt x="166" y="225"/>
                      <a:pt x="166" y="224"/>
                    </a:cubicBezTo>
                    <a:cubicBezTo>
                      <a:pt x="166" y="222"/>
                      <a:pt x="165" y="220"/>
                      <a:pt x="165" y="219"/>
                    </a:cubicBezTo>
                    <a:cubicBezTo>
                      <a:pt x="165" y="217"/>
                      <a:pt x="165" y="216"/>
                      <a:pt x="165" y="215"/>
                    </a:cubicBezTo>
                    <a:cubicBezTo>
                      <a:pt x="164" y="213"/>
                      <a:pt x="164" y="212"/>
                      <a:pt x="164" y="210"/>
                    </a:cubicBezTo>
                    <a:cubicBezTo>
                      <a:pt x="163" y="209"/>
                      <a:pt x="163" y="208"/>
                      <a:pt x="163" y="207"/>
                    </a:cubicBezTo>
                    <a:cubicBezTo>
                      <a:pt x="163" y="205"/>
                      <a:pt x="163" y="203"/>
                      <a:pt x="162" y="201"/>
                    </a:cubicBezTo>
                    <a:cubicBezTo>
                      <a:pt x="162" y="200"/>
                      <a:pt x="162" y="199"/>
                      <a:pt x="162" y="198"/>
                    </a:cubicBezTo>
                    <a:cubicBezTo>
                      <a:pt x="162" y="196"/>
                      <a:pt x="162" y="195"/>
                      <a:pt x="161" y="193"/>
                    </a:cubicBezTo>
                    <a:cubicBezTo>
                      <a:pt x="161" y="192"/>
                      <a:pt x="161" y="191"/>
                      <a:pt x="161" y="190"/>
                    </a:cubicBezTo>
                    <a:cubicBezTo>
                      <a:pt x="161" y="188"/>
                      <a:pt x="161" y="186"/>
                      <a:pt x="161" y="185"/>
                    </a:cubicBezTo>
                    <a:cubicBezTo>
                      <a:pt x="161" y="184"/>
                      <a:pt x="161" y="182"/>
                      <a:pt x="160" y="181"/>
                    </a:cubicBezTo>
                    <a:cubicBezTo>
                      <a:pt x="160" y="180"/>
                      <a:pt x="160" y="178"/>
                      <a:pt x="160" y="176"/>
                    </a:cubicBezTo>
                    <a:cubicBezTo>
                      <a:pt x="160" y="175"/>
                      <a:pt x="160" y="174"/>
                      <a:pt x="160" y="173"/>
                    </a:cubicBezTo>
                    <a:cubicBezTo>
                      <a:pt x="160" y="172"/>
                      <a:pt x="160" y="170"/>
                      <a:pt x="160" y="168"/>
                    </a:cubicBezTo>
                    <a:cubicBezTo>
                      <a:pt x="160" y="167"/>
                      <a:pt x="160" y="166"/>
                      <a:pt x="160" y="165"/>
                    </a:cubicBezTo>
                    <a:cubicBezTo>
                      <a:pt x="160" y="164"/>
                      <a:pt x="159" y="162"/>
                      <a:pt x="159" y="160"/>
                    </a:cubicBezTo>
                    <a:cubicBezTo>
                      <a:pt x="159" y="159"/>
                      <a:pt x="159" y="159"/>
                      <a:pt x="159" y="158"/>
                    </a:cubicBezTo>
                    <a:cubicBezTo>
                      <a:pt x="159" y="156"/>
                      <a:pt x="159" y="154"/>
                      <a:pt x="159" y="152"/>
                    </a:cubicBezTo>
                    <a:cubicBezTo>
                      <a:pt x="159" y="152"/>
                      <a:pt x="159" y="151"/>
                      <a:pt x="159" y="151"/>
                    </a:cubicBezTo>
                    <a:cubicBezTo>
                      <a:pt x="159" y="148"/>
                      <a:pt x="159" y="146"/>
                      <a:pt x="159" y="144"/>
                    </a:cubicBezTo>
                    <a:cubicBezTo>
                      <a:pt x="159" y="144"/>
                      <a:pt x="159" y="144"/>
                      <a:pt x="159" y="144"/>
                    </a:cubicBezTo>
                    <a:cubicBezTo>
                      <a:pt x="159" y="135"/>
                      <a:pt x="159" y="127"/>
                      <a:pt x="159" y="121"/>
                    </a:cubicBez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8" y="90"/>
                      <a:pt x="158" y="59"/>
                      <a:pt x="157" y="34"/>
                    </a:cubicBezTo>
                    <a:cubicBezTo>
                      <a:pt x="157" y="14"/>
                      <a:pt x="156" y="10"/>
                      <a:pt x="156" y="3"/>
                    </a:cubicBezTo>
                    <a:cubicBezTo>
                      <a:pt x="152" y="9"/>
                      <a:pt x="128" y="14"/>
                      <a:pt x="100" y="14"/>
                    </a:cubicBezTo>
                    <a:cubicBezTo>
                      <a:pt x="68" y="14"/>
                      <a:pt x="42" y="8"/>
                      <a:pt x="42" y="0"/>
                    </a:cubicBezTo>
                    <a:cubicBezTo>
                      <a:pt x="42" y="0"/>
                      <a:pt x="42" y="2"/>
                      <a:pt x="42" y="4"/>
                    </a:cubicBezTo>
                    <a:cubicBezTo>
                      <a:pt x="41" y="13"/>
                      <a:pt x="40" y="15"/>
                      <a:pt x="40" y="31"/>
                    </a:cubicBezTo>
                    <a:cubicBezTo>
                      <a:pt x="39" y="68"/>
                      <a:pt x="39" y="117"/>
                      <a:pt x="40" y="157"/>
                    </a:cubicBezTo>
                    <a:cubicBezTo>
                      <a:pt x="41" y="186"/>
                      <a:pt x="33" y="222"/>
                      <a:pt x="16" y="261"/>
                    </a:cubicBezTo>
                    <a:cubicBezTo>
                      <a:pt x="12" y="270"/>
                      <a:pt x="2" y="297"/>
                      <a:pt x="0" y="332"/>
                    </a:cubicBezTo>
                    <a:cubicBezTo>
                      <a:pt x="2" y="326"/>
                      <a:pt x="4" y="320"/>
                      <a:pt x="5" y="317"/>
                    </a:cubicBezTo>
                    <a:cubicBezTo>
                      <a:pt x="17" y="282"/>
                      <a:pt x="38" y="265"/>
                      <a:pt x="56" y="255"/>
                    </a:cubicBezTo>
                    <a:cubicBezTo>
                      <a:pt x="66" y="251"/>
                      <a:pt x="75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9" y="248"/>
                      <a:pt x="80" y="247"/>
                      <a:pt x="81" y="246"/>
                    </a:cubicBezTo>
                    <a:cubicBezTo>
                      <a:pt x="82" y="246"/>
                      <a:pt x="82" y="246"/>
                      <a:pt x="82" y="245"/>
                    </a:cubicBezTo>
                    <a:cubicBezTo>
                      <a:pt x="83" y="245"/>
                      <a:pt x="83" y="245"/>
                      <a:pt x="84" y="244"/>
                    </a:cubicBezTo>
                    <a:cubicBezTo>
                      <a:pt x="85" y="244"/>
                      <a:pt x="85" y="243"/>
                      <a:pt x="86" y="243"/>
                    </a:cubicBezTo>
                    <a:cubicBezTo>
                      <a:pt x="86" y="243"/>
                      <a:pt x="87" y="243"/>
                      <a:pt x="87" y="242"/>
                    </a:cubicBezTo>
                    <a:cubicBezTo>
                      <a:pt x="88" y="242"/>
                      <a:pt x="89" y="242"/>
                      <a:pt x="90" y="241"/>
                    </a:cubicBezTo>
                    <a:cubicBezTo>
                      <a:pt x="90" y="241"/>
                      <a:pt x="90" y="241"/>
                      <a:pt x="90" y="241"/>
                    </a:cubicBezTo>
                    <a:cubicBezTo>
                      <a:pt x="91" y="241"/>
                      <a:pt x="93" y="241"/>
                      <a:pt x="94" y="241"/>
                    </a:cubicBezTo>
                    <a:cubicBezTo>
                      <a:pt x="130" y="239"/>
                      <a:pt x="162" y="265"/>
                      <a:pt x="196" y="337"/>
                    </a:cubicBezTo>
                    <a:cubicBezTo>
                      <a:pt x="202" y="351"/>
                      <a:pt x="214" y="364"/>
                      <a:pt x="219" y="369"/>
                    </a:cubicBezTo>
                    <a:cubicBezTo>
                      <a:pt x="225" y="376"/>
                      <a:pt x="232" y="378"/>
                      <a:pt x="234" y="374"/>
                    </a:cubicBezTo>
                    <a:cubicBezTo>
                      <a:pt x="234" y="374"/>
                      <a:pt x="234" y="375"/>
                      <a:pt x="234" y="375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2" name="Freeform 28"/>
              <p:cNvSpPr>
                <a:spLocks/>
              </p:cNvSpPr>
              <p:nvPr/>
            </p:nvSpPr>
            <p:spPr bwMode="auto">
              <a:xfrm>
                <a:off x="1210" y="2779"/>
                <a:ext cx="252" cy="376"/>
              </a:xfrm>
              <a:custGeom>
                <a:avLst/>
                <a:gdLst>
                  <a:gd name="T0" fmla="*/ 180 w 101"/>
                  <a:gd name="T1" fmla="*/ 296 h 141"/>
                  <a:gd name="T2" fmla="*/ 205 w 101"/>
                  <a:gd name="T3" fmla="*/ 376 h 141"/>
                  <a:gd name="T4" fmla="*/ 205 w 101"/>
                  <a:gd name="T5" fmla="*/ 376 h 141"/>
                  <a:gd name="T6" fmla="*/ 202 w 101"/>
                  <a:gd name="T7" fmla="*/ 373 h 141"/>
                  <a:gd name="T8" fmla="*/ 227 w 101"/>
                  <a:gd name="T9" fmla="*/ 301 h 141"/>
                  <a:gd name="T10" fmla="*/ 222 w 101"/>
                  <a:gd name="T11" fmla="*/ 227 h 141"/>
                  <a:gd name="T12" fmla="*/ 245 w 101"/>
                  <a:gd name="T13" fmla="*/ 147 h 141"/>
                  <a:gd name="T14" fmla="*/ 242 w 101"/>
                  <a:gd name="T15" fmla="*/ 136 h 141"/>
                  <a:gd name="T16" fmla="*/ 232 w 101"/>
                  <a:gd name="T17" fmla="*/ 120 h 141"/>
                  <a:gd name="T18" fmla="*/ 172 w 101"/>
                  <a:gd name="T19" fmla="*/ 40 h 141"/>
                  <a:gd name="T20" fmla="*/ 15 w 101"/>
                  <a:gd name="T21" fmla="*/ 29 h 141"/>
                  <a:gd name="T22" fmla="*/ 140 w 101"/>
                  <a:gd name="T23" fmla="*/ 123 h 141"/>
                  <a:gd name="T24" fmla="*/ 45 w 101"/>
                  <a:gd name="T25" fmla="*/ 144 h 141"/>
                  <a:gd name="T26" fmla="*/ 140 w 101"/>
                  <a:gd name="T27" fmla="*/ 227 h 141"/>
                  <a:gd name="T28" fmla="*/ 180 w 101"/>
                  <a:gd name="T29" fmla="*/ 296 h 1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41"/>
                  <a:gd name="T47" fmla="*/ 101 w 101"/>
                  <a:gd name="T48" fmla="*/ 141 h 1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41">
                    <a:moveTo>
                      <a:pt x="72" y="111"/>
                    </a:moveTo>
                    <a:cubicBezTo>
                      <a:pt x="72" y="119"/>
                      <a:pt x="70" y="133"/>
                      <a:pt x="82" y="141"/>
                    </a:cubicBezTo>
                    <a:cubicBezTo>
                      <a:pt x="82" y="141"/>
                      <a:pt x="82" y="141"/>
                      <a:pt x="82" y="141"/>
                    </a:cubicBezTo>
                    <a:cubicBezTo>
                      <a:pt x="82" y="141"/>
                      <a:pt x="82" y="141"/>
                      <a:pt x="81" y="140"/>
                    </a:cubicBezTo>
                    <a:cubicBezTo>
                      <a:pt x="72" y="131"/>
                      <a:pt x="90" y="121"/>
                      <a:pt x="91" y="113"/>
                    </a:cubicBezTo>
                    <a:cubicBezTo>
                      <a:pt x="93" y="100"/>
                      <a:pt x="87" y="95"/>
                      <a:pt x="89" y="85"/>
                    </a:cubicBezTo>
                    <a:cubicBezTo>
                      <a:pt x="91" y="74"/>
                      <a:pt x="101" y="72"/>
                      <a:pt x="98" y="55"/>
                    </a:cubicBezTo>
                    <a:cubicBezTo>
                      <a:pt x="98" y="54"/>
                      <a:pt x="98" y="52"/>
                      <a:pt x="97" y="51"/>
                    </a:cubicBezTo>
                    <a:cubicBezTo>
                      <a:pt x="96" y="49"/>
                      <a:pt x="94" y="47"/>
                      <a:pt x="93" y="45"/>
                    </a:cubicBezTo>
                    <a:cubicBezTo>
                      <a:pt x="83" y="34"/>
                      <a:pt x="76" y="25"/>
                      <a:pt x="69" y="15"/>
                    </a:cubicBezTo>
                    <a:cubicBezTo>
                      <a:pt x="58" y="25"/>
                      <a:pt x="12" y="0"/>
                      <a:pt x="6" y="11"/>
                    </a:cubicBezTo>
                    <a:cubicBezTo>
                      <a:pt x="0" y="22"/>
                      <a:pt x="59" y="36"/>
                      <a:pt x="56" y="46"/>
                    </a:cubicBezTo>
                    <a:cubicBezTo>
                      <a:pt x="52" y="57"/>
                      <a:pt x="23" y="41"/>
                      <a:pt x="18" y="54"/>
                    </a:cubicBezTo>
                    <a:cubicBezTo>
                      <a:pt x="12" y="66"/>
                      <a:pt x="47" y="78"/>
                      <a:pt x="56" y="85"/>
                    </a:cubicBezTo>
                    <a:cubicBezTo>
                      <a:pt x="65" y="91"/>
                      <a:pt x="71" y="99"/>
                      <a:pt x="72" y="111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3" name="Freeform 29"/>
              <p:cNvSpPr>
                <a:spLocks/>
              </p:cNvSpPr>
              <p:nvPr/>
            </p:nvSpPr>
            <p:spPr bwMode="auto">
              <a:xfrm>
                <a:off x="1415" y="3128"/>
                <a:ext cx="277" cy="229"/>
              </a:xfrm>
              <a:custGeom>
                <a:avLst/>
                <a:gdLst>
                  <a:gd name="T0" fmla="*/ 170 w 111"/>
                  <a:gd name="T1" fmla="*/ 19 h 86"/>
                  <a:gd name="T2" fmla="*/ 55 w 111"/>
                  <a:gd name="T3" fmla="*/ 29 h 86"/>
                  <a:gd name="T4" fmla="*/ 157 w 111"/>
                  <a:gd name="T5" fmla="*/ 104 h 86"/>
                  <a:gd name="T6" fmla="*/ 7 w 111"/>
                  <a:gd name="T7" fmla="*/ 61 h 86"/>
                  <a:gd name="T8" fmla="*/ 70 w 111"/>
                  <a:gd name="T9" fmla="*/ 107 h 86"/>
                  <a:gd name="T10" fmla="*/ 115 w 111"/>
                  <a:gd name="T11" fmla="*/ 176 h 86"/>
                  <a:gd name="T12" fmla="*/ 115 w 111"/>
                  <a:gd name="T13" fmla="*/ 178 h 86"/>
                  <a:gd name="T14" fmla="*/ 137 w 111"/>
                  <a:gd name="T15" fmla="*/ 181 h 86"/>
                  <a:gd name="T16" fmla="*/ 272 w 111"/>
                  <a:gd name="T17" fmla="*/ 202 h 86"/>
                  <a:gd name="T18" fmla="*/ 222 w 111"/>
                  <a:gd name="T19" fmla="*/ 80 h 86"/>
                  <a:gd name="T20" fmla="*/ 170 w 111"/>
                  <a:gd name="T21" fmla="*/ 19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1"/>
                  <a:gd name="T34" fmla="*/ 0 h 86"/>
                  <a:gd name="T35" fmla="*/ 111 w 111"/>
                  <a:gd name="T36" fmla="*/ 86 h 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1" h="86">
                    <a:moveTo>
                      <a:pt x="68" y="7"/>
                    </a:moveTo>
                    <a:cubicBezTo>
                      <a:pt x="57" y="23"/>
                      <a:pt x="26" y="0"/>
                      <a:pt x="22" y="11"/>
                    </a:cubicBezTo>
                    <a:cubicBezTo>
                      <a:pt x="18" y="22"/>
                      <a:pt x="68" y="25"/>
                      <a:pt x="63" y="39"/>
                    </a:cubicBezTo>
                    <a:cubicBezTo>
                      <a:pt x="58" y="53"/>
                      <a:pt x="7" y="14"/>
                      <a:pt x="3" y="23"/>
                    </a:cubicBezTo>
                    <a:cubicBezTo>
                      <a:pt x="0" y="33"/>
                      <a:pt x="22" y="38"/>
                      <a:pt x="28" y="40"/>
                    </a:cubicBezTo>
                    <a:cubicBezTo>
                      <a:pt x="40" y="44"/>
                      <a:pt x="56" y="52"/>
                      <a:pt x="46" y="6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9" y="67"/>
                      <a:pt x="51" y="67"/>
                      <a:pt x="55" y="68"/>
                    </a:cubicBezTo>
                    <a:cubicBezTo>
                      <a:pt x="71" y="70"/>
                      <a:pt x="107" y="86"/>
                      <a:pt x="109" y="76"/>
                    </a:cubicBezTo>
                    <a:cubicBezTo>
                      <a:pt x="111" y="66"/>
                      <a:pt x="101" y="50"/>
                      <a:pt x="89" y="30"/>
                    </a:cubicBezTo>
                    <a:cubicBezTo>
                      <a:pt x="82" y="19"/>
                      <a:pt x="75" y="13"/>
                      <a:pt x="68" y="7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4" name="Freeform 30"/>
              <p:cNvSpPr>
                <a:spLocks/>
              </p:cNvSpPr>
              <p:nvPr/>
            </p:nvSpPr>
            <p:spPr bwMode="auto">
              <a:xfrm>
                <a:off x="720" y="2523"/>
                <a:ext cx="390" cy="405"/>
              </a:xfrm>
              <a:custGeom>
                <a:avLst/>
                <a:gdLst>
                  <a:gd name="T0" fmla="*/ 380 w 156"/>
                  <a:gd name="T1" fmla="*/ 0 h 152"/>
                  <a:gd name="T2" fmla="*/ 380 w 156"/>
                  <a:gd name="T3" fmla="*/ 0 h 152"/>
                  <a:gd name="T4" fmla="*/ 380 w 156"/>
                  <a:gd name="T5" fmla="*/ 3 h 152"/>
                  <a:gd name="T6" fmla="*/ 380 w 156"/>
                  <a:gd name="T7" fmla="*/ 3 h 152"/>
                  <a:gd name="T8" fmla="*/ 333 w 156"/>
                  <a:gd name="T9" fmla="*/ 35 h 152"/>
                  <a:gd name="T10" fmla="*/ 300 w 156"/>
                  <a:gd name="T11" fmla="*/ 48 h 152"/>
                  <a:gd name="T12" fmla="*/ 180 w 156"/>
                  <a:gd name="T13" fmla="*/ 210 h 152"/>
                  <a:gd name="T14" fmla="*/ 168 w 156"/>
                  <a:gd name="T15" fmla="*/ 240 h 152"/>
                  <a:gd name="T16" fmla="*/ 17 w 156"/>
                  <a:gd name="T17" fmla="*/ 389 h 152"/>
                  <a:gd name="T18" fmla="*/ 0 w 156"/>
                  <a:gd name="T19" fmla="*/ 386 h 152"/>
                  <a:gd name="T20" fmla="*/ 17 w 156"/>
                  <a:gd name="T21" fmla="*/ 405 h 152"/>
                  <a:gd name="T22" fmla="*/ 17 w 156"/>
                  <a:gd name="T23" fmla="*/ 405 h 152"/>
                  <a:gd name="T24" fmla="*/ 180 w 156"/>
                  <a:gd name="T25" fmla="*/ 248 h 152"/>
                  <a:gd name="T26" fmla="*/ 195 w 156"/>
                  <a:gd name="T27" fmla="*/ 218 h 152"/>
                  <a:gd name="T28" fmla="*/ 307 w 156"/>
                  <a:gd name="T29" fmla="*/ 64 h 152"/>
                  <a:gd name="T30" fmla="*/ 338 w 156"/>
                  <a:gd name="T31" fmla="*/ 48 h 152"/>
                  <a:gd name="T32" fmla="*/ 390 w 156"/>
                  <a:gd name="T33" fmla="*/ 13 h 152"/>
                  <a:gd name="T34" fmla="*/ 380 w 156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152"/>
                  <a:gd name="T56" fmla="*/ 156 w 156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152">
                    <a:moveTo>
                      <a:pt x="152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48" y="3"/>
                      <a:pt x="137" y="11"/>
                      <a:pt x="133" y="13"/>
                    </a:cubicBezTo>
                    <a:cubicBezTo>
                      <a:pt x="129" y="14"/>
                      <a:pt x="124" y="16"/>
                      <a:pt x="120" y="18"/>
                    </a:cubicBezTo>
                    <a:cubicBezTo>
                      <a:pt x="94" y="33"/>
                      <a:pt x="84" y="56"/>
                      <a:pt x="72" y="7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0" y="104"/>
                      <a:pt x="29" y="146"/>
                      <a:pt x="7" y="146"/>
                    </a:cubicBezTo>
                    <a:cubicBezTo>
                      <a:pt x="5" y="146"/>
                      <a:pt x="2" y="146"/>
                      <a:pt x="0" y="145"/>
                    </a:cubicBezTo>
                    <a:cubicBezTo>
                      <a:pt x="2" y="147"/>
                      <a:pt x="5" y="150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34" y="152"/>
                      <a:pt x="66" y="105"/>
                      <a:pt x="72" y="9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89" y="58"/>
                      <a:pt x="99" y="38"/>
                      <a:pt x="123" y="24"/>
                    </a:cubicBezTo>
                    <a:cubicBezTo>
                      <a:pt x="127" y="22"/>
                      <a:pt x="131" y="20"/>
                      <a:pt x="135" y="18"/>
                    </a:cubicBezTo>
                    <a:cubicBezTo>
                      <a:pt x="140" y="16"/>
                      <a:pt x="150" y="10"/>
                      <a:pt x="156" y="5"/>
                    </a:cubicBezTo>
                    <a:cubicBezTo>
                      <a:pt x="155" y="4"/>
                      <a:pt x="153" y="2"/>
                      <a:pt x="152" y="0"/>
                    </a:cubicBezTo>
                    <a:close/>
                  </a:path>
                </a:pathLst>
              </a:custGeom>
              <a:solidFill>
                <a:srgbClr val="F3B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5" name="Freeform 31"/>
              <p:cNvSpPr>
                <a:spLocks/>
              </p:cNvSpPr>
              <p:nvPr/>
            </p:nvSpPr>
            <p:spPr bwMode="auto">
              <a:xfrm>
                <a:off x="1787" y="2477"/>
                <a:ext cx="28" cy="40"/>
              </a:xfrm>
              <a:custGeom>
                <a:avLst/>
                <a:gdLst>
                  <a:gd name="T0" fmla="*/ 13 w 11"/>
                  <a:gd name="T1" fmla="*/ 8 h 15"/>
                  <a:gd name="T2" fmla="*/ 18 w 11"/>
                  <a:gd name="T3" fmla="*/ 32 h 15"/>
                  <a:gd name="T4" fmla="*/ 13 w 11"/>
                  <a:gd name="T5" fmla="*/ 8 h 1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5"/>
                  <a:gd name="T11" fmla="*/ 11 w 1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5">
                    <a:moveTo>
                      <a:pt x="5" y="3"/>
                    </a:moveTo>
                    <a:cubicBezTo>
                      <a:pt x="0" y="6"/>
                      <a:pt x="3" y="9"/>
                      <a:pt x="7" y="12"/>
                    </a:cubicBezTo>
                    <a:cubicBezTo>
                      <a:pt x="10" y="15"/>
                      <a:pt x="11" y="0"/>
                      <a:pt x="5" y="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6" name="Freeform 32"/>
              <p:cNvSpPr>
                <a:spLocks noEditPoints="1"/>
              </p:cNvSpPr>
              <p:nvPr/>
            </p:nvSpPr>
            <p:spPr bwMode="auto">
              <a:xfrm>
                <a:off x="742" y="2533"/>
                <a:ext cx="565" cy="560"/>
              </a:xfrm>
              <a:custGeom>
                <a:avLst/>
                <a:gdLst>
                  <a:gd name="T0" fmla="*/ 495 w 226"/>
                  <a:gd name="T1" fmla="*/ 293 h 210"/>
                  <a:gd name="T2" fmla="*/ 515 w 226"/>
                  <a:gd name="T3" fmla="*/ 269 h 210"/>
                  <a:gd name="T4" fmla="*/ 410 w 226"/>
                  <a:gd name="T5" fmla="*/ 53 h 210"/>
                  <a:gd name="T6" fmla="*/ 315 w 226"/>
                  <a:gd name="T7" fmla="*/ 37 h 210"/>
                  <a:gd name="T8" fmla="*/ 173 w 226"/>
                  <a:gd name="T9" fmla="*/ 208 h 210"/>
                  <a:gd name="T10" fmla="*/ 0 w 226"/>
                  <a:gd name="T11" fmla="*/ 395 h 210"/>
                  <a:gd name="T12" fmla="*/ 340 w 226"/>
                  <a:gd name="T13" fmla="*/ 475 h 210"/>
                  <a:gd name="T14" fmla="*/ 445 w 226"/>
                  <a:gd name="T15" fmla="*/ 541 h 210"/>
                  <a:gd name="T16" fmla="*/ 468 w 226"/>
                  <a:gd name="T17" fmla="*/ 496 h 210"/>
                  <a:gd name="T18" fmla="*/ 545 w 226"/>
                  <a:gd name="T19" fmla="*/ 435 h 210"/>
                  <a:gd name="T20" fmla="*/ 565 w 226"/>
                  <a:gd name="T21" fmla="*/ 376 h 210"/>
                  <a:gd name="T22" fmla="*/ 343 w 226"/>
                  <a:gd name="T23" fmla="*/ 208 h 210"/>
                  <a:gd name="T24" fmla="*/ 283 w 226"/>
                  <a:gd name="T25" fmla="*/ 85 h 210"/>
                  <a:gd name="T26" fmla="*/ 283 w 226"/>
                  <a:gd name="T27" fmla="*/ 85 h 210"/>
                  <a:gd name="T28" fmla="*/ 253 w 226"/>
                  <a:gd name="T29" fmla="*/ 139 h 210"/>
                  <a:gd name="T30" fmla="*/ 240 w 226"/>
                  <a:gd name="T31" fmla="*/ 173 h 210"/>
                  <a:gd name="T32" fmla="*/ 295 w 226"/>
                  <a:gd name="T33" fmla="*/ 291 h 210"/>
                  <a:gd name="T34" fmla="*/ 240 w 226"/>
                  <a:gd name="T35" fmla="*/ 173 h 210"/>
                  <a:gd name="T36" fmla="*/ 225 w 226"/>
                  <a:gd name="T37" fmla="*/ 219 h 210"/>
                  <a:gd name="T38" fmla="*/ 200 w 226"/>
                  <a:gd name="T39" fmla="*/ 237 h 210"/>
                  <a:gd name="T40" fmla="*/ 295 w 226"/>
                  <a:gd name="T41" fmla="*/ 312 h 210"/>
                  <a:gd name="T42" fmla="*/ 133 w 226"/>
                  <a:gd name="T43" fmla="*/ 336 h 210"/>
                  <a:gd name="T44" fmla="*/ 133 w 226"/>
                  <a:gd name="T45" fmla="*/ 336 h 210"/>
                  <a:gd name="T46" fmla="*/ 198 w 226"/>
                  <a:gd name="T47" fmla="*/ 283 h 210"/>
                  <a:gd name="T48" fmla="*/ 175 w 226"/>
                  <a:gd name="T49" fmla="*/ 376 h 210"/>
                  <a:gd name="T50" fmla="*/ 175 w 226"/>
                  <a:gd name="T51" fmla="*/ 376 h 210"/>
                  <a:gd name="T52" fmla="*/ 305 w 226"/>
                  <a:gd name="T53" fmla="*/ 376 h 210"/>
                  <a:gd name="T54" fmla="*/ 323 w 226"/>
                  <a:gd name="T55" fmla="*/ 416 h 210"/>
                  <a:gd name="T56" fmla="*/ 323 w 226"/>
                  <a:gd name="T57" fmla="*/ 416 h 210"/>
                  <a:gd name="T58" fmla="*/ 355 w 226"/>
                  <a:gd name="T59" fmla="*/ 371 h 210"/>
                  <a:gd name="T60" fmla="*/ 418 w 226"/>
                  <a:gd name="T61" fmla="*/ 485 h 210"/>
                  <a:gd name="T62" fmla="*/ 418 w 226"/>
                  <a:gd name="T63" fmla="*/ 485 h 210"/>
                  <a:gd name="T64" fmla="*/ 418 w 226"/>
                  <a:gd name="T65" fmla="*/ 264 h 210"/>
                  <a:gd name="T66" fmla="*/ 390 w 226"/>
                  <a:gd name="T67" fmla="*/ 275 h 210"/>
                  <a:gd name="T68" fmla="*/ 390 w 226"/>
                  <a:gd name="T69" fmla="*/ 275 h 2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6"/>
                  <a:gd name="T106" fmla="*/ 0 h 210"/>
                  <a:gd name="T107" fmla="*/ 226 w 226"/>
                  <a:gd name="T108" fmla="*/ 210 h 2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6" h="210">
                    <a:moveTo>
                      <a:pt x="226" y="141"/>
                    </a:moveTo>
                    <a:cubicBezTo>
                      <a:pt x="204" y="139"/>
                      <a:pt x="198" y="110"/>
                      <a:pt x="198" y="110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171" y="93"/>
                      <a:pt x="152" y="62"/>
                    </a:cubicBezTo>
                    <a:cubicBezTo>
                      <a:pt x="142" y="45"/>
                      <a:pt x="158" y="32"/>
                      <a:pt x="164" y="20"/>
                    </a:cubicBezTo>
                    <a:cubicBezTo>
                      <a:pt x="158" y="14"/>
                      <a:pt x="152" y="7"/>
                      <a:pt x="146" y="0"/>
                    </a:cubicBezTo>
                    <a:cubicBezTo>
                      <a:pt x="136" y="7"/>
                      <a:pt x="127" y="14"/>
                      <a:pt x="126" y="14"/>
                    </a:cubicBezTo>
                    <a:cubicBezTo>
                      <a:pt x="122" y="16"/>
                      <a:pt x="118" y="18"/>
                      <a:pt x="114" y="20"/>
                    </a:cubicBezTo>
                    <a:cubicBezTo>
                      <a:pt x="90" y="34"/>
                      <a:pt x="80" y="54"/>
                      <a:pt x="69" y="78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57" y="101"/>
                      <a:pt x="26" y="147"/>
                      <a:pt x="0" y="14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6" y="156"/>
                      <a:pt x="72" y="153"/>
                      <a:pt x="136" y="178"/>
                    </a:cubicBezTo>
                    <a:cubicBezTo>
                      <a:pt x="154" y="183"/>
                      <a:pt x="168" y="207"/>
                      <a:pt x="168" y="207"/>
                    </a:cubicBezTo>
                    <a:cubicBezTo>
                      <a:pt x="178" y="210"/>
                      <a:pt x="182" y="207"/>
                      <a:pt x="178" y="203"/>
                    </a:cubicBezTo>
                    <a:cubicBezTo>
                      <a:pt x="174" y="199"/>
                      <a:pt x="175" y="187"/>
                      <a:pt x="179" y="190"/>
                    </a:cubicBezTo>
                    <a:cubicBezTo>
                      <a:pt x="183" y="193"/>
                      <a:pt x="187" y="186"/>
                      <a:pt x="187" y="186"/>
                    </a:cubicBezTo>
                    <a:cubicBezTo>
                      <a:pt x="187" y="186"/>
                      <a:pt x="146" y="139"/>
                      <a:pt x="148" y="122"/>
                    </a:cubicBezTo>
                    <a:cubicBezTo>
                      <a:pt x="163" y="134"/>
                      <a:pt x="206" y="157"/>
                      <a:pt x="218" y="163"/>
                    </a:cubicBezTo>
                    <a:cubicBezTo>
                      <a:pt x="223" y="167"/>
                      <a:pt x="212" y="158"/>
                      <a:pt x="213" y="151"/>
                    </a:cubicBezTo>
                    <a:cubicBezTo>
                      <a:pt x="213" y="145"/>
                      <a:pt x="226" y="141"/>
                      <a:pt x="226" y="141"/>
                    </a:cubicBezTo>
                    <a:close/>
                    <a:moveTo>
                      <a:pt x="137" y="65"/>
                    </a:moveTo>
                    <a:cubicBezTo>
                      <a:pt x="141" y="64"/>
                      <a:pt x="140" y="84"/>
                      <a:pt x="137" y="78"/>
                    </a:cubicBezTo>
                    <a:cubicBezTo>
                      <a:pt x="135" y="71"/>
                      <a:pt x="131" y="67"/>
                      <a:pt x="137" y="65"/>
                    </a:cubicBezTo>
                    <a:close/>
                    <a:moveTo>
                      <a:pt x="113" y="32"/>
                    </a:moveTo>
                    <a:cubicBezTo>
                      <a:pt x="124" y="28"/>
                      <a:pt x="128" y="94"/>
                      <a:pt x="130" y="107"/>
                    </a:cubicBezTo>
                    <a:cubicBezTo>
                      <a:pt x="120" y="87"/>
                      <a:pt x="101" y="37"/>
                      <a:pt x="113" y="32"/>
                    </a:cubicBezTo>
                    <a:close/>
                    <a:moveTo>
                      <a:pt x="100" y="42"/>
                    </a:moveTo>
                    <a:cubicBezTo>
                      <a:pt x="105" y="39"/>
                      <a:pt x="105" y="55"/>
                      <a:pt x="101" y="52"/>
                    </a:cubicBezTo>
                    <a:cubicBezTo>
                      <a:pt x="98" y="49"/>
                      <a:pt x="94" y="45"/>
                      <a:pt x="100" y="42"/>
                    </a:cubicBezTo>
                    <a:close/>
                    <a:moveTo>
                      <a:pt x="96" y="65"/>
                    </a:moveTo>
                    <a:cubicBezTo>
                      <a:pt x="103" y="59"/>
                      <a:pt x="111" y="97"/>
                      <a:pt x="117" y="108"/>
                    </a:cubicBezTo>
                    <a:cubicBezTo>
                      <a:pt x="118" y="108"/>
                      <a:pt x="118" y="109"/>
                      <a:pt x="118" y="109"/>
                    </a:cubicBezTo>
                    <a:cubicBezTo>
                      <a:pt x="118" y="109"/>
                      <a:pt x="118" y="109"/>
                      <a:pt x="117" y="108"/>
                    </a:cubicBezTo>
                    <a:cubicBezTo>
                      <a:pt x="109" y="94"/>
                      <a:pt x="89" y="70"/>
                      <a:pt x="96" y="65"/>
                    </a:cubicBezTo>
                    <a:close/>
                    <a:moveTo>
                      <a:pt x="85" y="72"/>
                    </a:moveTo>
                    <a:cubicBezTo>
                      <a:pt x="88" y="69"/>
                      <a:pt x="88" y="77"/>
                      <a:pt x="90" y="82"/>
                    </a:cubicBezTo>
                    <a:cubicBezTo>
                      <a:pt x="84" y="79"/>
                      <a:pt x="82" y="74"/>
                      <a:pt x="85" y="72"/>
                    </a:cubicBezTo>
                    <a:close/>
                    <a:moveTo>
                      <a:pt x="80" y="89"/>
                    </a:moveTo>
                    <a:cubicBezTo>
                      <a:pt x="88" y="83"/>
                      <a:pt x="105" y="109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09" y="115"/>
                      <a:pt x="73" y="95"/>
                      <a:pt x="80" y="89"/>
                    </a:cubicBezTo>
                    <a:close/>
                    <a:moveTo>
                      <a:pt x="53" y="126"/>
                    </a:moveTo>
                    <a:cubicBezTo>
                      <a:pt x="54" y="123"/>
                      <a:pt x="59" y="121"/>
                      <a:pt x="68" y="129"/>
                    </a:cubicBezTo>
                    <a:cubicBezTo>
                      <a:pt x="62" y="131"/>
                      <a:pt x="52" y="130"/>
                      <a:pt x="53" y="126"/>
                    </a:cubicBezTo>
                    <a:close/>
                    <a:moveTo>
                      <a:pt x="66" y="106"/>
                    </a:moveTo>
                    <a:cubicBezTo>
                      <a:pt x="67" y="101"/>
                      <a:pt x="73" y="103"/>
                      <a:pt x="79" y="106"/>
                    </a:cubicBezTo>
                    <a:cubicBezTo>
                      <a:pt x="75" y="107"/>
                      <a:pt x="65" y="110"/>
                      <a:pt x="66" y="106"/>
                    </a:cubicBezTo>
                    <a:close/>
                    <a:moveTo>
                      <a:pt x="70" y="141"/>
                    </a:moveTo>
                    <a:cubicBezTo>
                      <a:pt x="77" y="146"/>
                      <a:pt x="104" y="150"/>
                      <a:pt x="117" y="154"/>
                    </a:cubicBezTo>
                    <a:cubicBezTo>
                      <a:pt x="96" y="155"/>
                      <a:pt x="90" y="154"/>
                      <a:pt x="70" y="141"/>
                    </a:cubicBezTo>
                    <a:close/>
                    <a:moveTo>
                      <a:pt x="77" y="122"/>
                    </a:moveTo>
                    <a:cubicBezTo>
                      <a:pt x="88" y="118"/>
                      <a:pt x="112" y="141"/>
                      <a:pt x="122" y="141"/>
                    </a:cubicBezTo>
                    <a:cubicBezTo>
                      <a:pt x="111" y="141"/>
                      <a:pt x="85" y="132"/>
                      <a:pt x="77" y="122"/>
                    </a:cubicBezTo>
                    <a:close/>
                    <a:moveTo>
                      <a:pt x="129" y="156"/>
                    </a:moveTo>
                    <a:cubicBezTo>
                      <a:pt x="131" y="154"/>
                      <a:pt x="134" y="157"/>
                      <a:pt x="138" y="162"/>
                    </a:cubicBezTo>
                    <a:cubicBezTo>
                      <a:pt x="134" y="160"/>
                      <a:pt x="128" y="160"/>
                      <a:pt x="129" y="156"/>
                    </a:cubicBezTo>
                    <a:close/>
                    <a:moveTo>
                      <a:pt x="130" y="117"/>
                    </a:moveTo>
                    <a:cubicBezTo>
                      <a:pt x="133" y="115"/>
                      <a:pt x="139" y="132"/>
                      <a:pt x="142" y="139"/>
                    </a:cubicBezTo>
                    <a:cubicBezTo>
                      <a:pt x="134" y="133"/>
                      <a:pt x="126" y="119"/>
                      <a:pt x="130" y="117"/>
                    </a:cubicBezTo>
                    <a:close/>
                    <a:moveTo>
                      <a:pt x="167" y="182"/>
                    </a:moveTo>
                    <a:cubicBezTo>
                      <a:pt x="163" y="175"/>
                      <a:pt x="148" y="162"/>
                      <a:pt x="141" y="149"/>
                    </a:cubicBezTo>
                    <a:cubicBezTo>
                      <a:pt x="156" y="160"/>
                      <a:pt x="167" y="182"/>
                      <a:pt x="167" y="182"/>
                    </a:cubicBezTo>
                    <a:close/>
                    <a:moveTo>
                      <a:pt x="161" y="90"/>
                    </a:moveTo>
                    <a:cubicBezTo>
                      <a:pt x="163" y="89"/>
                      <a:pt x="164" y="94"/>
                      <a:pt x="167" y="99"/>
                    </a:cubicBezTo>
                    <a:cubicBezTo>
                      <a:pt x="161" y="98"/>
                      <a:pt x="159" y="91"/>
                      <a:pt x="161" y="90"/>
                    </a:cubicBezTo>
                    <a:close/>
                    <a:moveTo>
                      <a:pt x="156" y="103"/>
                    </a:moveTo>
                    <a:cubicBezTo>
                      <a:pt x="163" y="110"/>
                      <a:pt x="192" y="130"/>
                      <a:pt x="203" y="141"/>
                    </a:cubicBezTo>
                    <a:cubicBezTo>
                      <a:pt x="203" y="141"/>
                      <a:pt x="162" y="116"/>
                      <a:pt x="156" y="103"/>
                    </a:cubicBezTo>
                    <a:close/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7" name="Freeform 33"/>
              <p:cNvSpPr>
                <a:spLocks/>
              </p:cNvSpPr>
              <p:nvPr/>
            </p:nvSpPr>
            <p:spPr bwMode="auto">
              <a:xfrm>
                <a:off x="1670" y="2795"/>
                <a:ext cx="112" cy="216"/>
              </a:xfrm>
              <a:custGeom>
                <a:avLst/>
                <a:gdLst>
                  <a:gd name="T0" fmla="*/ 60 w 45"/>
                  <a:gd name="T1" fmla="*/ 21 h 81"/>
                  <a:gd name="T2" fmla="*/ 0 w 45"/>
                  <a:gd name="T3" fmla="*/ 120 h 81"/>
                  <a:gd name="T4" fmla="*/ 0 w 45"/>
                  <a:gd name="T5" fmla="*/ 123 h 81"/>
                  <a:gd name="T6" fmla="*/ 17 w 45"/>
                  <a:gd name="T7" fmla="*/ 115 h 81"/>
                  <a:gd name="T8" fmla="*/ 65 w 45"/>
                  <a:gd name="T9" fmla="*/ 216 h 81"/>
                  <a:gd name="T10" fmla="*/ 107 w 45"/>
                  <a:gd name="T11" fmla="*/ 93 h 81"/>
                  <a:gd name="T12" fmla="*/ 60 w 45"/>
                  <a:gd name="T13" fmla="*/ 21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81"/>
                  <a:gd name="T23" fmla="*/ 45 w 45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81">
                    <a:moveTo>
                      <a:pt x="24" y="8"/>
                    </a:moveTo>
                    <a:cubicBezTo>
                      <a:pt x="11" y="16"/>
                      <a:pt x="16" y="24"/>
                      <a:pt x="0" y="4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45"/>
                      <a:pt x="3" y="43"/>
                      <a:pt x="7" y="43"/>
                    </a:cubicBezTo>
                    <a:cubicBezTo>
                      <a:pt x="28" y="43"/>
                      <a:pt x="30" y="64"/>
                      <a:pt x="26" y="81"/>
                    </a:cubicBezTo>
                    <a:cubicBezTo>
                      <a:pt x="32" y="71"/>
                      <a:pt x="41" y="52"/>
                      <a:pt x="43" y="35"/>
                    </a:cubicBezTo>
                    <a:cubicBezTo>
                      <a:pt x="45" y="11"/>
                      <a:pt x="37" y="0"/>
                      <a:pt x="24" y="8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8" name="Freeform 34"/>
              <p:cNvSpPr>
                <a:spLocks/>
              </p:cNvSpPr>
              <p:nvPr/>
            </p:nvSpPr>
            <p:spPr bwMode="auto">
              <a:xfrm>
                <a:off x="1477" y="3064"/>
                <a:ext cx="93" cy="101"/>
              </a:xfrm>
              <a:custGeom>
                <a:avLst/>
                <a:gdLst>
                  <a:gd name="T0" fmla="*/ 93 w 37"/>
                  <a:gd name="T1" fmla="*/ 96 h 38"/>
                  <a:gd name="T2" fmla="*/ 10 w 37"/>
                  <a:gd name="T3" fmla="*/ 16 h 38"/>
                  <a:gd name="T4" fmla="*/ 55 w 37"/>
                  <a:gd name="T5" fmla="*/ 96 h 38"/>
                  <a:gd name="T6" fmla="*/ 93 w 37"/>
                  <a:gd name="T7" fmla="*/ 9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8"/>
                  <a:gd name="T14" fmla="*/ 37 w 3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8">
                    <a:moveTo>
                      <a:pt x="37" y="36"/>
                    </a:moveTo>
                    <a:cubicBezTo>
                      <a:pt x="29" y="22"/>
                      <a:pt x="14" y="0"/>
                      <a:pt x="4" y="6"/>
                    </a:cubicBezTo>
                    <a:cubicBezTo>
                      <a:pt x="0" y="12"/>
                      <a:pt x="20" y="27"/>
                      <a:pt x="22" y="36"/>
                    </a:cubicBezTo>
                    <a:cubicBezTo>
                      <a:pt x="27" y="37"/>
                      <a:pt x="33" y="38"/>
                      <a:pt x="37" y="36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29" name="Freeform 35"/>
              <p:cNvSpPr>
                <a:spLocks/>
              </p:cNvSpPr>
              <p:nvPr/>
            </p:nvSpPr>
            <p:spPr bwMode="auto">
              <a:xfrm>
                <a:off x="1237" y="2829"/>
                <a:ext cx="83" cy="83"/>
              </a:xfrm>
              <a:custGeom>
                <a:avLst/>
                <a:gdLst>
                  <a:gd name="T0" fmla="*/ 0 w 33"/>
                  <a:gd name="T1" fmla="*/ 0 h 31"/>
                  <a:gd name="T2" fmla="*/ 70 w 33"/>
                  <a:gd name="T3" fmla="*/ 80 h 31"/>
                  <a:gd name="T4" fmla="*/ 70 w 33"/>
                  <a:gd name="T5" fmla="*/ 83 h 31"/>
                  <a:gd name="T6" fmla="*/ 80 w 33"/>
                  <a:gd name="T7" fmla="*/ 83 h 31"/>
                  <a:gd name="T8" fmla="*/ 83 w 33"/>
                  <a:gd name="T9" fmla="*/ 46 h 31"/>
                  <a:gd name="T10" fmla="*/ 0 w 3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1"/>
                  <a:gd name="T20" fmla="*/ 33 w 3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1">
                    <a:moveTo>
                      <a:pt x="0" y="0"/>
                    </a:moveTo>
                    <a:cubicBezTo>
                      <a:pt x="1" y="5"/>
                      <a:pt x="8" y="29"/>
                      <a:pt x="28" y="30"/>
                    </a:cubicBezTo>
                    <a:cubicBezTo>
                      <a:pt x="28" y="30"/>
                      <a:pt x="28" y="30"/>
                      <a:pt x="28" y="31"/>
                    </a:cubicBezTo>
                    <a:cubicBezTo>
                      <a:pt x="29" y="31"/>
                      <a:pt x="31" y="31"/>
                      <a:pt x="32" y="31"/>
                    </a:cubicBezTo>
                    <a:cubicBezTo>
                      <a:pt x="32" y="26"/>
                      <a:pt x="32" y="21"/>
                      <a:pt x="33" y="17"/>
                    </a:cubicBezTo>
                    <a:cubicBezTo>
                      <a:pt x="23" y="11"/>
                      <a:pt x="8" y="6"/>
                      <a:pt x="0" y="0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0" name="Freeform 36"/>
              <p:cNvSpPr>
                <a:spLocks/>
              </p:cNvSpPr>
              <p:nvPr/>
            </p:nvSpPr>
            <p:spPr bwMode="auto">
              <a:xfrm>
                <a:off x="1170" y="2605"/>
                <a:ext cx="212" cy="219"/>
              </a:xfrm>
              <a:custGeom>
                <a:avLst/>
                <a:gdLst>
                  <a:gd name="T0" fmla="*/ 207 w 85"/>
                  <a:gd name="T1" fmla="*/ 219 h 82"/>
                  <a:gd name="T2" fmla="*/ 212 w 85"/>
                  <a:gd name="T3" fmla="*/ 214 h 82"/>
                  <a:gd name="T4" fmla="*/ 190 w 85"/>
                  <a:gd name="T5" fmla="*/ 182 h 82"/>
                  <a:gd name="T6" fmla="*/ 187 w 85"/>
                  <a:gd name="T7" fmla="*/ 179 h 82"/>
                  <a:gd name="T8" fmla="*/ 70 w 85"/>
                  <a:gd name="T9" fmla="*/ 104 h 82"/>
                  <a:gd name="T10" fmla="*/ 150 w 85"/>
                  <a:gd name="T11" fmla="*/ 142 h 82"/>
                  <a:gd name="T12" fmla="*/ 137 w 85"/>
                  <a:gd name="T13" fmla="*/ 128 h 82"/>
                  <a:gd name="T14" fmla="*/ 0 w 85"/>
                  <a:gd name="T15" fmla="*/ 0 h 82"/>
                  <a:gd name="T16" fmla="*/ 10 w 85"/>
                  <a:gd name="T17" fmla="*/ 158 h 82"/>
                  <a:gd name="T18" fmla="*/ 80 w 85"/>
                  <a:gd name="T19" fmla="*/ 195 h 82"/>
                  <a:gd name="T20" fmla="*/ 147 w 85"/>
                  <a:gd name="T21" fmla="*/ 214 h 82"/>
                  <a:gd name="T22" fmla="*/ 100 w 85"/>
                  <a:gd name="T23" fmla="*/ 166 h 82"/>
                  <a:gd name="T24" fmla="*/ 207 w 85"/>
                  <a:gd name="T25" fmla="*/ 219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2"/>
                  <a:gd name="T41" fmla="*/ 85 w 8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2">
                    <a:moveTo>
                      <a:pt x="83" y="82"/>
                    </a:moveTo>
                    <a:cubicBezTo>
                      <a:pt x="84" y="81"/>
                      <a:pt x="84" y="81"/>
                      <a:pt x="85" y="80"/>
                    </a:cubicBezTo>
                    <a:cubicBezTo>
                      <a:pt x="82" y="76"/>
                      <a:pt x="79" y="72"/>
                      <a:pt x="76" y="68"/>
                    </a:cubicBezTo>
                    <a:cubicBezTo>
                      <a:pt x="75" y="68"/>
                      <a:pt x="75" y="68"/>
                      <a:pt x="75" y="67"/>
                    </a:cubicBezTo>
                    <a:cubicBezTo>
                      <a:pt x="65" y="58"/>
                      <a:pt x="28" y="43"/>
                      <a:pt x="28" y="39"/>
                    </a:cubicBezTo>
                    <a:cubicBezTo>
                      <a:pt x="28" y="35"/>
                      <a:pt x="45" y="44"/>
                      <a:pt x="60" y="53"/>
                    </a:cubicBezTo>
                    <a:cubicBezTo>
                      <a:pt x="59" y="51"/>
                      <a:pt x="57" y="49"/>
                      <a:pt x="55" y="48"/>
                    </a:cubicBezTo>
                    <a:cubicBezTo>
                      <a:pt x="43" y="39"/>
                      <a:pt x="23" y="23"/>
                      <a:pt x="0" y="0"/>
                    </a:cubicBezTo>
                    <a:cubicBezTo>
                      <a:pt x="5" y="10"/>
                      <a:pt x="6" y="35"/>
                      <a:pt x="4" y="59"/>
                    </a:cubicBezTo>
                    <a:cubicBezTo>
                      <a:pt x="16" y="68"/>
                      <a:pt x="28" y="72"/>
                      <a:pt x="32" y="73"/>
                    </a:cubicBezTo>
                    <a:cubicBezTo>
                      <a:pt x="40" y="74"/>
                      <a:pt x="50" y="77"/>
                      <a:pt x="59" y="80"/>
                    </a:cubicBezTo>
                    <a:cubicBezTo>
                      <a:pt x="51" y="71"/>
                      <a:pt x="37" y="63"/>
                      <a:pt x="40" y="62"/>
                    </a:cubicBezTo>
                    <a:cubicBezTo>
                      <a:pt x="43" y="61"/>
                      <a:pt x="68" y="81"/>
                      <a:pt x="83" y="82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1" name="Freeform 37"/>
              <p:cNvSpPr>
                <a:spLocks/>
              </p:cNvSpPr>
              <p:nvPr/>
            </p:nvSpPr>
            <p:spPr bwMode="auto">
              <a:xfrm>
                <a:off x="1800" y="2840"/>
                <a:ext cx="243" cy="437"/>
              </a:xfrm>
              <a:custGeom>
                <a:avLst/>
                <a:gdLst>
                  <a:gd name="T0" fmla="*/ 220 w 97"/>
                  <a:gd name="T1" fmla="*/ 69 h 164"/>
                  <a:gd name="T2" fmla="*/ 218 w 97"/>
                  <a:gd name="T3" fmla="*/ 48 h 164"/>
                  <a:gd name="T4" fmla="*/ 185 w 97"/>
                  <a:gd name="T5" fmla="*/ 67 h 164"/>
                  <a:gd name="T6" fmla="*/ 198 w 97"/>
                  <a:gd name="T7" fmla="*/ 133 h 164"/>
                  <a:gd name="T8" fmla="*/ 88 w 97"/>
                  <a:gd name="T9" fmla="*/ 27 h 164"/>
                  <a:gd name="T10" fmla="*/ 173 w 97"/>
                  <a:gd name="T11" fmla="*/ 293 h 164"/>
                  <a:gd name="T12" fmla="*/ 20 w 97"/>
                  <a:gd name="T13" fmla="*/ 160 h 164"/>
                  <a:gd name="T14" fmla="*/ 90 w 97"/>
                  <a:gd name="T15" fmla="*/ 370 h 164"/>
                  <a:gd name="T16" fmla="*/ 38 w 97"/>
                  <a:gd name="T17" fmla="*/ 306 h 164"/>
                  <a:gd name="T18" fmla="*/ 25 w 97"/>
                  <a:gd name="T19" fmla="*/ 421 h 164"/>
                  <a:gd name="T20" fmla="*/ 30 w 97"/>
                  <a:gd name="T21" fmla="*/ 424 h 164"/>
                  <a:gd name="T22" fmla="*/ 33 w 97"/>
                  <a:gd name="T23" fmla="*/ 424 h 164"/>
                  <a:gd name="T24" fmla="*/ 38 w 97"/>
                  <a:gd name="T25" fmla="*/ 429 h 164"/>
                  <a:gd name="T26" fmla="*/ 40 w 97"/>
                  <a:gd name="T27" fmla="*/ 429 h 164"/>
                  <a:gd name="T28" fmla="*/ 48 w 97"/>
                  <a:gd name="T29" fmla="*/ 432 h 164"/>
                  <a:gd name="T30" fmla="*/ 48 w 97"/>
                  <a:gd name="T31" fmla="*/ 432 h 164"/>
                  <a:gd name="T32" fmla="*/ 55 w 97"/>
                  <a:gd name="T33" fmla="*/ 434 h 164"/>
                  <a:gd name="T34" fmla="*/ 58 w 97"/>
                  <a:gd name="T35" fmla="*/ 434 h 164"/>
                  <a:gd name="T36" fmla="*/ 65 w 97"/>
                  <a:gd name="T37" fmla="*/ 437 h 164"/>
                  <a:gd name="T38" fmla="*/ 68 w 97"/>
                  <a:gd name="T39" fmla="*/ 437 h 164"/>
                  <a:gd name="T40" fmla="*/ 75 w 97"/>
                  <a:gd name="T41" fmla="*/ 437 h 164"/>
                  <a:gd name="T42" fmla="*/ 78 w 97"/>
                  <a:gd name="T43" fmla="*/ 437 h 164"/>
                  <a:gd name="T44" fmla="*/ 88 w 97"/>
                  <a:gd name="T45" fmla="*/ 437 h 164"/>
                  <a:gd name="T46" fmla="*/ 90 w 97"/>
                  <a:gd name="T47" fmla="*/ 437 h 164"/>
                  <a:gd name="T48" fmla="*/ 103 w 97"/>
                  <a:gd name="T49" fmla="*/ 437 h 164"/>
                  <a:gd name="T50" fmla="*/ 220 w 97"/>
                  <a:gd name="T51" fmla="*/ 234 h 164"/>
                  <a:gd name="T52" fmla="*/ 240 w 97"/>
                  <a:gd name="T53" fmla="*/ 139 h 164"/>
                  <a:gd name="T54" fmla="*/ 220 w 97"/>
                  <a:gd name="T55" fmla="*/ 69 h 1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164"/>
                  <a:gd name="T86" fmla="*/ 97 w 97"/>
                  <a:gd name="T87" fmla="*/ 164 h 1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164">
                    <a:moveTo>
                      <a:pt x="88" y="26"/>
                    </a:moveTo>
                    <a:cubicBezTo>
                      <a:pt x="87" y="23"/>
                      <a:pt x="87" y="21"/>
                      <a:pt x="87" y="18"/>
                    </a:cubicBezTo>
                    <a:cubicBezTo>
                      <a:pt x="80" y="17"/>
                      <a:pt x="76" y="18"/>
                      <a:pt x="74" y="25"/>
                    </a:cubicBezTo>
                    <a:cubicBezTo>
                      <a:pt x="72" y="34"/>
                      <a:pt x="88" y="40"/>
                      <a:pt x="79" y="50"/>
                    </a:cubicBezTo>
                    <a:cubicBezTo>
                      <a:pt x="70" y="60"/>
                      <a:pt x="42" y="0"/>
                      <a:pt x="35" y="10"/>
                    </a:cubicBezTo>
                    <a:cubicBezTo>
                      <a:pt x="23" y="24"/>
                      <a:pt x="80" y="86"/>
                      <a:pt x="69" y="110"/>
                    </a:cubicBezTo>
                    <a:cubicBezTo>
                      <a:pt x="59" y="134"/>
                      <a:pt x="16" y="43"/>
                      <a:pt x="8" y="60"/>
                    </a:cubicBezTo>
                    <a:cubicBezTo>
                      <a:pt x="0" y="78"/>
                      <a:pt x="49" y="116"/>
                      <a:pt x="36" y="139"/>
                    </a:cubicBezTo>
                    <a:cubicBezTo>
                      <a:pt x="23" y="162"/>
                      <a:pt x="21" y="110"/>
                      <a:pt x="15" y="115"/>
                    </a:cubicBezTo>
                    <a:cubicBezTo>
                      <a:pt x="8" y="120"/>
                      <a:pt x="21" y="146"/>
                      <a:pt x="10" y="158"/>
                    </a:cubicBezTo>
                    <a:cubicBezTo>
                      <a:pt x="10" y="158"/>
                      <a:pt x="11" y="159"/>
                      <a:pt x="12" y="159"/>
                    </a:cubicBezTo>
                    <a:cubicBezTo>
                      <a:pt x="12" y="159"/>
                      <a:pt x="13" y="159"/>
                      <a:pt x="13" y="159"/>
                    </a:cubicBezTo>
                    <a:cubicBezTo>
                      <a:pt x="14" y="160"/>
                      <a:pt x="14" y="160"/>
                      <a:pt x="15" y="161"/>
                    </a:cubicBezTo>
                    <a:cubicBezTo>
                      <a:pt x="15" y="161"/>
                      <a:pt x="16" y="161"/>
                      <a:pt x="16" y="161"/>
                    </a:cubicBezTo>
                    <a:cubicBezTo>
                      <a:pt x="17" y="161"/>
                      <a:pt x="18" y="162"/>
                      <a:pt x="19" y="162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2"/>
                      <a:pt x="21" y="163"/>
                      <a:pt x="22" y="163"/>
                    </a:cubicBezTo>
                    <a:cubicBezTo>
                      <a:pt x="22" y="163"/>
                      <a:pt x="23" y="163"/>
                      <a:pt x="23" y="163"/>
                    </a:cubicBezTo>
                    <a:cubicBezTo>
                      <a:pt x="24" y="163"/>
                      <a:pt x="25" y="164"/>
                      <a:pt x="26" y="164"/>
                    </a:cubicBezTo>
                    <a:cubicBezTo>
                      <a:pt x="26" y="164"/>
                      <a:pt x="26" y="164"/>
                      <a:pt x="27" y="164"/>
                    </a:cubicBezTo>
                    <a:cubicBezTo>
                      <a:pt x="28" y="164"/>
                      <a:pt x="29" y="164"/>
                      <a:pt x="30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3" y="164"/>
                      <a:pt x="34" y="164"/>
                      <a:pt x="35" y="164"/>
                    </a:cubicBezTo>
                    <a:cubicBezTo>
                      <a:pt x="35" y="164"/>
                      <a:pt x="36" y="164"/>
                      <a:pt x="36" y="164"/>
                    </a:cubicBezTo>
                    <a:cubicBezTo>
                      <a:pt x="37" y="164"/>
                      <a:pt x="39" y="164"/>
                      <a:pt x="41" y="164"/>
                    </a:cubicBezTo>
                    <a:cubicBezTo>
                      <a:pt x="83" y="160"/>
                      <a:pt x="86" y="124"/>
                      <a:pt x="88" y="88"/>
                    </a:cubicBezTo>
                    <a:cubicBezTo>
                      <a:pt x="89" y="76"/>
                      <a:pt x="96" y="63"/>
                      <a:pt x="96" y="52"/>
                    </a:cubicBezTo>
                    <a:cubicBezTo>
                      <a:pt x="97" y="39"/>
                      <a:pt x="90" y="37"/>
                      <a:pt x="88" y="26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2" name="Freeform 38"/>
              <p:cNvSpPr>
                <a:spLocks/>
              </p:cNvSpPr>
              <p:nvPr/>
            </p:nvSpPr>
            <p:spPr bwMode="auto">
              <a:xfrm>
                <a:off x="1860" y="2656"/>
                <a:ext cx="173" cy="325"/>
              </a:xfrm>
              <a:custGeom>
                <a:avLst/>
                <a:gdLst>
                  <a:gd name="T0" fmla="*/ 55 w 69"/>
                  <a:gd name="T1" fmla="*/ 99 h 122"/>
                  <a:gd name="T2" fmla="*/ 110 w 69"/>
                  <a:gd name="T3" fmla="*/ 165 h 122"/>
                  <a:gd name="T4" fmla="*/ 28 w 69"/>
                  <a:gd name="T5" fmla="*/ 128 h 122"/>
                  <a:gd name="T6" fmla="*/ 105 w 69"/>
                  <a:gd name="T7" fmla="*/ 216 h 122"/>
                  <a:gd name="T8" fmla="*/ 105 w 69"/>
                  <a:gd name="T9" fmla="*/ 296 h 122"/>
                  <a:gd name="T10" fmla="*/ 138 w 69"/>
                  <a:gd name="T11" fmla="*/ 317 h 122"/>
                  <a:gd name="T12" fmla="*/ 125 w 69"/>
                  <a:gd name="T13" fmla="*/ 250 h 122"/>
                  <a:gd name="T14" fmla="*/ 158 w 69"/>
                  <a:gd name="T15" fmla="*/ 232 h 122"/>
                  <a:gd name="T16" fmla="*/ 158 w 69"/>
                  <a:gd name="T17" fmla="*/ 93 h 122"/>
                  <a:gd name="T18" fmla="*/ 80 w 69"/>
                  <a:gd name="T19" fmla="*/ 0 h 122"/>
                  <a:gd name="T20" fmla="*/ 78 w 69"/>
                  <a:gd name="T21" fmla="*/ 8 h 122"/>
                  <a:gd name="T22" fmla="*/ 88 w 69"/>
                  <a:gd name="T23" fmla="*/ 40 h 122"/>
                  <a:gd name="T24" fmla="*/ 85 w 69"/>
                  <a:gd name="T25" fmla="*/ 80 h 122"/>
                  <a:gd name="T26" fmla="*/ 13 w 69"/>
                  <a:gd name="T27" fmla="*/ 37 h 122"/>
                  <a:gd name="T28" fmla="*/ 55 w 69"/>
                  <a:gd name="T29" fmla="*/ 9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22"/>
                  <a:gd name="T47" fmla="*/ 69 w 69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22">
                    <a:moveTo>
                      <a:pt x="22" y="37"/>
                    </a:moveTo>
                    <a:cubicBezTo>
                      <a:pt x="30" y="43"/>
                      <a:pt x="49" y="55"/>
                      <a:pt x="44" y="62"/>
                    </a:cubicBezTo>
                    <a:cubicBezTo>
                      <a:pt x="43" y="64"/>
                      <a:pt x="17" y="34"/>
                      <a:pt x="11" y="48"/>
                    </a:cubicBezTo>
                    <a:cubicBezTo>
                      <a:pt x="7" y="57"/>
                      <a:pt x="37" y="68"/>
                      <a:pt x="42" y="81"/>
                    </a:cubicBezTo>
                    <a:cubicBezTo>
                      <a:pt x="46" y="89"/>
                      <a:pt x="44" y="103"/>
                      <a:pt x="42" y="111"/>
                    </a:cubicBezTo>
                    <a:cubicBezTo>
                      <a:pt x="47" y="118"/>
                      <a:pt x="52" y="122"/>
                      <a:pt x="55" y="119"/>
                    </a:cubicBezTo>
                    <a:cubicBezTo>
                      <a:pt x="64" y="109"/>
                      <a:pt x="48" y="103"/>
                      <a:pt x="50" y="94"/>
                    </a:cubicBezTo>
                    <a:cubicBezTo>
                      <a:pt x="52" y="87"/>
                      <a:pt x="56" y="86"/>
                      <a:pt x="63" y="87"/>
                    </a:cubicBezTo>
                    <a:cubicBezTo>
                      <a:pt x="62" y="69"/>
                      <a:pt x="69" y="51"/>
                      <a:pt x="63" y="35"/>
                    </a:cubicBezTo>
                    <a:cubicBezTo>
                      <a:pt x="57" y="19"/>
                      <a:pt x="44" y="10"/>
                      <a:pt x="32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27" y="5"/>
                      <a:pt x="32" y="11"/>
                      <a:pt x="35" y="15"/>
                    </a:cubicBezTo>
                    <a:cubicBezTo>
                      <a:pt x="41" y="22"/>
                      <a:pt x="49" y="34"/>
                      <a:pt x="34" y="30"/>
                    </a:cubicBezTo>
                    <a:cubicBezTo>
                      <a:pt x="25" y="27"/>
                      <a:pt x="9" y="6"/>
                      <a:pt x="5" y="14"/>
                    </a:cubicBezTo>
                    <a:cubicBezTo>
                      <a:pt x="0" y="22"/>
                      <a:pt x="19" y="34"/>
                      <a:pt x="22" y="37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3" name="Freeform 39"/>
              <p:cNvSpPr>
                <a:spLocks noEditPoints="1"/>
              </p:cNvSpPr>
              <p:nvPr/>
            </p:nvSpPr>
            <p:spPr bwMode="auto">
              <a:xfrm>
                <a:off x="1775" y="2688"/>
                <a:ext cx="142" cy="253"/>
              </a:xfrm>
              <a:custGeom>
                <a:avLst/>
                <a:gdLst>
                  <a:gd name="T0" fmla="*/ 122 w 57"/>
                  <a:gd name="T1" fmla="*/ 210 h 95"/>
                  <a:gd name="T2" fmla="*/ 135 w 57"/>
                  <a:gd name="T3" fmla="*/ 184 h 95"/>
                  <a:gd name="T4" fmla="*/ 62 w 57"/>
                  <a:gd name="T5" fmla="*/ 0 h 95"/>
                  <a:gd name="T6" fmla="*/ 35 w 57"/>
                  <a:gd name="T7" fmla="*/ 88 h 95"/>
                  <a:gd name="T8" fmla="*/ 67 w 57"/>
                  <a:gd name="T9" fmla="*/ 160 h 95"/>
                  <a:gd name="T10" fmla="*/ 25 w 57"/>
                  <a:gd name="T11" fmla="*/ 117 h 95"/>
                  <a:gd name="T12" fmla="*/ 25 w 57"/>
                  <a:gd name="T13" fmla="*/ 117 h 95"/>
                  <a:gd name="T14" fmla="*/ 5 w 57"/>
                  <a:gd name="T15" fmla="*/ 168 h 95"/>
                  <a:gd name="T16" fmla="*/ 2 w 57"/>
                  <a:gd name="T17" fmla="*/ 168 h 95"/>
                  <a:gd name="T18" fmla="*/ 2 w 57"/>
                  <a:gd name="T19" fmla="*/ 200 h 95"/>
                  <a:gd name="T20" fmla="*/ 0 w 57"/>
                  <a:gd name="T21" fmla="*/ 202 h 95"/>
                  <a:gd name="T22" fmla="*/ 125 w 57"/>
                  <a:gd name="T23" fmla="*/ 253 h 95"/>
                  <a:gd name="T24" fmla="*/ 122 w 57"/>
                  <a:gd name="T25" fmla="*/ 210 h 95"/>
                  <a:gd name="T26" fmla="*/ 42 w 57"/>
                  <a:gd name="T27" fmla="*/ 170 h 95"/>
                  <a:gd name="T28" fmla="*/ 72 w 57"/>
                  <a:gd name="T29" fmla="*/ 192 h 95"/>
                  <a:gd name="T30" fmla="*/ 42 w 57"/>
                  <a:gd name="T31" fmla="*/ 170 h 95"/>
                  <a:gd name="T32" fmla="*/ 67 w 57"/>
                  <a:gd name="T33" fmla="*/ 83 h 95"/>
                  <a:gd name="T34" fmla="*/ 82 w 57"/>
                  <a:gd name="T35" fmla="*/ 120 h 95"/>
                  <a:gd name="T36" fmla="*/ 67 w 57"/>
                  <a:gd name="T37" fmla="*/ 83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95"/>
                  <a:gd name="T59" fmla="*/ 57 w 57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95">
                    <a:moveTo>
                      <a:pt x="49" y="79"/>
                    </a:moveTo>
                    <a:cubicBezTo>
                      <a:pt x="50" y="75"/>
                      <a:pt x="57" y="75"/>
                      <a:pt x="54" y="69"/>
                    </a:cubicBezTo>
                    <a:cubicBezTo>
                      <a:pt x="49" y="61"/>
                      <a:pt x="33" y="36"/>
                      <a:pt x="25" y="0"/>
                    </a:cubicBezTo>
                    <a:cubicBezTo>
                      <a:pt x="21" y="12"/>
                      <a:pt x="18" y="23"/>
                      <a:pt x="14" y="33"/>
                    </a:cubicBezTo>
                    <a:cubicBezTo>
                      <a:pt x="18" y="42"/>
                      <a:pt x="26" y="57"/>
                      <a:pt x="27" y="60"/>
                    </a:cubicBezTo>
                    <a:cubicBezTo>
                      <a:pt x="23" y="58"/>
                      <a:pt x="15" y="50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5" y="56"/>
                      <a:pt x="2" y="63"/>
                      <a:pt x="2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6"/>
                      <a:pt x="1" y="70"/>
                      <a:pt x="1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17" y="76"/>
                      <a:pt x="50" y="95"/>
                      <a:pt x="50" y="95"/>
                    </a:cubicBezTo>
                    <a:cubicBezTo>
                      <a:pt x="50" y="95"/>
                      <a:pt x="47" y="85"/>
                      <a:pt x="49" y="79"/>
                    </a:cubicBezTo>
                    <a:close/>
                    <a:moveTo>
                      <a:pt x="17" y="64"/>
                    </a:moveTo>
                    <a:cubicBezTo>
                      <a:pt x="19" y="59"/>
                      <a:pt x="24" y="64"/>
                      <a:pt x="29" y="72"/>
                    </a:cubicBezTo>
                    <a:cubicBezTo>
                      <a:pt x="26" y="71"/>
                      <a:pt x="15" y="69"/>
                      <a:pt x="17" y="64"/>
                    </a:cubicBezTo>
                    <a:close/>
                    <a:moveTo>
                      <a:pt x="27" y="31"/>
                    </a:moveTo>
                    <a:cubicBezTo>
                      <a:pt x="33" y="27"/>
                      <a:pt x="33" y="45"/>
                      <a:pt x="33" y="45"/>
                    </a:cubicBezTo>
                    <a:cubicBezTo>
                      <a:pt x="33" y="45"/>
                      <a:pt x="24" y="35"/>
                      <a:pt x="27" y="31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4" name="Freeform 40"/>
              <p:cNvSpPr>
                <a:spLocks/>
              </p:cNvSpPr>
              <p:nvPr/>
            </p:nvSpPr>
            <p:spPr bwMode="auto">
              <a:xfrm>
                <a:off x="1547" y="2696"/>
                <a:ext cx="150" cy="160"/>
              </a:xfrm>
              <a:custGeom>
                <a:avLst/>
                <a:gdLst>
                  <a:gd name="T0" fmla="*/ 105 w 60"/>
                  <a:gd name="T1" fmla="*/ 75 h 60"/>
                  <a:gd name="T2" fmla="*/ 130 w 60"/>
                  <a:gd name="T3" fmla="*/ 120 h 60"/>
                  <a:gd name="T4" fmla="*/ 75 w 60"/>
                  <a:gd name="T5" fmla="*/ 51 h 60"/>
                  <a:gd name="T6" fmla="*/ 75 w 60"/>
                  <a:gd name="T7" fmla="*/ 51 h 60"/>
                  <a:gd name="T8" fmla="*/ 0 w 60"/>
                  <a:gd name="T9" fmla="*/ 0 h 60"/>
                  <a:gd name="T10" fmla="*/ 150 w 60"/>
                  <a:gd name="T11" fmla="*/ 160 h 60"/>
                  <a:gd name="T12" fmla="*/ 105 w 60"/>
                  <a:gd name="T13" fmla="*/ 7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0"/>
                  <a:gd name="T23" fmla="*/ 60 w 6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0">
                    <a:moveTo>
                      <a:pt x="42" y="28"/>
                    </a:moveTo>
                    <a:cubicBezTo>
                      <a:pt x="42" y="32"/>
                      <a:pt x="50" y="42"/>
                      <a:pt x="52" y="45"/>
                    </a:cubicBezTo>
                    <a:cubicBezTo>
                      <a:pt x="48" y="43"/>
                      <a:pt x="34" y="2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0" y="13"/>
                      <a:pt x="9" y="7"/>
                      <a:pt x="0" y="0"/>
                    </a:cubicBezTo>
                    <a:cubicBezTo>
                      <a:pt x="20" y="30"/>
                      <a:pt x="44" y="52"/>
                      <a:pt x="60" y="60"/>
                    </a:cubicBezTo>
                    <a:cubicBezTo>
                      <a:pt x="60" y="46"/>
                      <a:pt x="52" y="36"/>
                      <a:pt x="42" y="28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5" name="Freeform 41"/>
              <p:cNvSpPr>
                <a:spLocks/>
              </p:cNvSpPr>
              <p:nvPr/>
            </p:nvSpPr>
            <p:spPr bwMode="auto">
              <a:xfrm>
                <a:off x="792" y="2440"/>
                <a:ext cx="1556" cy="1144"/>
              </a:xfrm>
              <a:custGeom>
                <a:avLst/>
                <a:gdLst>
                  <a:gd name="T0" fmla="*/ 1421 w 622"/>
                  <a:gd name="T1" fmla="*/ 421 h 429"/>
                  <a:gd name="T2" fmla="*/ 1231 w 622"/>
                  <a:gd name="T3" fmla="*/ 0 h 429"/>
                  <a:gd name="T4" fmla="*/ 1193 w 622"/>
                  <a:gd name="T5" fmla="*/ 29 h 429"/>
                  <a:gd name="T6" fmla="*/ 1193 w 622"/>
                  <a:gd name="T7" fmla="*/ 32 h 429"/>
                  <a:gd name="T8" fmla="*/ 1366 w 622"/>
                  <a:gd name="T9" fmla="*/ 435 h 429"/>
                  <a:gd name="T10" fmla="*/ 1296 w 622"/>
                  <a:gd name="T11" fmla="*/ 1003 h 429"/>
                  <a:gd name="T12" fmla="*/ 773 w 622"/>
                  <a:gd name="T13" fmla="*/ 997 h 429"/>
                  <a:gd name="T14" fmla="*/ 90 w 622"/>
                  <a:gd name="T15" fmla="*/ 757 h 429"/>
                  <a:gd name="T16" fmla="*/ 55 w 622"/>
                  <a:gd name="T17" fmla="*/ 725 h 429"/>
                  <a:gd name="T18" fmla="*/ 55 w 622"/>
                  <a:gd name="T19" fmla="*/ 728 h 429"/>
                  <a:gd name="T20" fmla="*/ 43 w 622"/>
                  <a:gd name="T21" fmla="*/ 797 h 429"/>
                  <a:gd name="T22" fmla="*/ 0 w 622"/>
                  <a:gd name="T23" fmla="*/ 835 h 429"/>
                  <a:gd name="T24" fmla="*/ 158 w 622"/>
                  <a:gd name="T25" fmla="*/ 960 h 429"/>
                  <a:gd name="T26" fmla="*/ 233 w 622"/>
                  <a:gd name="T27" fmla="*/ 992 h 429"/>
                  <a:gd name="T28" fmla="*/ 695 w 622"/>
                  <a:gd name="T29" fmla="*/ 1067 h 429"/>
                  <a:gd name="T30" fmla="*/ 1296 w 622"/>
                  <a:gd name="T31" fmla="*/ 1072 h 429"/>
                  <a:gd name="T32" fmla="*/ 1421 w 622"/>
                  <a:gd name="T33" fmla="*/ 421 h 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2"/>
                  <a:gd name="T52" fmla="*/ 0 h 429"/>
                  <a:gd name="T53" fmla="*/ 622 w 622"/>
                  <a:gd name="T54" fmla="*/ 429 h 4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2" h="429">
                    <a:moveTo>
                      <a:pt x="568" y="158"/>
                    </a:moveTo>
                    <a:cubicBezTo>
                      <a:pt x="539" y="71"/>
                      <a:pt x="498" y="9"/>
                      <a:pt x="492" y="0"/>
                    </a:cubicBezTo>
                    <a:cubicBezTo>
                      <a:pt x="488" y="5"/>
                      <a:pt x="483" y="10"/>
                      <a:pt x="477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81" y="26"/>
                      <a:pt x="530" y="117"/>
                      <a:pt x="546" y="163"/>
                    </a:cubicBezTo>
                    <a:cubicBezTo>
                      <a:pt x="578" y="254"/>
                      <a:pt x="545" y="350"/>
                      <a:pt x="518" y="376"/>
                    </a:cubicBezTo>
                    <a:cubicBezTo>
                      <a:pt x="490" y="402"/>
                      <a:pt x="455" y="410"/>
                      <a:pt x="309" y="374"/>
                    </a:cubicBezTo>
                    <a:cubicBezTo>
                      <a:pt x="228" y="354"/>
                      <a:pt x="84" y="322"/>
                      <a:pt x="36" y="284"/>
                    </a:cubicBezTo>
                    <a:cubicBezTo>
                      <a:pt x="31" y="280"/>
                      <a:pt x="26" y="276"/>
                      <a:pt x="22" y="272"/>
                    </a:cubicBezTo>
                    <a:cubicBezTo>
                      <a:pt x="22" y="272"/>
                      <a:pt x="22" y="273"/>
                      <a:pt x="22" y="273"/>
                    </a:cubicBezTo>
                    <a:cubicBezTo>
                      <a:pt x="22" y="273"/>
                      <a:pt x="27" y="279"/>
                      <a:pt x="17" y="299"/>
                    </a:cubicBezTo>
                    <a:cubicBezTo>
                      <a:pt x="9" y="310"/>
                      <a:pt x="0" y="313"/>
                      <a:pt x="0" y="313"/>
                    </a:cubicBezTo>
                    <a:cubicBezTo>
                      <a:pt x="21" y="335"/>
                      <a:pt x="43" y="351"/>
                      <a:pt x="63" y="360"/>
                    </a:cubicBezTo>
                    <a:cubicBezTo>
                      <a:pt x="72" y="364"/>
                      <a:pt x="82" y="368"/>
                      <a:pt x="93" y="372"/>
                    </a:cubicBezTo>
                    <a:cubicBezTo>
                      <a:pt x="123" y="381"/>
                      <a:pt x="216" y="389"/>
                      <a:pt x="278" y="400"/>
                    </a:cubicBezTo>
                    <a:cubicBezTo>
                      <a:pt x="351" y="413"/>
                      <a:pt x="461" y="429"/>
                      <a:pt x="518" y="402"/>
                    </a:cubicBezTo>
                    <a:cubicBezTo>
                      <a:pt x="560" y="382"/>
                      <a:pt x="622" y="313"/>
                      <a:pt x="568" y="158"/>
                    </a:cubicBezTo>
                    <a:close/>
                  </a:path>
                </a:pathLst>
              </a:custGeom>
              <a:solidFill>
                <a:srgbClr val="F9D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6" name="Freeform 42"/>
              <p:cNvSpPr>
                <a:spLocks/>
              </p:cNvSpPr>
              <p:nvPr/>
            </p:nvSpPr>
            <p:spPr bwMode="auto">
              <a:xfrm>
                <a:off x="650" y="3141"/>
                <a:ext cx="327" cy="355"/>
              </a:xfrm>
              <a:custGeom>
                <a:avLst/>
                <a:gdLst>
                  <a:gd name="T0" fmla="*/ 142 w 131"/>
                  <a:gd name="T1" fmla="*/ 133 h 133"/>
                  <a:gd name="T2" fmla="*/ 142 w 131"/>
                  <a:gd name="T3" fmla="*/ 133 h 133"/>
                  <a:gd name="T4" fmla="*/ 0 w 131"/>
                  <a:gd name="T5" fmla="*/ 0 h 133"/>
                  <a:gd name="T6" fmla="*/ 17 w 131"/>
                  <a:gd name="T7" fmla="*/ 160 h 133"/>
                  <a:gd name="T8" fmla="*/ 22 w 131"/>
                  <a:gd name="T9" fmla="*/ 315 h 133"/>
                  <a:gd name="T10" fmla="*/ 25 w 131"/>
                  <a:gd name="T11" fmla="*/ 315 h 133"/>
                  <a:gd name="T12" fmla="*/ 22 w 131"/>
                  <a:gd name="T13" fmla="*/ 318 h 133"/>
                  <a:gd name="T14" fmla="*/ 175 w 131"/>
                  <a:gd name="T15" fmla="*/ 355 h 133"/>
                  <a:gd name="T16" fmla="*/ 327 w 131"/>
                  <a:gd name="T17" fmla="*/ 318 h 133"/>
                  <a:gd name="T18" fmla="*/ 327 w 131"/>
                  <a:gd name="T19" fmla="*/ 315 h 133"/>
                  <a:gd name="T20" fmla="*/ 327 w 131"/>
                  <a:gd name="T21" fmla="*/ 315 h 133"/>
                  <a:gd name="T22" fmla="*/ 327 w 131"/>
                  <a:gd name="T23" fmla="*/ 272 h 133"/>
                  <a:gd name="T24" fmla="*/ 300 w 131"/>
                  <a:gd name="T25" fmla="*/ 259 h 133"/>
                  <a:gd name="T26" fmla="*/ 142 w 131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133"/>
                  <a:gd name="T44" fmla="*/ 131 w 131"/>
                  <a:gd name="T45" fmla="*/ 133 h 1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133">
                    <a:moveTo>
                      <a:pt x="57" y="50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35" y="56"/>
                      <a:pt x="16" y="35"/>
                      <a:pt x="0" y="0"/>
                    </a:cubicBezTo>
                    <a:cubicBezTo>
                      <a:pt x="4" y="22"/>
                      <a:pt x="7" y="43"/>
                      <a:pt x="7" y="60"/>
                    </a:cubicBezTo>
                    <a:cubicBezTo>
                      <a:pt x="7" y="122"/>
                      <a:pt x="8" y="79"/>
                      <a:pt x="9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7"/>
                      <a:pt x="36" y="133"/>
                      <a:pt x="70" y="133"/>
                    </a:cubicBezTo>
                    <a:cubicBezTo>
                      <a:pt x="104" y="133"/>
                      <a:pt x="131" y="127"/>
                      <a:pt x="131" y="119"/>
                    </a:cubicBezTo>
                    <a:cubicBezTo>
                      <a:pt x="131" y="119"/>
                      <a:pt x="131" y="119"/>
                      <a:pt x="131" y="118"/>
                    </a:cubicBezTo>
                    <a:cubicBezTo>
                      <a:pt x="131" y="118"/>
                      <a:pt x="131" y="118"/>
                      <a:pt x="131" y="11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7" y="100"/>
                      <a:pt x="123" y="98"/>
                      <a:pt x="120" y="97"/>
                    </a:cubicBezTo>
                    <a:cubicBezTo>
                      <a:pt x="100" y="88"/>
                      <a:pt x="78" y="72"/>
                      <a:pt x="57" y="50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7" name="Freeform 43"/>
              <p:cNvSpPr>
                <a:spLocks/>
              </p:cNvSpPr>
              <p:nvPr/>
            </p:nvSpPr>
            <p:spPr bwMode="auto">
              <a:xfrm>
                <a:off x="452" y="2093"/>
                <a:ext cx="185" cy="110"/>
              </a:xfrm>
              <a:custGeom>
                <a:avLst/>
                <a:gdLst>
                  <a:gd name="T0" fmla="*/ 27 w 74"/>
                  <a:gd name="T1" fmla="*/ 3 h 41"/>
                  <a:gd name="T2" fmla="*/ 37 w 74"/>
                  <a:gd name="T3" fmla="*/ 107 h 41"/>
                  <a:gd name="T4" fmla="*/ 145 w 74"/>
                  <a:gd name="T5" fmla="*/ 110 h 41"/>
                  <a:gd name="T6" fmla="*/ 150 w 74"/>
                  <a:gd name="T7" fmla="*/ 94 h 41"/>
                  <a:gd name="T8" fmla="*/ 150 w 74"/>
                  <a:gd name="T9" fmla="*/ 97 h 41"/>
                  <a:gd name="T10" fmla="*/ 185 w 74"/>
                  <a:gd name="T11" fmla="*/ 0 h 41"/>
                  <a:gd name="T12" fmla="*/ 27 w 74"/>
                  <a:gd name="T13" fmla="*/ 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1"/>
                  <a:gd name="T23" fmla="*/ 74 w 7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1">
                    <a:moveTo>
                      <a:pt x="11" y="1"/>
                    </a:moveTo>
                    <a:cubicBezTo>
                      <a:pt x="1" y="7"/>
                      <a:pt x="0" y="37"/>
                      <a:pt x="15" y="40"/>
                    </a:cubicBezTo>
                    <a:cubicBezTo>
                      <a:pt x="22" y="41"/>
                      <a:pt x="42" y="41"/>
                      <a:pt x="58" y="41"/>
                    </a:cubicBezTo>
                    <a:cubicBezTo>
                      <a:pt x="58" y="39"/>
                      <a:pt x="59" y="37"/>
                      <a:pt x="60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6" y="24"/>
                      <a:pt x="70" y="12"/>
                      <a:pt x="74" y="0"/>
                    </a:cubicBezTo>
                    <a:cubicBezTo>
                      <a:pt x="50" y="0"/>
                      <a:pt x="22" y="0"/>
                      <a:pt x="11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8" name="Freeform 44"/>
              <p:cNvSpPr>
                <a:spLocks/>
              </p:cNvSpPr>
              <p:nvPr/>
            </p:nvSpPr>
            <p:spPr bwMode="auto">
              <a:xfrm>
                <a:off x="777" y="1520"/>
                <a:ext cx="80" cy="3"/>
              </a:xfrm>
              <a:custGeom>
                <a:avLst/>
                <a:gdLst>
                  <a:gd name="T0" fmla="*/ 0 w 32"/>
                  <a:gd name="T1" fmla="*/ 0 h 1"/>
                  <a:gd name="T2" fmla="*/ 80 w 32"/>
                  <a:gd name="T3" fmla="*/ 0 h 1"/>
                  <a:gd name="T4" fmla="*/ 0 60000 65536"/>
                  <a:gd name="T5" fmla="*/ 0 60000 65536"/>
                  <a:gd name="T6" fmla="*/ 0 w 32"/>
                  <a:gd name="T7" fmla="*/ 0 h 1"/>
                  <a:gd name="T8" fmla="*/ 32 w 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1">
                    <a:moveTo>
                      <a:pt x="0" y="0"/>
                    </a:moveTo>
                    <a:cubicBezTo>
                      <a:pt x="5" y="1"/>
                      <a:pt x="26" y="1"/>
                      <a:pt x="32" y="0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39" name="Freeform 45"/>
              <p:cNvSpPr>
                <a:spLocks/>
              </p:cNvSpPr>
              <p:nvPr/>
            </p:nvSpPr>
            <p:spPr bwMode="auto">
              <a:xfrm>
                <a:off x="415" y="2221"/>
                <a:ext cx="175" cy="120"/>
              </a:xfrm>
              <a:custGeom>
                <a:avLst/>
                <a:gdLst>
                  <a:gd name="T0" fmla="*/ 150 w 70"/>
                  <a:gd name="T1" fmla="*/ 120 h 45"/>
                  <a:gd name="T2" fmla="*/ 175 w 70"/>
                  <a:gd name="T3" fmla="*/ 3 h 45"/>
                  <a:gd name="T4" fmla="*/ 37 w 70"/>
                  <a:gd name="T5" fmla="*/ 5 h 45"/>
                  <a:gd name="T6" fmla="*/ 47 w 70"/>
                  <a:gd name="T7" fmla="*/ 115 h 45"/>
                  <a:gd name="T8" fmla="*/ 150 w 70"/>
                  <a:gd name="T9" fmla="*/ 1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60" y="45"/>
                    </a:moveTo>
                    <a:cubicBezTo>
                      <a:pt x="63" y="27"/>
                      <a:pt x="66" y="12"/>
                      <a:pt x="70" y="1"/>
                    </a:cubicBezTo>
                    <a:cubicBezTo>
                      <a:pt x="50" y="0"/>
                      <a:pt x="23" y="1"/>
                      <a:pt x="15" y="2"/>
                    </a:cubicBezTo>
                    <a:cubicBezTo>
                      <a:pt x="7" y="3"/>
                      <a:pt x="0" y="39"/>
                      <a:pt x="19" y="43"/>
                    </a:cubicBezTo>
                    <a:cubicBezTo>
                      <a:pt x="29" y="45"/>
                      <a:pt x="45" y="45"/>
                      <a:pt x="60" y="45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0" name="Freeform 46"/>
              <p:cNvSpPr>
                <a:spLocks/>
              </p:cNvSpPr>
              <p:nvPr/>
            </p:nvSpPr>
            <p:spPr bwMode="auto">
              <a:xfrm>
                <a:off x="492" y="1707"/>
                <a:ext cx="120" cy="64"/>
              </a:xfrm>
              <a:custGeom>
                <a:avLst/>
                <a:gdLst>
                  <a:gd name="T0" fmla="*/ 120 w 48"/>
                  <a:gd name="T1" fmla="*/ 0 h 24"/>
                  <a:gd name="T2" fmla="*/ 25 w 48"/>
                  <a:gd name="T3" fmla="*/ 11 h 24"/>
                  <a:gd name="T4" fmla="*/ 0 w 48"/>
                  <a:gd name="T5" fmla="*/ 64 h 2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"/>
                  <a:gd name="T11" fmla="*/ 48 w 4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">
                    <a:moveTo>
                      <a:pt x="48" y="0"/>
                    </a:moveTo>
                    <a:cubicBezTo>
                      <a:pt x="33" y="0"/>
                      <a:pt x="17" y="4"/>
                      <a:pt x="10" y="4"/>
                    </a:cubicBezTo>
                    <a:cubicBezTo>
                      <a:pt x="3" y="6"/>
                      <a:pt x="0" y="15"/>
                      <a:pt x="0" y="24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1" name="Freeform 47"/>
              <p:cNvSpPr>
                <a:spLocks/>
              </p:cNvSpPr>
              <p:nvPr/>
            </p:nvSpPr>
            <p:spPr bwMode="auto">
              <a:xfrm>
                <a:off x="507" y="1592"/>
                <a:ext cx="153" cy="56"/>
              </a:xfrm>
              <a:custGeom>
                <a:avLst/>
                <a:gdLst>
                  <a:gd name="T0" fmla="*/ 153 w 61"/>
                  <a:gd name="T1" fmla="*/ 29 h 21"/>
                  <a:gd name="T2" fmla="*/ 40 w 61"/>
                  <a:gd name="T3" fmla="*/ 0 h 21"/>
                  <a:gd name="T4" fmla="*/ 0 w 61"/>
                  <a:gd name="T5" fmla="*/ 56 h 21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21"/>
                  <a:gd name="T11" fmla="*/ 61 w 6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21">
                    <a:moveTo>
                      <a:pt x="61" y="11"/>
                    </a:moveTo>
                    <a:cubicBezTo>
                      <a:pt x="41" y="7"/>
                      <a:pt x="23" y="3"/>
                      <a:pt x="16" y="0"/>
                    </a:cubicBezTo>
                    <a:cubicBezTo>
                      <a:pt x="7" y="1"/>
                      <a:pt x="1" y="11"/>
                      <a:pt x="0" y="21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2" name="Freeform 48"/>
              <p:cNvSpPr>
                <a:spLocks/>
              </p:cNvSpPr>
              <p:nvPr/>
            </p:nvSpPr>
            <p:spPr bwMode="auto">
              <a:xfrm>
                <a:off x="477" y="1581"/>
                <a:ext cx="185" cy="232"/>
              </a:xfrm>
              <a:custGeom>
                <a:avLst/>
                <a:gdLst>
                  <a:gd name="T0" fmla="*/ 183 w 74"/>
                  <a:gd name="T1" fmla="*/ 29 h 87"/>
                  <a:gd name="T2" fmla="*/ 70 w 74"/>
                  <a:gd name="T3" fmla="*/ 0 h 87"/>
                  <a:gd name="T4" fmla="*/ 43 w 74"/>
                  <a:gd name="T5" fmla="*/ 96 h 87"/>
                  <a:gd name="T6" fmla="*/ 132 w 74"/>
                  <a:gd name="T7" fmla="*/ 123 h 87"/>
                  <a:gd name="T8" fmla="*/ 37 w 74"/>
                  <a:gd name="T9" fmla="*/ 125 h 87"/>
                  <a:gd name="T10" fmla="*/ 45 w 74"/>
                  <a:gd name="T11" fmla="*/ 227 h 87"/>
                  <a:gd name="T12" fmla="*/ 185 w 74"/>
                  <a:gd name="T13" fmla="*/ 232 h 87"/>
                  <a:gd name="T14" fmla="*/ 183 w 74"/>
                  <a:gd name="T15" fmla="*/ 29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87"/>
                  <a:gd name="T26" fmla="*/ 74 w 74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87">
                    <a:moveTo>
                      <a:pt x="73" y="11"/>
                    </a:moveTo>
                    <a:cubicBezTo>
                      <a:pt x="53" y="7"/>
                      <a:pt x="35" y="3"/>
                      <a:pt x="28" y="0"/>
                    </a:cubicBezTo>
                    <a:cubicBezTo>
                      <a:pt x="14" y="2"/>
                      <a:pt x="7" y="26"/>
                      <a:pt x="17" y="36"/>
                    </a:cubicBezTo>
                    <a:cubicBezTo>
                      <a:pt x="27" y="39"/>
                      <a:pt x="53" y="46"/>
                      <a:pt x="53" y="46"/>
                    </a:cubicBezTo>
                    <a:cubicBezTo>
                      <a:pt x="39" y="46"/>
                      <a:pt x="22" y="47"/>
                      <a:pt x="15" y="47"/>
                    </a:cubicBezTo>
                    <a:cubicBezTo>
                      <a:pt x="2" y="51"/>
                      <a:pt x="0" y="82"/>
                      <a:pt x="18" y="85"/>
                    </a:cubicBezTo>
                    <a:cubicBezTo>
                      <a:pt x="35" y="86"/>
                      <a:pt x="56" y="87"/>
                      <a:pt x="74" y="87"/>
                    </a:cubicBezTo>
                    <a:cubicBezTo>
                      <a:pt x="73" y="61"/>
                      <a:pt x="73" y="35"/>
                      <a:pt x="73" y="11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3" name="Oval 49"/>
              <p:cNvSpPr>
                <a:spLocks noChangeArrowheads="1"/>
              </p:cNvSpPr>
              <p:nvPr/>
            </p:nvSpPr>
            <p:spPr bwMode="auto">
              <a:xfrm>
                <a:off x="667" y="1459"/>
                <a:ext cx="288" cy="72"/>
              </a:xfrm>
              <a:prstGeom prst="ellipse">
                <a:avLst/>
              </a:prstGeom>
              <a:solidFill>
                <a:srgbClr val="D6E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4" name="Oval 50"/>
              <p:cNvSpPr>
                <a:spLocks noChangeArrowheads="1"/>
              </p:cNvSpPr>
              <p:nvPr/>
            </p:nvSpPr>
            <p:spPr bwMode="auto">
              <a:xfrm>
                <a:off x="717" y="1477"/>
                <a:ext cx="188" cy="35"/>
              </a:xfrm>
              <a:prstGeom prst="ellipse">
                <a:avLst/>
              </a:prstGeom>
              <a:solidFill>
                <a:srgbClr val="4783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5" name="Freeform 51"/>
              <p:cNvSpPr>
                <a:spLocks/>
              </p:cNvSpPr>
              <p:nvPr/>
            </p:nvSpPr>
            <p:spPr bwMode="auto">
              <a:xfrm>
                <a:off x="717" y="1477"/>
                <a:ext cx="188" cy="27"/>
              </a:xfrm>
              <a:custGeom>
                <a:avLst/>
                <a:gdLst>
                  <a:gd name="T0" fmla="*/ 15 w 75"/>
                  <a:gd name="T1" fmla="*/ 27 h 10"/>
                  <a:gd name="T2" fmla="*/ 95 w 75"/>
                  <a:gd name="T3" fmla="*/ 19 h 10"/>
                  <a:gd name="T4" fmla="*/ 173 w 75"/>
                  <a:gd name="T5" fmla="*/ 27 h 10"/>
                  <a:gd name="T6" fmla="*/ 188 w 75"/>
                  <a:gd name="T7" fmla="*/ 16 h 10"/>
                  <a:gd name="T8" fmla="*/ 95 w 75"/>
                  <a:gd name="T9" fmla="*/ 0 h 10"/>
                  <a:gd name="T10" fmla="*/ 0 w 75"/>
                  <a:gd name="T11" fmla="*/ 16 h 10"/>
                  <a:gd name="T12" fmla="*/ 15 w 75"/>
                  <a:gd name="T13" fmla="*/ 2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"/>
                  <a:gd name="T23" fmla="*/ 75 w 75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">
                    <a:moveTo>
                      <a:pt x="6" y="10"/>
                    </a:moveTo>
                    <a:cubicBezTo>
                      <a:pt x="13" y="8"/>
                      <a:pt x="24" y="7"/>
                      <a:pt x="38" y="7"/>
                    </a:cubicBezTo>
                    <a:cubicBezTo>
                      <a:pt x="51" y="7"/>
                      <a:pt x="63" y="8"/>
                      <a:pt x="69" y="10"/>
                    </a:cubicBezTo>
                    <a:cubicBezTo>
                      <a:pt x="73" y="9"/>
                      <a:pt x="75" y="8"/>
                      <a:pt x="75" y="6"/>
                    </a:cubicBezTo>
                    <a:cubicBezTo>
                      <a:pt x="75" y="3"/>
                      <a:pt x="58" y="0"/>
                      <a:pt x="38" y="0"/>
                    </a:cubicBezTo>
                    <a:cubicBezTo>
                      <a:pt x="17" y="0"/>
                      <a:pt x="0" y="3"/>
                      <a:pt x="0" y="6"/>
                    </a:cubicBezTo>
                    <a:cubicBezTo>
                      <a:pt x="0" y="8"/>
                      <a:pt x="2" y="9"/>
                      <a:pt x="6" y="10"/>
                    </a:cubicBezTo>
                    <a:close/>
                  </a:path>
                </a:pathLst>
              </a:custGeom>
              <a:solidFill>
                <a:srgbClr val="6FA9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6" name="Freeform 52"/>
              <p:cNvSpPr>
                <a:spLocks/>
              </p:cNvSpPr>
              <p:nvPr/>
            </p:nvSpPr>
            <p:spPr bwMode="auto">
              <a:xfrm>
                <a:off x="977" y="1360"/>
                <a:ext cx="225" cy="504"/>
              </a:xfrm>
              <a:custGeom>
                <a:avLst/>
                <a:gdLst>
                  <a:gd name="T0" fmla="*/ 220 w 90"/>
                  <a:gd name="T1" fmla="*/ 27 h 189"/>
                  <a:gd name="T2" fmla="*/ 215 w 90"/>
                  <a:gd name="T3" fmla="*/ 29 h 189"/>
                  <a:gd name="T4" fmla="*/ 193 w 90"/>
                  <a:gd name="T5" fmla="*/ 69 h 189"/>
                  <a:gd name="T6" fmla="*/ 10 w 90"/>
                  <a:gd name="T7" fmla="*/ 504 h 189"/>
                  <a:gd name="T8" fmla="*/ 20 w 90"/>
                  <a:gd name="T9" fmla="*/ 387 h 189"/>
                  <a:gd name="T10" fmla="*/ 105 w 90"/>
                  <a:gd name="T11" fmla="*/ 173 h 189"/>
                  <a:gd name="T12" fmla="*/ 205 w 90"/>
                  <a:gd name="T13" fmla="*/ 67 h 189"/>
                  <a:gd name="T14" fmla="*/ 220 w 90"/>
                  <a:gd name="T15" fmla="*/ 27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189"/>
                  <a:gd name="T26" fmla="*/ 90 w 90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189">
                    <a:moveTo>
                      <a:pt x="88" y="10"/>
                    </a:moveTo>
                    <a:cubicBezTo>
                      <a:pt x="90" y="0"/>
                      <a:pt x="90" y="2"/>
                      <a:pt x="86" y="11"/>
                    </a:cubicBezTo>
                    <a:cubicBezTo>
                      <a:pt x="84" y="16"/>
                      <a:pt x="81" y="21"/>
                      <a:pt x="77" y="26"/>
                    </a:cubicBezTo>
                    <a:cubicBezTo>
                      <a:pt x="64" y="38"/>
                      <a:pt x="0" y="68"/>
                      <a:pt x="4" y="189"/>
                    </a:cubicBezTo>
                    <a:cubicBezTo>
                      <a:pt x="5" y="175"/>
                      <a:pt x="6" y="159"/>
                      <a:pt x="8" y="145"/>
                    </a:cubicBezTo>
                    <a:cubicBezTo>
                      <a:pt x="14" y="110"/>
                      <a:pt x="28" y="82"/>
                      <a:pt x="42" y="65"/>
                    </a:cubicBezTo>
                    <a:cubicBezTo>
                      <a:pt x="62" y="42"/>
                      <a:pt x="76" y="35"/>
                      <a:pt x="82" y="25"/>
                    </a:cubicBezTo>
                    <a:cubicBezTo>
                      <a:pt x="84" y="21"/>
                      <a:pt x="87" y="15"/>
                      <a:pt x="8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7" name="Freeform 53"/>
              <p:cNvSpPr>
                <a:spLocks/>
              </p:cNvSpPr>
              <p:nvPr/>
            </p:nvSpPr>
            <p:spPr bwMode="auto">
              <a:xfrm>
                <a:off x="672" y="1600"/>
                <a:ext cx="33" cy="459"/>
              </a:xfrm>
              <a:custGeom>
                <a:avLst/>
                <a:gdLst>
                  <a:gd name="T0" fmla="*/ 18 w 13"/>
                  <a:gd name="T1" fmla="*/ 0 h 172"/>
                  <a:gd name="T2" fmla="*/ 18 w 13"/>
                  <a:gd name="T3" fmla="*/ 286 h 172"/>
                  <a:gd name="T4" fmla="*/ 0 w 13"/>
                  <a:gd name="T5" fmla="*/ 459 h 172"/>
                  <a:gd name="T6" fmla="*/ 33 w 13"/>
                  <a:gd name="T7" fmla="*/ 278 h 172"/>
                  <a:gd name="T8" fmla="*/ 18 w 13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72"/>
                  <a:gd name="T17" fmla="*/ 13 w 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72">
                    <a:moveTo>
                      <a:pt x="7" y="0"/>
                    </a:moveTo>
                    <a:cubicBezTo>
                      <a:pt x="7" y="23"/>
                      <a:pt x="6" y="76"/>
                      <a:pt x="7" y="107"/>
                    </a:cubicBezTo>
                    <a:cubicBezTo>
                      <a:pt x="8" y="137"/>
                      <a:pt x="4" y="159"/>
                      <a:pt x="0" y="172"/>
                    </a:cubicBezTo>
                    <a:cubicBezTo>
                      <a:pt x="7" y="157"/>
                      <a:pt x="13" y="130"/>
                      <a:pt x="13" y="104"/>
                    </a:cubicBezTo>
                    <a:cubicBezTo>
                      <a:pt x="13" y="78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8" name="Freeform 54"/>
              <p:cNvSpPr>
                <a:spLocks/>
              </p:cNvSpPr>
              <p:nvPr/>
            </p:nvSpPr>
            <p:spPr bwMode="auto">
              <a:xfrm>
                <a:off x="1862" y="2053"/>
                <a:ext cx="93" cy="48"/>
              </a:xfrm>
              <a:custGeom>
                <a:avLst/>
                <a:gdLst>
                  <a:gd name="T0" fmla="*/ 48 w 37"/>
                  <a:gd name="T1" fmla="*/ 24 h 18"/>
                  <a:gd name="T2" fmla="*/ 93 w 37"/>
                  <a:gd name="T3" fmla="*/ 0 h 18"/>
                  <a:gd name="T4" fmla="*/ 0 w 37"/>
                  <a:gd name="T5" fmla="*/ 48 h 18"/>
                  <a:gd name="T6" fmla="*/ 48 w 37"/>
                  <a:gd name="T7" fmla="*/ 24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19" y="9"/>
                    </a:moveTo>
                    <a:cubicBezTo>
                      <a:pt x="27" y="5"/>
                      <a:pt x="35" y="1"/>
                      <a:pt x="37" y="0"/>
                    </a:cubicBezTo>
                    <a:cubicBezTo>
                      <a:pt x="32" y="1"/>
                      <a:pt x="7" y="12"/>
                      <a:pt x="0" y="18"/>
                    </a:cubicBezTo>
                    <a:cubicBezTo>
                      <a:pt x="4" y="16"/>
                      <a:pt x="12" y="12"/>
                      <a:pt x="1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9" name="Freeform 55"/>
              <p:cNvSpPr>
                <a:spLocks/>
              </p:cNvSpPr>
              <p:nvPr/>
            </p:nvSpPr>
            <p:spPr bwMode="auto">
              <a:xfrm>
                <a:off x="1988" y="2187"/>
                <a:ext cx="77" cy="18"/>
              </a:xfrm>
              <a:custGeom>
                <a:avLst/>
                <a:gdLst>
                  <a:gd name="T0" fmla="*/ 0 w 31"/>
                  <a:gd name="T1" fmla="*/ 18 h 7"/>
                  <a:gd name="T2" fmla="*/ 65 w 31"/>
                  <a:gd name="T3" fmla="*/ 5 h 7"/>
                  <a:gd name="T4" fmla="*/ 77 w 31"/>
                  <a:gd name="T5" fmla="*/ 18 h 7"/>
                  <a:gd name="T6" fmla="*/ 47 w 31"/>
                  <a:gd name="T7" fmla="*/ 10 h 7"/>
                  <a:gd name="T8" fmla="*/ 0 w 31"/>
                  <a:gd name="T9" fmla="*/ 1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"/>
                  <a:gd name="T17" fmla="*/ 31 w 3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">
                    <a:moveTo>
                      <a:pt x="0" y="7"/>
                    </a:moveTo>
                    <a:cubicBezTo>
                      <a:pt x="5" y="4"/>
                      <a:pt x="21" y="0"/>
                      <a:pt x="26" y="2"/>
                    </a:cubicBezTo>
                    <a:cubicBezTo>
                      <a:pt x="30" y="4"/>
                      <a:pt x="31" y="7"/>
                      <a:pt x="31" y="7"/>
                    </a:cubicBezTo>
                    <a:cubicBezTo>
                      <a:pt x="27" y="4"/>
                      <a:pt x="24" y="3"/>
                      <a:pt x="19" y="4"/>
                    </a:cubicBezTo>
                    <a:cubicBezTo>
                      <a:pt x="13" y="4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0" name="Freeform 56"/>
              <p:cNvSpPr>
                <a:spLocks/>
              </p:cNvSpPr>
              <p:nvPr/>
            </p:nvSpPr>
            <p:spPr bwMode="auto">
              <a:xfrm>
                <a:off x="475" y="2107"/>
                <a:ext cx="135" cy="37"/>
              </a:xfrm>
              <a:custGeom>
                <a:avLst/>
                <a:gdLst>
                  <a:gd name="T0" fmla="*/ 15 w 54"/>
                  <a:gd name="T1" fmla="*/ 13 h 14"/>
                  <a:gd name="T2" fmla="*/ 135 w 54"/>
                  <a:gd name="T3" fmla="*/ 0 h 14"/>
                  <a:gd name="T4" fmla="*/ 23 w 54"/>
                  <a:gd name="T5" fmla="*/ 0 h 14"/>
                  <a:gd name="T6" fmla="*/ 0 w 54"/>
                  <a:gd name="T7" fmla="*/ 37 h 14"/>
                  <a:gd name="T8" fmla="*/ 15 w 54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4"/>
                  <a:gd name="T17" fmla="*/ 54 w 5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4">
                    <a:moveTo>
                      <a:pt x="6" y="5"/>
                    </a:moveTo>
                    <a:cubicBezTo>
                      <a:pt x="9" y="2"/>
                      <a:pt x="46" y="1"/>
                      <a:pt x="54" y="0"/>
                    </a:cubicBezTo>
                    <a:cubicBezTo>
                      <a:pt x="54" y="0"/>
                      <a:pt x="17" y="0"/>
                      <a:pt x="9" y="0"/>
                    </a:cubicBezTo>
                    <a:cubicBezTo>
                      <a:pt x="1" y="1"/>
                      <a:pt x="1" y="8"/>
                      <a:pt x="0" y="14"/>
                    </a:cubicBezTo>
                    <a:cubicBezTo>
                      <a:pt x="1" y="11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1" name="Freeform 57"/>
              <p:cNvSpPr>
                <a:spLocks/>
              </p:cNvSpPr>
              <p:nvPr/>
            </p:nvSpPr>
            <p:spPr bwMode="auto">
              <a:xfrm>
                <a:off x="527" y="1592"/>
                <a:ext cx="80" cy="35"/>
              </a:xfrm>
              <a:custGeom>
                <a:avLst/>
                <a:gdLst>
                  <a:gd name="T0" fmla="*/ 17 w 32"/>
                  <a:gd name="T1" fmla="*/ 16 h 13"/>
                  <a:gd name="T2" fmla="*/ 80 w 32"/>
                  <a:gd name="T3" fmla="*/ 22 h 13"/>
                  <a:gd name="T4" fmla="*/ 30 w 32"/>
                  <a:gd name="T5" fmla="*/ 5 h 13"/>
                  <a:gd name="T6" fmla="*/ 0 w 32"/>
                  <a:gd name="T7" fmla="*/ 35 h 13"/>
                  <a:gd name="T8" fmla="*/ 17 w 32"/>
                  <a:gd name="T9" fmla="*/ 1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7" y="6"/>
                    </a:moveTo>
                    <a:cubicBezTo>
                      <a:pt x="11" y="4"/>
                      <a:pt x="25" y="7"/>
                      <a:pt x="32" y="8"/>
                    </a:cubicBezTo>
                    <a:cubicBezTo>
                      <a:pt x="32" y="8"/>
                      <a:pt x="19" y="4"/>
                      <a:pt x="12" y="2"/>
                    </a:cubicBezTo>
                    <a:cubicBezTo>
                      <a:pt x="4" y="0"/>
                      <a:pt x="2" y="8"/>
                      <a:pt x="0" y="13"/>
                    </a:cubicBezTo>
                    <a:cubicBezTo>
                      <a:pt x="2" y="10"/>
                      <a:pt x="6" y="7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2" name="Freeform 58"/>
              <p:cNvSpPr>
                <a:spLocks/>
              </p:cNvSpPr>
              <p:nvPr/>
            </p:nvSpPr>
            <p:spPr bwMode="auto">
              <a:xfrm>
                <a:off x="505" y="1715"/>
                <a:ext cx="100" cy="37"/>
              </a:xfrm>
              <a:custGeom>
                <a:avLst/>
                <a:gdLst>
                  <a:gd name="T0" fmla="*/ 15 w 40"/>
                  <a:gd name="T1" fmla="*/ 13 h 14"/>
                  <a:gd name="T2" fmla="*/ 100 w 40"/>
                  <a:gd name="T3" fmla="*/ 0 h 14"/>
                  <a:gd name="T4" fmla="*/ 23 w 40"/>
                  <a:gd name="T5" fmla="*/ 0 h 14"/>
                  <a:gd name="T6" fmla="*/ 0 w 40"/>
                  <a:gd name="T7" fmla="*/ 37 h 14"/>
                  <a:gd name="T8" fmla="*/ 15 w 40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"/>
                  <a:gd name="T17" fmla="*/ 40 w 4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">
                    <a:moveTo>
                      <a:pt x="6" y="5"/>
                    </a:moveTo>
                    <a:cubicBezTo>
                      <a:pt x="9" y="2"/>
                      <a:pt x="33" y="1"/>
                      <a:pt x="40" y="0"/>
                    </a:cubicBezTo>
                    <a:cubicBezTo>
                      <a:pt x="40" y="0"/>
                      <a:pt x="16" y="0"/>
                      <a:pt x="9" y="0"/>
                    </a:cubicBezTo>
                    <a:cubicBezTo>
                      <a:pt x="1" y="0"/>
                      <a:pt x="1" y="8"/>
                      <a:pt x="0" y="14"/>
                    </a:cubicBezTo>
                    <a:cubicBezTo>
                      <a:pt x="1" y="10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3" name="Freeform 59"/>
              <p:cNvSpPr>
                <a:spLocks/>
              </p:cNvSpPr>
              <p:nvPr/>
            </p:nvSpPr>
            <p:spPr bwMode="auto">
              <a:xfrm>
                <a:off x="445" y="2235"/>
                <a:ext cx="132" cy="37"/>
              </a:xfrm>
              <a:custGeom>
                <a:avLst/>
                <a:gdLst>
                  <a:gd name="T0" fmla="*/ 12 w 53"/>
                  <a:gd name="T1" fmla="*/ 13 h 14"/>
                  <a:gd name="T2" fmla="*/ 132 w 53"/>
                  <a:gd name="T3" fmla="*/ 3 h 14"/>
                  <a:gd name="T4" fmla="*/ 20 w 53"/>
                  <a:gd name="T5" fmla="*/ 3 h 14"/>
                  <a:gd name="T6" fmla="*/ 0 w 53"/>
                  <a:gd name="T7" fmla="*/ 37 h 14"/>
                  <a:gd name="T8" fmla="*/ 12 w 53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4"/>
                  <a:gd name="T17" fmla="*/ 53 w 5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4">
                    <a:moveTo>
                      <a:pt x="5" y="5"/>
                    </a:moveTo>
                    <a:cubicBezTo>
                      <a:pt x="9" y="2"/>
                      <a:pt x="46" y="1"/>
                      <a:pt x="53" y="1"/>
                    </a:cubicBezTo>
                    <a:cubicBezTo>
                      <a:pt x="53" y="1"/>
                      <a:pt x="16" y="0"/>
                      <a:pt x="8" y="1"/>
                    </a:cubicBezTo>
                    <a:cubicBezTo>
                      <a:pt x="0" y="1"/>
                      <a:pt x="0" y="8"/>
                      <a:pt x="0" y="14"/>
                    </a:cubicBezTo>
                    <a:cubicBezTo>
                      <a:pt x="1" y="11"/>
                      <a:pt x="4" y="7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4" name="Freeform 60"/>
              <p:cNvSpPr>
                <a:spLocks/>
              </p:cNvSpPr>
              <p:nvPr/>
            </p:nvSpPr>
            <p:spPr bwMode="auto">
              <a:xfrm>
                <a:off x="520" y="1613"/>
                <a:ext cx="147" cy="216"/>
              </a:xfrm>
              <a:custGeom>
                <a:avLst/>
                <a:gdLst>
                  <a:gd name="T0" fmla="*/ 112 w 59"/>
                  <a:gd name="T1" fmla="*/ 0 h 81"/>
                  <a:gd name="T2" fmla="*/ 97 w 59"/>
                  <a:gd name="T3" fmla="*/ 120 h 81"/>
                  <a:gd name="T4" fmla="*/ 0 w 59"/>
                  <a:gd name="T5" fmla="*/ 184 h 81"/>
                  <a:gd name="T6" fmla="*/ 140 w 59"/>
                  <a:gd name="T7" fmla="*/ 181 h 81"/>
                  <a:gd name="T8" fmla="*/ 140 w 59"/>
                  <a:gd name="T9" fmla="*/ 75 h 81"/>
                  <a:gd name="T10" fmla="*/ 132 w 59"/>
                  <a:gd name="T11" fmla="*/ 8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81"/>
                  <a:gd name="T20" fmla="*/ 59 w 5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81">
                    <a:moveTo>
                      <a:pt x="45" y="0"/>
                    </a:moveTo>
                    <a:cubicBezTo>
                      <a:pt x="49" y="12"/>
                      <a:pt x="46" y="34"/>
                      <a:pt x="39" y="45"/>
                    </a:cubicBezTo>
                    <a:cubicBezTo>
                      <a:pt x="30" y="59"/>
                      <a:pt x="12" y="62"/>
                      <a:pt x="0" y="69"/>
                    </a:cubicBezTo>
                    <a:cubicBezTo>
                      <a:pt x="10" y="73"/>
                      <a:pt x="53" y="81"/>
                      <a:pt x="56" y="68"/>
                    </a:cubicBezTo>
                    <a:cubicBezTo>
                      <a:pt x="59" y="60"/>
                      <a:pt x="56" y="36"/>
                      <a:pt x="56" y="28"/>
                    </a:cubicBezTo>
                    <a:cubicBezTo>
                      <a:pt x="56" y="21"/>
                      <a:pt x="56" y="7"/>
                      <a:pt x="53" y="3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5" name="Freeform 61"/>
              <p:cNvSpPr>
                <a:spLocks/>
              </p:cNvSpPr>
              <p:nvPr/>
            </p:nvSpPr>
            <p:spPr bwMode="auto">
              <a:xfrm>
                <a:off x="470" y="2104"/>
                <a:ext cx="157" cy="96"/>
              </a:xfrm>
              <a:custGeom>
                <a:avLst/>
                <a:gdLst>
                  <a:gd name="T0" fmla="*/ 22 w 63"/>
                  <a:gd name="T1" fmla="*/ 93 h 36"/>
                  <a:gd name="T2" fmla="*/ 75 w 63"/>
                  <a:gd name="T3" fmla="*/ 91 h 36"/>
                  <a:gd name="T4" fmla="*/ 117 w 63"/>
                  <a:gd name="T5" fmla="*/ 93 h 36"/>
                  <a:gd name="T6" fmla="*/ 157 w 63"/>
                  <a:gd name="T7" fmla="*/ 0 h 36"/>
                  <a:gd name="T8" fmla="*/ 127 w 63"/>
                  <a:gd name="T9" fmla="*/ 43 h 36"/>
                  <a:gd name="T10" fmla="*/ 80 w 63"/>
                  <a:gd name="T11" fmla="*/ 72 h 36"/>
                  <a:gd name="T12" fmla="*/ 0 w 63"/>
                  <a:gd name="T13" fmla="*/ 7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6"/>
                  <a:gd name="T23" fmla="*/ 63 w 6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6">
                    <a:moveTo>
                      <a:pt x="9" y="35"/>
                    </a:moveTo>
                    <a:cubicBezTo>
                      <a:pt x="16" y="35"/>
                      <a:pt x="23" y="34"/>
                      <a:pt x="30" y="34"/>
                    </a:cubicBezTo>
                    <a:cubicBezTo>
                      <a:pt x="35" y="34"/>
                      <a:pt x="42" y="36"/>
                      <a:pt x="47" y="35"/>
                    </a:cubicBezTo>
                    <a:cubicBezTo>
                      <a:pt x="56" y="33"/>
                      <a:pt x="62" y="8"/>
                      <a:pt x="63" y="0"/>
                    </a:cubicBezTo>
                    <a:cubicBezTo>
                      <a:pt x="58" y="1"/>
                      <a:pt x="54" y="12"/>
                      <a:pt x="51" y="16"/>
                    </a:cubicBezTo>
                    <a:cubicBezTo>
                      <a:pt x="45" y="23"/>
                      <a:pt x="41" y="26"/>
                      <a:pt x="32" y="27"/>
                    </a:cubicBezTo>
                    <a:cubicBezTo>
                      <a:pt x="22" y="28"/>
                      <a:pt x="9" y="33"/>
                      <a:pt x="0" y="28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6" name="Freeform 62"/>
              <p:cNvSpPr>
                <a:spLocks/>
              </p:cNvSpPr>
              <p:nvPr/>
            </p:nvSpPr>
            <p:spPr bwMode="auto">
              <a:xfrm>
                <a:off x="440" y="2240"/>
                <a:ext cx="142" cy="104"/>
              </a:xfrm>
              <a:custGeom>
                <a:avLst/>
                <a:gdLst>
                  <a:gd name="T0" fmla="*/ 5 w 57"/>
                  <a:gd name="T1" fmla="*/ 85 h 39"/>
                  <a:gd name="T2" fmla="*/ 55 w 57"/>
                  <a:gd name="T3" fmla="*/ 99 h 39"/>
                  <a:gd name="T4" fmla="*/ 107 w 57"/>
                  <a:gd name="T5" fmla="*/ 99 h 39"/>
                  <a:gd name="T6" fmla="*/ 127 w 57"/>
                  <a:gd name="T7" fmla="*/ 59 h 39"/>
                  <a:gd name="T8" fmla="*/ 140 w 57"/>
                  <a:gd name="T9" fmla="*/ 0 h 39"/>
                  <a:gd name="T10" fmla="*/ 80 w 57"/>
                  <a:gd name="T11" fmla="*/ 69 h 39"/>
                  <a:gd name="T12" fmla="*/ 0 w 57"/>
                  <a:gd name="T13" fmla="*/ 6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9"/>
                  <a:gd name="T23" fmla="*/ 57 w 5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9">
                    <a:moveTo>
                      <a:pt x="2" y="32"/>
                    </a:moveTo>
                    <a:cubicBezTo>
                      <a:pt x="4" y="37"/>
                      <a:pt x="18" y="36"/>
                      <a:pt x="22" y="37"/>
                    </a:cubicBezTo>
                    <a:cubicBezTo>
                      <a:pt x="29" y="38"/>
                      <a:pt x="37" y="39"/>
                      <a:pt x="43" y="37"/>
                    </a:cubicBezTo>
                    <a:cubicBezTo>
                      <a:pt x="50" y="35"/>
                      <a:pt x="49" y="29"/>
                      <a:pt x="51" y="22"/>
                    </a:cubicBezTo>
                    <a:cubicBezTo>
                      <a:pt x="53" y="16"/>
                      <a:pt x="57" y="7"/>
                      <a:pt x="56" y="0"/>
                    </a:cubicBezTo>
                    <a:cubicBezTo>
                      <a:pt x="46" y="7"/>
                      <a:pt x="47" y="23"/>
                      <a:pt x="32" y="26"/>
                    </a:cubicBezTo>
                    <a:cubicBezTo>
                      <a:pt x="26" y="27"/>
                      <a:pt x="2" y="33"/>
                      <a:pt x="0" y="24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7" name="Freeform 63"/>
              <p:cNvSpPr>
                <a:spLocks/>
              </p:cNvSpPr>
              <p:nvPr/>
            </p:nvSpPr>
            <p:spPr bwMode="auto">
              <a:xfrm>
                <a:off x="1880" y="2064"/>
                <a:ext cx="125" cy="91"/>
              </a:xfrm>
              <a:custGeom>
                <a:avLst/>
                <a:gdLst>
                  <a:gd name="T0" fmla="*/ 0 w 50"/>
                  <a:gd name="T1" fmla="*/ 48 h 34"/>
                  <a:gd name="T2" fmla="*/ 32 w 50"/>
                  <a:gd name="T3" fmla="*/ 54 h 34"/>
                  <a:gd name="T4" fmla="*/ 67 w 50"/>
                  <a:gd name="T5" fmla="*/ 56 h 34"/>
                  <a:gd name="T6" fmla="*/ 105 w 50"/>
                  <a:gd name="T7" fmla="*/ 0 h 34"/>
                  <a:gd name="T8" fmla="*/ 65 w 50"/>
                  <a:gd name="T9" fmla="*/ 91 h 34"/>
                  <a:gd name="T10" fmla="*/ 30 w 50"/>
                  <a:gd name="T11" fmla="*/ 5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18"/>
                    </a:moveTo>
                    <a:cubicBezTo>
                      <a:pt x="5" y="16"/>
                      <a:pt x="8" y="20"/>
                      <a:pt x="13" y="20"/>
                    </a:cubicBezTo>
                    <a:cubicBezTo>
                      <a:pt x="20" y="21"/>
                      <a:pt x="21" y="24"/>
                      <a:pt x="27" y="21"/>
                    </a:cubicBezTo>
                    <a:cubicBezTo>
                      <a:pt x="38" y="15"/>
                      <a:pt x="40" y="12"/>
                      <a:pt x="42" y="0"/>
                    </a:cubicBezTo>
                    <a:cubicBezTo>
                      <a:pt x="50" y="17"/>
                      <a:pt x="35" y="20"/>
                      <a:pt x="26" y="34"/>
                    </a:cubicBezTo>
                    <a:cubicBezTo>
                      <a:pt x="22" y="31"/>
                      <a:pt x="16" y="26"/>
                      <a:pt x="12" y="22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8" name="Freeform 64"/>
              <p:cNvSpPr>
                <a:spLocks/>
              </p:cNvSpPr>
              <p:nvPr/>
            </p:nvSpPr>
            <p:spPr bwMode="auto">
              <a:xfrm>
                <a:off x="1988" y="2213"/>
                <a:ext cx="102" cy="150"/>
              </a:xfrm>
              <a:custGeom>
                <a:avLst/>
                <a:gdLst>
                  <a:gd name="T0" fmla="*/ 15 w 41"/>
                  <a:gd name="T1" fmla="*/ 48 h 56"/>
                  <a:gd name="T2" fmla="*/ 27 w 41"/>
                  <a:gd name="T3" fmla="*/ 150 h 56"/>
                  <a:gd name="T4" fmla="*/ 65 w 41"/>
                  <a:gd name="T5" fmla="*/ 64 h 56"/>
                  <a:gd name="T6" fmla="*/ 87 w 41"/>
                  <a:gd name="T7" fmla="*/ 0 h 56"/>
                  <a:gd name="T8" fmla="*/ 52 w 41"/>
                  <a:gd name="T9" fmla="*/ 40 h 56"/>
                  <a:gd name="T10" fmla="*/ 0 w 41"/>
                  <a:gd name="T11" fmla="*/ 13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6"/>
                  <a:gd name="T20" fmla="*/ 41 w 41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6">
                    <a:moveTo>
                      <a:pt x="6" y="18"/>
                    </a:moveTo>
                    <a:cubicBezTo>
                      <a:pt x="7" y="31"/>
                      <a:pt x="10" y="43"/>
                      <a:pt x="11" y="56"/>
                    </a:cubicBezTo>
                    <a:cubicBezTo>
                      <a:pt x="14" y="45"/>
                      <a:pt x="18" y="34"/>
                      <a:pt x="26" y="24"/>
                    </a:cubicBezTo>
                    <a:cubicBezTo>
                      <a:pt x="32" y="16"/>
                      <a:pt x="41" y="13"/>
                      <a:pt x="35" y="0"/>
                    </a:cubicBezTo>
                    <a:cubicBezTo>
                      <a:pt x="38" y="10"/>
                      <a:pt x="30" y="15"/>
                      <a:pt x="21" y="15"/>
                    </a:cubicBezTo>
                    <a:cubicBezTo>
                      <a:pt x="10" y="16"/>
                      <a:pt x="10" y="7"/>
                      <a:pt x="0" y="5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59" name="Freeform 65"/>
              <p:cNvSpPr>
                <a:spLocks/>
              </p:cNvSpPr>
              <p:nvPr/>
            </p:nvSpPr>
            <p:spPr bwMode="auto">
              <a:xfrm>
                <a:off x="1320" y="1459"/>
                <a:ext cx="445" cy="192"/>
              </a:xfrm>
              <a:custGeom>
                <a:avLst/>
                <a:gdLst>
                  <a:gd name="T0" fmla="*/ 83 w 178"/>
                  <a:gd name="T1" fmla="*/ 155 h 72"/>
                  <a:gd name="T2" fmla="*/ 132 w 178"/>
                  <a:gd name="T3" fmla="*/ 171 h 72"/>
                  <a:gd name="T4" fmla="*/ 203 w 178"/>
                  <a:gd name="T5" fmla="*/ 176 h 72"/>
                  <a:gd name="T6" fmla="*/ 345 w 178"/>
                  <a:gd name="T7" fmla="*/ 173 h 72"/>
                  <a:gd name="T8" fmla="*/ 418 w 178"/>
                  <a:gd name="T9" fmla="*/ 173 h 72"/>
                  <a:gd name="T10" fmla="*/ 433 w 178"/>
                  <a:gd name="T11" fmla="*/ 128 h 72"/>
                  <a:gd name="T12" fmla="*/ 355 w 178"/>
                  <a:gd name="T13" fmla="*/ 0 h 72"/>
                  <a:gd name="T14" fmla="*/ 360 w 178"/>
                  <a:gd name="T15" fmla="*/ 123 h 72"/>
                  <a:gd name="T16" fmla="*/ 225 w 178"/>
                  <a:gd name="T17" fmla="*/ 120 h 72"/>
                  <a:gd name="T18" fmla="*/ 88 w 178"/>
                  <a:gd name="T19" fmla="*/ 115 h 72"/>
                  <a:gd name="T20" fmla="*/ 0 w 178"/>
                  <a:gd name="T21" fmla="*/ 192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72"/>
                  <a:gd name="T35" fmla="*/ 178 w 178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72">
                    <a:moveTo>
                      <a:pt x="33" y="58"/>
                    </a:moveTo>
                    <a:cubicBezTo>
                      <a:pt x="45" y="58"/>
                      <a:pt x="44" y="60"/>
                      <a:pt x="53" y="64"/>
                    </a:cubicBezTo>
                    <a:cubicBezTo>
                      <a:pt x="62" y="69"/>
                      <a:pt x="72" y="66"/>
                      <a:pt x="81" y="66"/>
                    </a:cubicBezTo>
                    <a:cubicBezTo>
                      <a:pt x="100" y="65"/>
                      <a:pt x="119" y="65"/>
                      <a:pt x="138" y="65"/>
                    </a:cubicBezTo>
                    <a:cubicBezTo>
                      <a:pt x="148" y="65"/>
                      <a:pt x="157" y="66"/>
                      <a:pt x="167" y="65"/>
                    </a:cubicBezTo>
                    <a:cubicBezTo>
                      <a:pt x="178" y="64"/>
                      <a:pt x="176" y="58"/>
                      <a:pt x="173" y="48"/>
                    </a:cubicBezTo>
                    <a:cubicBezTo>
                      <a:pt x="167" y="34"/>
                      <a:pt x="155" y="10"/>
                      <a:pt x="142" y="0"/>
                    </a:cubicBezTo>
                    <a:cubicBezTo>
                      <a:pt x="144" y="16"/>
                      <a:pt x="167" y="33"/>
                      <a:pt x="144" y="46"/>
                    </a:cubicBezTo>
                    <a:cubicBezTo>
                      <a:pt x="128" y="56"/>
                      <a:pt x="108" y="49"/>
                      <a:pt x="90" y="45"/>
                    </a:cubicBezTo>
                    <a:cubicBezTo>
                      <a:pt x="73" y="41"/>
                      <a:pt x="52" y="36"/>
                      <a:pt x="35" y="43"/>
                    </a:cubicBezTo>
                    <a:cubicBezTo>
                      <a:pt x="23" y="47"/>
                      <a:pt x="2" y="57"/>
                      <a:pt x="0" y="72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0" name="Freeform 66"/>
              <p:cNvSpPr>
                <a:spLocks/>
              </p:cNvSpPr>
              <p:nvPr/>
            </p:nvSpPr>
            <p:spPr bwMode="auto">
              <a:xfrm>
                <a:off x="1462" y="1237"/>
                <a:ext cx="88" cy="96"/>
              </a:xfrm>
              <a:custGeom>
                <a:avLst/>
                <a:gdLst>
                  <a:gd name="T0" fmla="*/ 65 w 35"/>
                  <a:gd name="T1" fmla="*/ 5 h 36"/>
                  <a:gd name="T2" fmla="*/ 73 w 35"/>
                  <a:gd name="T3" fmla="*/ 77 h 36"/>
                  <a:gd name="T4" fmla="*/ 48 w 35"/>
                  <a:gd name="T5" fmla="*/ 88 h 36"/>
                  <a:gd name="T6" fmla="*/ 0 w 35"/>
                  <a:gd name="T7" fmla="*/ 85 h 36"/>
                  <a:gd name="T8" fmla="*/ 55 w 3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26" y="2"/>
                    </a:moveTo>
                    <a:cubicBezTo>
                      <a:pt x="35" y="7"/>
                      <a:pt x="33" y="21"/>
                      <a:pt x="29" y="29"/>
                    </a:cubicBezTo>
                    <a:cubicBezTo>
                      <a:pt x="26" y="36"/>
                      <a:pt x="27" y="34"/>
                      <a:pt x="19" y="33"/>
                    </a:cubicBezTo>
                    <a:cubicBezTo>
                      <a:pt x="12" y="31"/>
                      <a:pt x="7" y="32"/>
                      <a:pt x="0" y="32"/>
                    </a:cubicBezTo>
                    <a:cubicBezTo>
                      <a:pt x="11" y="24"/>
                      <a:pt x="29" y="18"/>
                      <a:pt x="22" y="0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1" name="Freeform 67"/>
              <p:cNvSpPr>
                <a:spLocks/>
              </p:cNvSpPr>
              <p:nvPr/>
            </p:nvSpPr>
            <p:spPr bwMode="auto">
              <a:xfrm>
                <a:off x="1395" y="1211"/>
                <a:ext cx="50" cy="101"/>
              </a:xfrm>
              <a:custGeom>
                <a:avLst/>
                <a:gdLst>
                  <a:gd name="T0" fmla="*/ 0 w 20"/>
                  <a:gd name="T1" fmla="*/ 8 h 38"/>
                  <a:gd name="T2" fmla="*/ 0 w 20"/>
                  <a:gd name="T3" fmla="*/ 101 h 38"/>
                  <a:gd name="T4" fmla="*/ 3 w 20"/>
                  <a:gd name="T5" fmla="*/ 3 h 3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8"/>
                  <a:gd name="T11" fmla="*/ 20 w 20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8">
                    <a:moveTo>
                      <a:pt x="0" y="3"/>
                    </a:moveTo>
                    <a:cubicBezTo>
                      <a:pt x="20" y="0"/>
                      <a:pt x="19" y="36"/>
                      <a:pt x="0" y="38"/>
                    </a:cubicBezTo>
                    <a:cubicBezTo>
                      <a:pt x="10" y="23"/>
                      <a:pt x="4" y="17"/>
                      <a:pt x="1" y="1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2" name="Freeform 68"/>
              <p:cNvSpPr>
                <a:spLocks/>
              </p:cNvSpPr>
              <p:nvPr/>
            </p:nvSpPr>
            <p:spPr bwMode="auto">
              <a:xfrm>
                <a:off x="1210" y="1248"/>
                <a:ext cx="67" cy="88"/>
              </a:xfrm>
              <a:custGeom>
                <a:avLst/>
                <a:gdLst>
                  <a:gd name="T0" fmla="*/ 10 w 27"/>
                  <a:gd name="T1" fmla="*/ 11 h 33"/>
                  <a:gd name="T2" fmla="*/ 67 w 27"/>
                  <a:gd name="T3" fmla="*/ 83 h 33"/>
                  <a:gd name="T4" fmla="*/ 27 w 27"/>
                  <a:gd name="T5" fmla="*/ 80 h 33"/>
                  <a:gd name="T6" fmla="*/ 0 w 27"/>
                  <a:gd name="T7" fmla="*/ 1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3"/>
                  <a:gd name="T14" fmla="*/ 27 w 2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3">
                    <a:moveTo>
                      <a:pt x="4" y="4"/>
                    </a:moveTo>
                    <a:cubicBezTo>
                      <a:pt x="18" y="0"/>
                      <a:pt x="15" y="26"/>
                      <a:pt x="27" y="31"/>
                    </a:cubicBezTo>
                    <a:cubicBezTo>
                      <a:pt x="22" y="33"/>
                      <a:pt x="15" y="30"/>
                      <a:pt x="11" y="30"/>
                    </a:cubicBezTo>
                    <a:cubicBezTo>
                      <a:pt x="9" y="17"/>
                      <a:pt x="12" y="12"/>
                      <a:pt x="0" y="4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3" name="Freeform 69"/>
              <p:cNvSpPr>
                <a:spLocks/>
              </p:cNvSpPr>
              <p:nvPr/>
            </p:nvSpPr>
            <p:spPr bwMode="auto">
              <a:xfrm>
                <a:off x="1212" y="2803"/>
                <a:ext cx="50" cy="24"/>
              </a:xfrm>
              <a:custGeom>
                <a:avLst/>
                <a:gdLst>
                  <a:gd name="T0" fmla="*/ 43 w 20"/>
                  <a:gd name="T1" fmla="*/ 0 h 9"/>
                  <a:gd name="T2" fmla="*/ 50 w 20"/>
                  <a:gd name="T3" fmla="*/ 8 h 9"/>
                  <a:gd name="T4" fmla="*/ 37 w 20"/>
                  <a:gd name="T5" fmla="*/ 5 h 9"/>
                  <a:gd name="T6" fmla="*/ 45 w 20"/>
                  <a:gd name="T7" fmla="*/ 16 h 9"/>
                  <a:gd name="T8" fmla="*/ 30 w 20"/>
                  <a:gd name="T9" fmla="*/ 16 h 9"/>
                  <a:gd name="T10" fmla="*/ 37 w 20"/>
                  <a:gd name="T11" fmla="*/ 24 h 9"/>
                  <a:gd name="T12" fmla="*/ 0 w 20"/>
                  <a:gd name="T13" fmla="*/ 1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17" y="0"/>
                    </a:moveTo>
                    <a:cubicBezTo>
                      <a:pt x="18" y="1"/>
                      <a:pt x="19" y="2"/>
                      <a:pt x="20" y="3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4"/>
                      <a:pt x="16" y="6"/>
                      <a:pt x="18" y="6"/>
                    </a:cubicBezTo>
                    <a:cubicBezTo>
                      <a:pt x="16" y="5"/>
                      <a:pt x="14" y="5"/>
                      <a:pt x="12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1" y="8"/>
                      <a:pt x="3" y="9"/>
                      <a:pt x="0" y="6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4" name="Freeform 70"/>
              <p:cNvSpPr>
                <a:spLocks/>
              </p:cNvSpPr>
              <p:nvPr/>
            </p:nvSpPr>
            <p:spPr bwMode="auto">
              <a:xfrm>
                <a:off x="1240" y="2909"/>
                <a:ext cx="70" cy="62"/>
              </a:xfrm>
              <a:custGeom>
                <a:avLst/>
                <a:gdLst>
                  <a:gd name="T0" fmla="*/ 55 w 28"/>
                  <a:gd name="T1" fmla="*/ 0 h 23"/>
                  <a:gd name="T2" fmla="*/ 70 w 28"/>
                  <a:gd name="T3" fmla="*/ 8 h 23"/>
                  <a:gd name="T4" fmla="*/ 48 w 28"/>
                  <a:gd name="T5" fmla="*/ 16 h 23"/>
                  <a:gd name="T6" fmla="*/ 63 w 28"/>
                  <a:gd name="T7" fmla="*/ 22 h 23"/>
                  <a:gd name="T8" fmla="*/ 60 w 28"/>
                  <a:gd name="T9" fmla="*/ 43 h 23"/>
                  <a:gd name="T10" fmla="*/ 55 w 28"/>
                  <a:gd name="T11" fmla="*/ 59 h 23"/>
                  <a:gd name="T12" fmla="*/ 50 w 28"/>
                  <a:gd name="T13" fmla="*/ 62 h 23"/>
                  <a:gd name="T14" fmla="*/ 23 w 28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3"/>
                  <a:gd name="T26" fmla="*/ 28 w 28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3">
                    <a:moveTo>
                      <a:pt x="22" y="0"/>
                    </a:moveTo>
                    <a:cubicBezTo>
                      <a:pt x="24" y="2"/>
                      <a:pt x="26" y="2"/>
                      <a:pt x="28" y="3"/>
                    </a:cubicBezTo>
                    <a:cubicBezTo>
                      <a:pt x="25" y="3"/>
                      <a:pt x="19" y="2"/>
                      <a:pt x="19" y="6"/>
                    </a:cubicBezTo>
                    <a:cubicBezTo>
                      <a:pt x="20" y="7"/>
                      <a:pt x="23" y="8"/>
                      <a:pt x="25" y="8"/>
                    </a:cubicBezTo>
                    <a:cubicBezTo>
                      <a:pt x="17" y="8"/>
                      <a:pt x="17" y="17"/>
                      <a:pt x="24" y="16"/>
                    </a:cubicBezTo>
                    <a:cubicBezTo>
                      <a:pt x="20" y="15"/>
                      <a:pt x="18" y="21"/>
                      <a:pt x="22" y="22"/>
                    </a:cubicBezTo>
                    <a:cubicBezTo>
                      <a:pt x="22" y="22"/>
                      <a:pt x="21" y="23"/>
                      <a:pt x="20" y="23"/>
                    </a:cubicBezTo>
                    <a:cubicBezTo>
                      <a:pt x="16" y="20"/>
                      <a:pt x="0" y="11"/>
                      <a:pt x="9" y="4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5" name="Freeform 71"/>
              <p:cNvSpPr>
                <a:spLocks/>
              </p:cNvSpPr>
              <p:nvPr/>
            </p:nvSpPr>
            <p:spPr bwMode="auto">
              <a:xfrm>
                <a:off x="1185" y="3021"/>
                <a:ext cx="37" cy="27"/>
              </a:xfrm>
              <a:custGeom>
                <a:avLst/>
                <a:gdLst>
                  <a:gd name="T0" fmla="*/ 12 w 15"/>
                  <a:gd name="T1" fmla="*/ 0 h 10"/>
                  <a:gd name="T2" fmla="*/ 37 w 15"/>
                  <a:gd name="T3" fmla="*/ 11 h 10"/>
                  <a:gd name="T4" fmla="*/ 32 w 15"/>
                  <a:gd name="T5" fmla="*/ 22 h 10"/>
                  <a:gd name="T6" fmla="*/ 20 w 15"/>
                  <a:gd name="T7" fmla="*/ 27 h 10"/>
                  <a:gd name="T8" fmla="*/ 0 w 15"/>
                  <a:gd name="T9" fmla="*/ 1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5" y="0"/>
                    </a:moveTo>
                    <a:cubicBezTo>
                      <a:pt x="8" y="2"/>
                      <a:pt x="12" y="3"/>
                      <a:pt x="15" y="4"/>
                    </a:cubicBezTo>
                    <a:cubicBezTo>
                      <a:pt x="12" y="4"/>
                      <a:pt x="8" y="7"/>
                      <a:pt x="13" y="8"/>
                    </a:cubicBezTo>
                    <a:cubicBezTo>
                      <a:pt x="11" y="7"/>
                      <a:pt x="6" y="6"/>
                      <a:pt x="8" y="10"/>
                    </a:cubicBezTo>
                    <a:cubicBezTo>
                      <a:pt x="6" y="7"/>
                      <a:pt x="3" y="6"/>
                      <a:pt x="0" y="6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6" name="Freeform 72"/>
              <p:cNvSpPr>
                <a:spLocks/>
              </p:cNvSpPr>
              <p:nvPr/>
            </p:nvSpPr>
            <p:spPr bwMode="auto">
              <a:xfrm>
                <a:off x="1165" y="3075"/>
                <a:ext cx="35" cy="29"/>
              </a:xfrm>
              <a:custGeom>
                <a:avLst/>
                <a:gdLst>
                  <a:gd name="T0" fmla="*/ 0 w 14"/>
                  <a:gd name="T1" fmla="*/ 8 h 11"/>
                  <a:gd name="T2" fmla="*/ 23 w 14"/>
                  <a:gd name="T3" fmla="*/ 29 h 11"/>
                  <a:gd name="T4" fmla="*/ 20 w 14"/>
                  <a:gd name="T5" fmla="*/ 21 h 11"/>
                  <a:gd name="T6" fmla="*/ 33 w 14"/>
                  <a:gd name="T7" fmla="*/ 21 h 11"/>
                  <a:gd name="T8" fmla="*/ 35 w 14"/>
                  <a:gd name="T9" fmla="*/ 11 h 11"/>
                  <a:gd name="T10" fmla="*/ 10 w 1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0" y="3"/>
                    </a:moveTo>
                    <a:cubicBezTo>
                      <a:pt x="1" y="7"/>
                      <a:pt x="6" y="10"/>
                      <a:pt x="9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9" y="8"/>
                      <a:pt x="9" y="2"/>
                      <a:pt x="14" y="4"/>
                    </a:cubicBezTo>
                    <a:cubicBezTo>
                      <a:pt x="11" y="2"/>
                      <a:pt x="7" y="2"/>
                      <a:pt x="4" y="0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7" name="Freeform 73"/>
              <p:cNvSpPr>
                <a:spLocks/>
              </p:cNvSpPr>
              <p:nvPr/>
            </p:nvSpPr>
            <p:spPr bwMode="auto">
              <a:xfrm>
                <a:off x="1692" y="2771"/>
                <a:ext cx="115" cy="114"/>
              </a:xfrm>
              <a:custGeom>
                <a:avLst/>
                <a:gdLst>
                  <a:gd name="T0" fmla="*/ 5 w 46"/>
                  <a:gd name="T1" fmla="*/ 80 h 43"/>
                  <a:gd name="T2" fmla="*/ 0 w 46"/>
                  <a:gd name="T3" fmla="*/ 114 h 43"/>
                  <a:gd name="T4" fmla="*/ 20 w 46"/>
                  <a:gd name="T5" fmla="*/ 85 h 43"/>
                  <a:gd name="T6" fmla="*/ 23 w 46"/>
                  <a:gd name="T7" fmla="*/ 93 h 43"/>
                  <a:gd name="T8" fmla="*/ 32 w 46"/>
                  <a:gd name="T9" fmla="*/ 74 h 43"/>
                  <a:gd name="T10" fmla="*/ 40 w 46"/>
                  <a:gd name="T11" fmla="*/ 90 h 43"/>
                  <a:gd name="T12" fmla="*/ 60 w 46"/>
                  <a:gd name="T13" fmla="*/ 87 h 43"/>
                  <a:gd name="T14" fmla="*/ 65 w 46"/>
                  <a:gd name="T15" fmla="*/ 82 h 43"/>
                  <a:gd name="T16" fmla="*/ 83 w 46"/>
                  <a:gd name="T17" fmla="*/ 101 h 43"/>
                  <a:gd name="T18" fmla="*/ 115 w 46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43"/>
                  <a:gd name="T32" fmla="*/ 46 w 46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43">
                    <a:moveTo>
                      <a:pt x="2" y="30"/>
                    </a:moveTo>
                    <a:cubicBezTo>
                      <a:pt x="2" y="35"/>
                      <a:pt x="1" y="39"/>
                      <a:pt x="0" y="43"/>
                    </a:cubicBezTo>
                    <a:cubicBezTo>
                      <a:pt x="3" y="41"/>
                      <a:pt x="4" y="34"/>
                      <a:pt x="8" y="32"/>
                    </a:cubicBezTo>
                    <a:cubicBezTo>
                      <a:pt x="8" y="33"/>
                      <a:pt x="9" y="34"/>
                      <a:pt x="9" y="35"/>
                    </a:cubicBezTo>
                    <a:cubicBezTo>
                      <a:pt x="10" y="32"/>
                      <a:pt x="11" y="30"/>
                      <a:pt x="13" y="28"/>
                    </a:cubicBezTo>
                    <a:cubicBezTo>
                      <a:pt x="16" y="29"/>
                      <a:pt x="16" y="31"/>
                      <a:pt x="16" y="34"/>
                    </a:cubicBezTo>
                    <a:cubicBezTo>
                      <a:pt x="18" y="28"/>
                      <a:pt x="24" y="25"/>
                      <a:pt x="24" y="33"/>
                    </a:cubicBezTo>
                    <a:cubicBezTo>
                      <a:pt x="24" y="33"/>
                      <a:pt x="25" y="32"/>
                      <a:pt x="26" y="31"/>
                    </a:cubicBezTo>
                    <a:cubicBezTo>
                      <a:pt x="29" y="33"/>
                      <a:pt x="30" y="36"/>
                      <a:pt x="33" y="38"/>
                    </a:cubicBezTo>
                    <a:cubicBezTo>
                      <a:pt x="35" y="28"/>
                      <a:pt x="43" y="10"/>
                      <a:pt x="46" y="0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8" name="Freeform 74"/>
              <p:cNvSpPr>
                <a:spLocks/>
              </p:cNvSpPr>
              <p:nvPr/>
            </p:nvSpPr>
            <p:spPr bwMode="auto">
              <a:xfrm>
                <a:off x="1892" y="2864"/>
                <a:ext cx="23" cy="91"/>
              </a:xfrm>
              <a:custGeom>
                <a:avLst/>
                <a:gdLst>
                  <a:gd name="T0" fmla="*/ 0 w 9"/>
                  <a:gd name="T1" fmla="*/ 70 h 34"/>
                  <a:gd name="T2" fmla="*/ 20 w 9"/>
                  <a:gd name="T3" fmla="*/ 91 h 34"/>
                  <a:gd name="T4" fmla="*/ 13 w 9"/>
                  <a:gd name="T5" fmla="*/ 56 h 34"/>
                  <a:gd name="T6" fmla="*/ 20 w 9"/>
                  <a:gd name="T7" fmla="*/ 56 h 34"/>
                  <a:gd name="T8" fmla="*/ 23 w 9"/>
                  <a:gd name="T9" fmla="*/ 35 h 34"/>
                  <a:gd name="T10" fmla="*/ 20 w 9"/>
                  <a:gd name="T11" fmla="*/ 19 h 34"/>
                  <a:gd name="T12" fmla="*/ 3 w 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4"/>
                  <a:gd name="T23" fmla="*/ 9 w 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4">
                    <a:moveTo>
                      <a:pt x="0" y="26"/>
                    </a:moveTo>
                    <a:cubicBezTo>
                      <a:pt x="3" y="29"/>
                      <a:pt x="6" y="31"/>
                      <a:pt x="8" y="34"/>
                    </a:cubicBezTo>
                    <a:cubicBezTo>
                      <a:pt x="6" y="32"/>
                      <a:pt x="3" y="24"/>
                      <a:pt x="5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4" y="20"/>
                      <a:pt x="3" y="11"/>
                      <a:pt x="9" y="13"/>
                    </a:cubicBezTo>
                    <a:cubicBezTo>
                      <a:pt x="8" y="11"/>
                      <a:pt x="8" y="9"/>
                      <a:pt x="8" y="7"/>
                    </a:cubicBezTo>
                    <a:cubicBezTo>
                      <a:pt x="6" y="4"/>
                      <a:pt x="2" y="3"/>
                      <a:pt x="1" y="0"/>
                    </a:cubicBezTo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69" name="Freeform 75"/>
              <p:cNvSpPr>
                <a:spLocks noEditPoints="1"/>
              </p:cNvSpPr>
              <p:nvPr/>
            </p:nvSpPr>
            <p:spPr bwMode="auto">
              <a:xfrm>
                <a:off x="1130" y="2885"/>
                <a:ext cx="255" cy="200"/>
              </a:xfrm>
              <a:custGeom>
                <a:avLst/>
                <a:gdLst>
                  <a:gd name="T0" fmla="*/ 220 w 102"/>
                  <a:gd name="T1" fmla="*/ 120 h 75"/>
                  <a:gd name="T2" fmla="*/ 163 w 102"/>
                  <a:gd name="T3" fmla="*/ 85 h 75"/>
                  <a:gd name="T4" fmla="*/ 157 w 102"/>
                  <a:gd name="T5" fmla="*/ 83 h 75"/>
                  <a:gd name="T6" fmla="*/ 20 w 102"/>
                  <a:gd name="T7" fmla="*/ 0 h 75"/>
                  <a:gd name="T8" fmla="*/ 0 w 102"/>
                  <a:gd name="T9" fmla="*/ 29 h 75"/>
                  <a:gd name="T10" fmla="*/ 72 w 102"/>
                  <a:gd name="T11" fmla="*/ 136 h 75"/>
                  <a:gd name="T12" fmla="*/ 72 w 102"/>
                  <a:gd name="T13" fmla="*/ 136 h 75"/>
                  <a:gd name="T14" fmla="*/ 253 w 102"/>
                  <a:gd name="T15" fmla="*/ 168 h 75"/>
                  <a:gd name="T16" fmla="*/ 255 w 102"/>
                  <a:gd name="T17" fmla="*/ 165 h 75"/>
                  <a:gd name="T18" fmla="*/ 220 w 102"/>
                  <a:gd name="T19" fmla="*/ 120 h 75"/>
                  <a:gd name="T20" fmla="*/ 137 w 102"/>
                  <a:gd name="T21" fmla="*/ 136 h 75"/>
                  <a:gd name="T22" fmla="*/ 173 w 102"/>
                  <a:gd name="T23" fmla="*/ 149 h 75"/>
                  <a:gd name="T24" fmla="*/ 137 w 102"/>
                  <a:gd name="T25" fmla="*/ 136 h 75"/>
                  <a:gd name="T26" fmla="*/ 60 w 102"/>
                  <a:gd name="T27" fmla="*/ 67 h 75"/>
                  <a:gd name="T28" fmla="*/ 180 w 102"/>
                  <a:gd name="T29" fmla="*/ 131 h 75"/>
                  <a:gd name="T30" fmla="*/ 60 w 102"/>
                  <a:gd name="T31" fmla="*/ 67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75"/>
                  <a:gd name="T50" fmla="*/ 102 w 102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75">
                    <a:moveTo>
                      <a:pt x="88" y="45"/>
                    </a:moveTo>
                    <a:cubicBezTo>
                      <a:pt x="83" y="42"/>
                      <a:pt x="73" y="37"/>
                      <a:pt x="65" y="32"/>
                    </a:cubicBezTo>
                    <a:cubicBezTo>
                      <a:pt x="64" y="32"/>
                      <a:pt x="63" y="32"/>
                      <a:pt x="63" y="31"/>
                    </a:cubicBezTo>
                    <a:cubicBezTo>
                      <a:pt x="53" y="26"/>
                      <a:pt x="27" y="12"/>
                      <a:pt x="8" y="0"/>
                    </a:cubicBezTo>
                    <a:cubicBezTo>
                      <a:pt x="6" y="5"/>
                      <a:pt x="3" y="8"/>
                      <a:pt x="0" y="11"/>
                    </a:cubicBezTo>
                    <a:cubicBezTo>
                      <a:pt x="9" y="26"/>
                      <a:pt x="24" y="45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48" y="56"/>
                      <a:pt x="85" y="75"/>
                      <a:pt x="101" y="63"/>
                    </a:cubicBezTo>
                    <a:cubicBezTo>
                      <a:pt x="101" y="63"/>
                      <a:pt x="102" y="62"/>
                      <a:pt x="102" y="62"/>
                    </a:cubicBezTo>
                    <a:cubicBezTo>
                      <a:pt x="100" y="55"/>
                      <a:pt x="94" y="49"/>
                      <a:pt x="88" y="45"/>
                    </a:cubicBezTo>
                    <a:close/>
                    <a:moveTo>
                      <a:pt x="55" y="51"/>
                    </a:moveTo>
                    <a:cubicBezTo>
                      <a:pt x="57" y="49"/>
                      <a:pt x="69" y="56"/>
                      <a:pt x="69" y="56"/>
                    </a:cubicBezTo>
                    <a:cubicBezTo>
                      <a:pt x="62" y="57"/>
                      <a:pt x="54" y="54"/>
                      <a:pt x="55" y="51"/>
                    </a:cubicBezTo>
                    <a:close/>
                    <a:moveTo>
                      <a:pt x="24" y="25"/>
                    </a:moveTo>
                    <a:cubicBezTo>
                      <a:pt x="31" y="28"/>
                      <a:pt x="66" y="44"/>
                      <a:pt x="72" y="49"/>
                    </a:cubicBezTo>
                    <a:cubicBezTo>
                      <a:pt x="64" y="48"/>
                      <a:pt x="28" y="36"/>
                      <a:pt x="24" y="25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0" name="Freeform 76"/>
              <p:cNvSpPr>
                <a:spLocks/>
              </p:cNvSpPr>
              <p:nvPr/>
            </p:nvSpPr>
            <p:spPr bwMode="auto">
              <a:xfrm>
                <a:off x="1210" y="2232"/>
                <a:ext cx="185" cy="176"/>
              </a:xfrm>
              <a:custGeom>
                <a:avLst/>
                <a:gdLst>
                  <a:gd name="T0" fmla="*/ 180 w 74"/>
                  <a:gd name="T1" fmla="*/ 37 h 66"/>
                  <a:gd name="T2" fmla="*/ 147 w 74"/>
                  <a:gd name="T3" fmla="*/ 11 h 66"/>
                  <a:gd name="T4" fmla="*/ 23 w 74"/>
                  <a:gd name="T5" fmla="*/ 48 h 66"/>
                  <a:gd name="T6" fmla="*/ 0 w 74"/>
                  <a:gd name="T7" fmla="*/ 69 h 66"/>
                  <a:gd name="T8" fmla="*/ 0 w 74"/>
                  <a:gd name="T9" fmla="*/ 69 h 66"/>
                  <a:gd name="T10" fmla="*/ 60 w 74"/>
                  <a:gd name="T11" fmla="*/ 157 h 66"/>
                  <a:gd name="T12" fmla="*/ 62 w 74"/>
                  <a:gd name="T13" fmla="*/ 157 h 66"/>
                  <a:gd name="T14" fmla="*/ 183 w 74"/>
                  <a:gd name="T15" fmla="*/ 45 h 66"/>
                  <a:gd name="T16" fmla="*/ 180 w 74"/>
                  <a:gd name="T17" fmla="*/ 3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6"/>
                  <a:gd name="T29" fmla="*/ 74 w 7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6">
                    <a:moveTo>
                      <a:pt x="72" y="14"/>
                    </a:moveTo>
                    <a:cubicBezTo>
                      <a:pt x="69" y="9"/>
                      <a:pt x="64" y="6"/>
                      <a:pt x="59" y="4"/>
                    </a:cubicBezTo>
                    <a:cubicBezTo>
                      <a:pt x="46" y="0"/>
                      <a:pt x="27" y="5"/>
                      <a:pt x="9" y="18"/>
                    </a:cubicBezTo>
                    <a:cubicBezTo>
                      <a:pt x="6" y="21"/>
                      <a:pt x="3" y="24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2" y="44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43" y="66"/>
                      <a:pt x="74" y="42"/>
                      <a:pt x="73" y="17"/>
                    </a:cubicBez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1" name="Freeform 77"/>
              <p:cNvSpPr>
                <a:spLocks/>
              </p:cNvSpPr>
              <p:nvPr/>
            </p:nvSpPr>
            <p:spPr bwMode="auto">
              <a:xfrm>
                <a:off x="1267" y="2379"/>
                <a:ext cx="80" cy="85"/>
              </a:xfrm>
              <a:custGeom>
                <a:avLst/>
                <a:gdLst>
                  <a:gd name="T0" fmla="*/ 17 w 32"/>
                  <a:gd name="T1" fmla="*/ 24 h 32"/>
                  <a:gd name="T2" fmla="*/ 80 w 32"/>
                  <a:gd name="T3" fmla="*/ 0 h 32"/>
                  <a:gd name="T4" fmla="*/ 35 w 32"/>
                  <a:gd name="T5" fmla="*/ 40 h 32"/>
                  <a:gd name="T6" fmla="*/ 0 w 32"/>
                  <a:gd name="T7" fmla="*/ 85 h 32"/>
                  <a:gd name="T8" fmla="*/ 12 w 32"/>
                  <a:gd name="T9" fmla="*/ 53 h 32"/>
                  <a:gd name="T10" fmla="*/ 15 w 32"/>
                  <a:gd name="T11" fmla="*/ 2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7" y="9"/>
                    </a:moveTo>
                    <a:cubicBezTo>
                      <a:pt x="15" y="12"/>
                      <a:pt x="26" y="5"/>
                      <a:pt x="32" y="0"/>
                    </a:cubicBezTo>
                    <a:cubicBezTo>
                      <a:pt x="27" y="8"/>
                      <a:pt x="22" y="11"/>
                      <a:pt x="14" y="15"/>
                    </a:cubicBezTo>
                    <a:cubicBezTo>
                      <a:pt x="7" y="19"/>
                      <a:pt x="6" y="28"/>
                      <a:pt x="0" y="32"/>
                    </a:cubicBezTo>
                    <a:cubicBezTo>
                      <a:pt x="3" y="29"/>
                      <a:pt x="3" y="25"/>
                      <a:pt x="5" y="20"/>
                    </a:cubicBezTo>
                    <a:cubicBezTo>
                      <a:pt x="6" y="17"/>
                      <a:pt x="5" y="13"/>
                      <a:pt x="6" y="10"/>
                    </a:cubicBezTo>
                  </a:path>
                </a:pathLst>
              </a:custGeom>
              <a:solidFill>
                <a:srgbClr val="F8A8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2" name="Freeform 78"/>
              <p:cNvSpPr>
                <a:spLocks/>
              </p:cNvSpPr>
              <p:nvPr/>
            </p:nvSpPr>
            <p:spPr bwMode="auto">
              <a:xfrm>
                <a:off x="1237" y="2251"/>
                <a:ext cx="150" cy="133"/>
              </a:xfrm>
              <a:custGeom>
                <a:avLst/>
                <a:gdLst>
                  <a:gd name="T0" fmla="*/ 18 w 60"/>
                  <a:gd name="T1" fmla="*/ 77 h 50"/>
                  <a:gd name="T2" fmla="*/ 50 w 60"/>
                  <a:gd name="T3" fmla="*/ 128 h 50"/>
                  <a:gd name="T4" fmla="*/ 103 w 60"/>
                  <a:gd name="T5" fmla="*/ 104 h 50"/>
                  <a:gd name="T6" fmla="*/ 140 w 60"/>
                  <a:gd name="T7" fmla="*/ 43 h 50"/>
                  <a:gd name="T8" fmla="*/ 80 w 60"/>
                  <a:gd name="T9" fmla="*/ 8 h 50"/>
                  <a:gd name="T10" fmla="*/ 105 w 60"/>
                  <a:gd name="T11" fmla="*/ 27 h 50"/>
                  <a:gd name="T12" fmla="*/ 85 w 60"/>
                  <a:gd name="T13" fmla="*/ 67 h 50"/>
                  <a:gd name="T14" fmla="*/ 40 w 60"/>
                  <a:gd name="T15" fmla="*/ 74 h 50"/>
                  <a:gd name="T16" fmla="*/ 0 w 60"/>
                  <a:gd name="T17" fmla="*/ 56 h 50"/>
                  <a:gd name="T18" fmla="*/ 20 w 60"/>
                  <a:gd name="T19" fmla="*/ 7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0"/>
                  <a:gd name="T32" fmla="*/ 60 w 6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0">
                    <a:moveTo>
                      <a:pt x="7" y="29"/>
                    </a:moveTo>
                    <a:cubicBezTo>
                      <a:pt x="12" y="34"/>
                      <a:pt x="13" y="46"/>
                      <a:pt x="20" y="48"/>
                    </a:cubicBezTo>
                    <a:cubicBezTo>
                      <a:pt x="26" y="50"/>
                      <a:pt x="36" y="44"/>
                      <a:pt x="41" y="39"/>
                    </a:cubicBezTo>
                    <a:cubicBezTo>
                      <a:pt x="47" y="34"/>
                      <a:pt x="54" y="25"/>
                      <a:pt x="56" y="16"/>
                    </a:cubicBezTo>
                    <a:cubicBezTo>
                      <a:pt x="60" y="3"/>
                      <a:pt x="42" y="0"/>
                      <a:pt x="32" y="3"/>
                    </a:cubicBezTo>
                    <a:cubicBezTo>
                      <a:pt x="37" y="5"/>
                      <a:pt x="41" y="4"/>
                      <a:pt x="42" y="10"/>
                    </a:cubicBezTo>
                    <a:cubicBezTo>
                      <a:pt x="44" y="17"/>
                      <a:pt x="40" y="22"/>
                      <a:pt x="34" y="25"/>
                    </a:cubicBezTo>
                    <a:cubicBezTo>
                      <a:pt x="28" y="28"/>
                      <a:pt x="23" y="31"/>
                      <a:pt x="16" y="28"/>
                    </a:cubicBezTo>
                    <a:cubicBezTo>
                      <a:pt x="10" y="27"/>
                      <a:pt x="5" y="19"/>
                      <a:pt x="0" y="21"/>
                    </a:cubicBezTo>
                    <a:cubicBezTo>
                      <a:pt x="3" y="20"/>
                      <a:pt x="4" y="28"/>
                      <a:pt x="8" y="29"/>
                    </a:cubicBezTo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3" name="Freeform 79"/>
              <p:cNvSpPr>
                <a:spLocks/>
              </p:cNvSpPr>
              <p:nvPr/>
            </p:nvSpPr>
            <p:spPr bwMode="auto">
              <a:xfrm>
                <a:off x="1165" y="2331"/>
                <a:ext cx="115" cy="168"/>
              </a:xfrm>
              <a:custGeom>
                <a:avLst/>
                <a:gdLst>
                  <a:gd name="T0" fmla="*/ 70 w 46"/>
                  <a:gd name="T1" fmla="*/ 0 h 63"/>
                  <a:gd name="T2" fmla="*/ 80 w 46"/>
                  <a:gd name="T3" fmla="*/ 136 h 63"/>
                  <a:gd name="T4" fmla="*/ 32 w 46"/>
                  <a:gd name="T5" fmla="*/ 168 h 63"/>
                  <a:gd name="T6" fmla="*/ 7 w 46"/>
                  <a:gd name="T7" fmla="*/ 91 h 63"/>
                  <a:gd name="T8" fmla="*/ 43 w 46"/>
                  <a:gd name="T9" fmla="*/ 125 h 63"/>
                  <a:gd name="T10" fmla="*/ 75 w 46"/>
                  <a:gd name="T11" fmla="*/ 96 h 63"/>
                  <a:gd name="T12" fmla="*/ 70 w 46"/>
                  <a:gd name="T13" fmla="*/ 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63"/>
                  <a:gd name="T23" fmla="*/ 46 w 4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63">
                    <a:moveTo>
                      <a:pt x="28" y="0"/>
                    </a:moveTo>
                    <a:cubicBezTo>
                      <a:pt x="42" y="10"/>
                      <a:pt x="46" y="39"/>
                      <a:pt x="32" y="51"/>
                    </a:cubicBezTo>
                    <a:cubicBezTo>
                      <a:pt x="28" y="54"/>
                      <a:pt x="18" y="63"/>
                      <a:pt x="13" y="63"/>
                    </a:cubicBezTo>
                    <a:cubicBezTo>
                      <a:pt x="2" y="63"/>
                      <a:pt x="0" y="40"/>
                      <a:pt x="3" y="34"/>
                    </a:cubicBezTo>
                    <a:cubicBezTo>
                      <a:pt x="4" y="39"/>
                      <a:pt x="8" y="49"/>
                      <a:pt x="17" y="47"/>
                    </a:cubicBezTo>
                    <a:cubicBezTo>
                      <a:pt x="20" y="46"/>
                      <a:pt x="28" y="40"/>
                      <a:pt x="30" y="36"/>
                    </a:cubicBezTo>
                    <a:cubicBezTo>
                      <a:pt x="37" y="24"/>
                      <a:pt x="31" y="12"/>
                      <a:pt x="28" y="1"/>
                    </a:cubicBezTo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4" name="Freeform 80"/>
              <p:cNvSpPr>
                <a:spLocks/>
              </p:cNvSpPr>
              <p:nvPr/>
            </p:nvSpPr>
            <p:spPr bwMode="auto">
              <a:xfrm>
                <a:off x="1235" y="2336"/>
                <a:ext cx="160" cy="171"/>
              </a:xfrm>
              <a:custGeom>
                <a:avLst/>
                <a:gdLst>
                  <a:gd name="T0" fmla="*/ 0 w 64"/>
                  <a:gd name="T1" fmla="*/ 171 h 64"/>
                  <a:gd name="T2" fmla="*/ 160 w 64"/>
                  <a:gd name="T3" fmla="*/ 0 h 64"/>
                  <a:gd name="T4" fmla="*/ 0 w 64"/>
                  <a:gd name="T5" fmla="*/ 171 h 6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64"/>
                  <a:gd name="T11" fmla="*/ 64 w 64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64">
                    <a:moveTo>
                      <a:pt x="0" y="64"/>
                    </a:moveTo>
                    <a:cubicBezTo>
                      <a:pt x="13" y="62"/>
                      <a:pt x="53" y="47"/>
                      <a:pt x="64" y="0"/>
                    </a:cubicBezTo>
                    <a:cubicBezTo>
                      <a:pt x="62" y="9"/>
                      <a:pt x="31" y="52"/>
                      <a:pt x="0" y="64"/>
                    </a:cubicBezTo>
                    <a:close/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5" name="Freeform 81"/>
              <p:cNvSpPr>
                <a:spLocks noEditPoints="1"/>
              </p:cNvSpPr>
              <p:nvPr/>
            </p:nvSpPr>
            <p:spPr bwMode="auto">
              <a:xfrm>
                <a:off x="1267" y="2285"/>
                <a:ext cx="603" cy="587"/>
              </a:xfrm>
              <a:custGeom>
                <a:avLst/>
                <a:gdLst>
                  <a:gd name="T0" fmla="*/ 575 w 241"/>
                  <a:gd name="T1" fmla="*/ 219 h 220"/>
                  <a:gd name="T2" fmla="*/ 395 w 241"/>
                  <a:gd name="T3" fmla="*/ 96 h 220"/>
                  <a:gd name="T4" fmla="*/ 133 w 241"/>
                  <a:gd name="T5" fmla="*/ 8 h 220"/>
                  <a:gd name="T6" fmla="*/ 133 w 241"/>
                  <a:gd name="T7" fmla="*/ 5 h 220"/>
                  <a:gd name="T8" fmla="*/ 133 w 241"/>
                  <a:gd name="T9" fmla="*/ 8 h 220"/>
                  <a:gd name="T10" fmla="*/ 0 w 241"/>
                  <a:gd name="T11" fmla="*/ 224 h 220"/>
                  <a:gd name="T12" fmla="*/ 150 w 241"/>
                  <a:gd name="T13" fmla="*/ 267 h 220"/>
                  <a:gd name="T14" fmla="*/ 280 w 241"/>
                  <a:gd name="T15" fmla="*/ 411 h 220"/>
                  <a:gd name="T16" fmla="*/ 430 w 241"/>
                  <a:gd name="T17" fmla="*/ 587 h 220"/>
                  <a:gd name="T18" fmla="*/ 463 w 241"/>
                  <a:gd name="T19" fmla="*/ 544 h 220"/>
                  <a:gd name="T20" fmla="*/ 513 w 241"/>
                  <a:gd name="T21" fmla="*/ 571 h 220"/>
                  <a:gd name="T22" fmla="*/ 603 w 241"/>
                  <a:gd name="T23" fmla="*/ 245 h 220"/>
                  <a:gd name="T24" fmla="*/ 575 w 241"/>
                  <a:gd name="T25" fmla="*/ 219 h 220"/>
                  <a:gd name="T26" fmla="*/ 103 w 241"/>
                  <a:gd name="T27" fmla="*/ 197 h 220"/>
                  <a:gd name="T28" fmla="*/ 140 w 241"/>
                  <a:gd name="T29" fmla="*/ 205 h 220"/>
                  <a:gd name="T30" fmla="*/ 103 w 241"/>
                  <a:gd name="T31" fmla="*/ 197 h 220"/>
                  <a:gd name="T32" fmla="*/ 135 w 241"/>
                  <a:gd name="T33" fmla="*/ 141 h 220"/>
                  <a:gd name="T34" fmla="*/ 168 w 241"/>
                  <a:gd name="T35" fmla="*/ 144 h 220"/>
                  <a:gd name="T36" fmla="*/ 135 w 241"/>
                  <a:gd name="T37" fmla="*/ 141 h 220"/>
                  <a:gd name="T38" fmla="*/ 455 w 241"/>
                  <a:gd name="T39" fmla="*/ 173 h 220"/>
                  <a:gd name="T40" fmla="*/ 528 w 241"/>
                  <a:gd name="T41" fmla="*/ 253 h 220"/>
                  <a:gd name="T42" fmla="*/ 455 w 241"/>
                  <a:gd name="T43" fmla="*/ 173 h 220"/>
                  <a:gd name="T44" fmla="*/ 290 w 241"/>
                  <a:gd name="T45" fmla="*/ 101 h 220"/>
                  <a:gd name="T46" fmla="*/ 318 w 241"/>
                  <a:gd name="T47" fmla="*/ 139 h 220"/>
                  <a:gd name="T48" fmla="*/ 290 w 241"/>
                  <a:gd name="T49" fmla="*/ 101 h 220"/>
                  <a:gd name="T50" fmla="*/ 185 w 241"/>
                  <a:gd name="T51" fmla="*/ 184 h 220"/>
                  <a:gd name="T52" fmla="*/ 295 w 241"/>
                  <a:gd name="T53" fmla="*/ 232 h 220"/>
                  <a:gd name="T54" fmla="*/ 293 w 241"/>
                  <a:gd name="T55" fmla="*/ 232 h 220"/>
                  <a:gd name="T56" fmla="*/ 185 w 241"/>
                  <a:gd name="T57" fmla="*/ 184 h 220"/>
                  <a:gd name="T58" fmla="*/ 310 w 241"/>
                  <a:gd name="T59" fmla="*/ 384 h 220"/>
                  <a:gd name="T60" fmla="*/ 335 w 241"/>
                  <a:gd name="T61" fmla="*/ 398 h 220"/>
                  <a:gd name="T62" fmla="*/ 310 w 241"/>
                  <a:gd name="T63" fmla="*/ 384 h 220"/>
                  <a:gd name="T64" fmla="*/ 200 w 241"/>
                  <a:gd name="T65" fmla="*/ 256 h 220"/>
                  <a:gd name="T66" fmla="*/ 343 w 241"/>
                  <a:gd name="T67" fmla="*/ 288 h 220"/>
                  <a:gd name="T68" fmla="*/ 200 w 241"/>
                  <a:gd name="T69" fmla="*/ 256 h 220"/>
                  <a:gd name="T70" fmla="*/ 225 w 241"/>
                  <a:gd name="T71" fmla="*/ 125 h 220"/>
                  <a:gd name="T72" fmla="*/ 353 w 241"/>
                  <a:gd name="T73" fmla="*/ 224 h 220"/>
                  <a:gd name="T74" fmla="*/ 225 w 241"/>
                  <a:gd name="T75" fmla="*/ 125 h 220"/>
                  <a:gd name="T76" fmla="*/ 365 w 241"/>
                  <a:gd name="T77" fmla="*/ 176 h 220"/>
                  <a:gd name="T78" fmla="*/ 423 w 241"/>
                  <a:gd name="T79" fmla="*/ 256 h 220"/>
                  <a:gd name="T80" fmla="*/ 365 w 241"/>
                  <a:gd name="T81" fmla="*/ 176 h 220"/>
                  <a:gd name="T82" fmla="*/ 375 w 241"/>
                  <a:gd name="T83" fmla="*/ 307 h 220"/>
                  <a:gd name="T84" fmla="*/ 488 w 241"/>
                  <a:gd name="T85" fmla="*/ 387 h 220"/>
                  <a:gd name="T86" fmla="*/ 375 w 241"/>
                  <a:gd name="T87" fmla="*/ 307 h 220"/>
                  <a:gd name="T88" fmla="*/ 410 w 241"/>
                  <a:gd name="T89" fmla="*/ 432 h 220"/>
                  <a:gd name="T90" fmla="*/ 525 w 241"/>
                  <a:gd name="T91" fmla="*/ 443 h 220"/>
                  <a:gd name="T92" fmla="*/ 410 w 241"/>
                  <a:gd name="T93" fmla="*/ 432 h 220"/>
                  <a:gd name="T94" fmla="*/ 443 w 241"/>
                  <a:gd name="T95" fmla="*/ 277 h 220"/>
                  <a:gd name="T96" fmla="*/ 540 w 241"/>
                  <a:gd name="T97" fmla="*/ 395 h 220"/>
                  <a:gd name="T98" fmla="*/ 443 w 241"/>
                  <a:gd name="T99" fmla="*/ 277 h 2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1"/>
                  <a:gd name="T151" fmla="*/ 0 h 220"/>
                  <a:gd name="T152" fmla="*/ 241 w 241"/>
                  <a:gd name="T153" fmla="*/ 220 h 2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1" h="220">
                    <a:moveTo>
                      <a:pt x="230" y="82"/>
                    </a:moveTo>
                    <a:cubicBezTo>
                      <a:pt x="220" y="72"/>
                      <a:pt x="182" y="40"/>
                      <a:pt x="158" y="36"/>
                    </a:cubicBezTo>
                    <a:cubicBezTo>
                      <a:pt x="130" y="31"/>
                      <a:pt x="59" y="11"/>
                      <a:pt x="53" y="3"/>
                    </a:cubicBezTo>
                    <a:cubicBezTo>
                      <a:pt x="53" y="3"/>
                      <a:pt x="53" y="4"/>
                      <a:pt x="53" y="2"/>
                    </a:cubicBezTo>
                    <a:cubicBezTo>
                      <a:pt x="52" y="0"/>
                      <a:pt x="52" y="2"/>
                      <a:pt x="53" y="3"/>
                    </a:cubicBezTo>
                    <a:cubicBezTo>
                      <a:pt x="62" y="38"/>
                      <a:pt x="29" y="73"/>
                      <a:pt x="0" y="84"/>
                    </a:cubicBezTo>
                    <a:cubicBezTo>
                      <a:pt x="15" y="86"/>
                      <a:pt x="32" y="89"/>
                      <a:pt x="60" y="100"/>
                    </a:cubicBezTo>
                    <a:cubicBezTo>
                      <a:pt x="80" y="108"/>
                      <a:pt x="94" y="140"/>
                      <a:pt x="112" y="154"/>
                    </a:cubicBezTo>
                    <a:cubicBezTo>
                      <a:pt x="139" y="175"/>
                      <a:pt x="176" y="185"/>
                      <a:pt x="172" y="220"/>
                    </a:cubicBezTo>
                    <a:cubicBezTo>
                      <a:pt x="172" y="220"/>
                      <a:pt x="174" y="207"/>
                      <a:pt x="185" y="204"/>
                    </a:cubicBezTo>
                    <a:cubicBezTo>
                      <a:pt x="196" y="202"/>
                      <a:pt x="205" y="214"/>
                      <a:pt x="205" y="214"/>
                    </a:cubicBezTo>
                    <a:cubicBezTo>
                      <a:pt x="205" y="214"/>
                      <a:pt x="235" y="149"/>
                      <a:pt x="241" y="92"/>
                    </a:cubicBezTo>
                    <a:cubicBezTo>
                      <a:pt x="237" y="89"/>
                      <a:pt x="233" y="86"/>
                      <a:pt x="230" y="82"/>
                    </a:cubicBezTo>
                    <a:close/>
                    <a:moveTo>
                      <a:pt x="41" y="74"/>
                    </a:moveTo>
                    <a:cubicBezTo>
                      <a:pt x="42" y="70"/>
                      <a:pt x="47" y="69"/>
                      <a:pt x="56" y="77"/>
                    </a:cubicBezTo>
                    <a:cubicBezTo>
                      <a:pt x="50" y="79"/>
                      <a:pt x="40" y="78"/>
                      <a:pt x="41" y="74"/>
                    </a:cubicBezTo>
                    <a:close/>
                    <a:moveTo>
                      <a:pt x="54" y="53"/>
                    </a:moveTo>
                    <a:cubicBezTo>
                      <a:pt x="55" y="49"/>
                      <a:pt x="61" y="50"/>
                      <a:pt x="67" y="54"/>
                    </a:cubicBezTo>
                    <a:cubicBezTo>
                      <a:pt x="63" y="54"/>
                      <a:pt x="53" y="58"/>
                      <a:pt x="54" y="53"/>
                    </a:cubicBezTo>
                    <a:close/>
                    <a:moveTo>
                      <a:pt x="182" y="65"/>
                    </a:moveTo>
                    <a:cubicBezTo>
                      <a:pt x="187" y="54"/>
                      <a:pt x="205" y="80"/>
                      <a:pt x="211" y="95"/>
                    </a:cubicBezTo>
                    <a:cubicBezTo>
                      <a:pt x="202" y="90"/>
                      <a:pt x="180" y="72"/>
                      <a:pt x="182" y="65"/>
                    </a:cubicBezTo>
                    <a:close/>
                    <a:moveTo>
                      <a:pt x="116" y="38"/>
                    </a:moveTo>
                    <a:cubicBezTo>
                      <a:pt x="126" y="32"/>
                      <a:pt x="130" y="54"/>
                      <a:pt x="127" y="52"/>
                    </a:cubicBezTo>
                    <a:cubicBezTo>
                      <a:pt x="124" y="50"/>
                      <a:pt x="112" y="40"/>
                      <a:pt x="116" y="38"/>
                    </a:cubicBezTo>
                    <a:close/>
                    <a:moveTo>
                      <a:pt x="74" y="69"/>
                    </a:moveTo>
                    <a:cubicBezTo>
                      <a:pt x="80" y="61"/>
                      <a:pt x="104" y="83"/>
                      <a:pt x="118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08" y="87"/>
                      <a:pt x="69" y="76"/>
                      <a:pt x="74" y="69"/>
                    </a:cubicBezTo>
                    <a:close/>
                    <a:moveTo>
                      <a:pt x="124" y="144"/>
                    </a:moveTo>
                    <a:cubicBezTo>
                      <a:pt x="125" y="140"/>
                      <a:pt x="129" y="146"/>
                      <a:pt x="134" y="149"/>
                    </a:cubicBezTo>
                    <a:cubicBezTo>
                      <a:pt x="128" y="150"/>
                      <a:pt x="123" y="147"/>
                      <a:pt x="124" y="144"/>
                    </a:cubicBezTo>
                    <a:close/>
                    <a:moveTo>
                      <a:pt x="80" y="96"/>
                    </a:moveTo>
                    <a:cubicBezTo>
                      <a:pt x="80" y="82"/>
                      <a:pt x="127" y="109"/>
                      <a:pt x="137" y="108"/>
                    </a:cubicBezTo>
                    <a:cubicBezTo>
                      <a:pt x="126" y="110"/>
                      <a:pt x="79" y="110"/>
                      <a:pt x="80" y="96"/>
                    </a:cubicBezTo>
                    <a:close/>
                    <a:moveTo>
                      <a:pt x="90" y="47"/>
                    </a:moveTo>
                    <a:cubicBezTo>
                      <a:pt x="95" y="40"/>
                      <a:pt x="132" y="71"/>
                      <a:pt x="141" y="84"/>
                    </a:cubicBezTo>
                    <a:cubicBezTo>
                      <a:pt x="116" y="76"/>
                      <a:pt x="86" y="54"/>
                      <a:pt x="90" y="47"/>
                    </a:cubicBezTo>
                    <a:close/>
                    <a:moveTo>
                      <a:pt x="146" y="66"/>
                    </a:moveTo>
                    <a:cubicBezTo>
                      <a:pt x="151" y="62"/>
                      <a:pt x="166" y="88"/>
                      <a:pt x="169" y="96"/>
                    </a:cubicBezTo>
                    <a:cubicBezTo>
                      <a:pt x="157" y="91"/>
                      <a:pt x="142" y="70"/>
                      <a:pt x="146" y="66"/>
                    </a:cubicBezTo>
                    <a:close/>
                    <a:moveTo>
                      <a:pt x="150" y="115"/>
                    </a:moveTo>
                    <a:cubicBezTo>
                      <a:pt x="150" y="102"/>
                      <a:pt x="182" y="133"/>
                      <a:pt x="195" y="145"/>
                    </a:cubicBezTo>
                    <a:cubicBezTo>
                      <a:pt x="188" y="144"/>
                      <a:pt x="149" y="128"/>
                      <a:pt x="150" y="115"/>
                    </a:cubicBezTo>
                    <a:close/>
                    <a:moveTo>
                      <a:pt x="164" y="162"/>
                    </a:moveTo>
                    <a:cubicBezTo>
                      <a:pt x="172" y="161"/>
                      <a:pt x="197" y="162"/>
                      <a:pt x="210" y="166"/>
                    </a:cubicBezTo>
                    <a:cubicBezTo>
                      <a:pt x="204" y="167"/>
                      <a:pt x="174" y="166"/>
                      <a:pt x="164" y="162"/>
                    </a:cubicBezTo>
                    <a:close/>
                    <a:moveTo>
                      <a:pt x="177" y="104"/>
                    </a:moveTo>
                    <a:cubicBezTo>
                      <a:pt x="186" y="108"/>
                      <a:pt x="210" y="133"/>
                      <a:pt x="216" y="148"/>
                    </a:cubicBezTo>
                    <a:cubicBezTo>
                      <a:pt x="210" y="145"/>
                      <a:pt x="191" y="130"/>
                      <a:pt x="177" y="104"/>
                    </a:cubicBezTo>
                    <a:close/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6" name="Freeform 82"/>
              <p:cNvSpPr>
                <a:spLocks/>
              </p:cNvSpPr>
              <p:nvPr/>
            </p:nvSpPr>
            <p:spPr bwMode="auto">
              <a:xfrm>
                <a:off x="1310" y="1752"/>
                <a:ext cx="95" cy="197"/>
              </a:xfrm>
              <a:custGeom>
                <a:avLst/>
                <a:gdLst>
                  <a:gd name="T0" fmla="*/ 57 w 38"/>
                  <a:gd name="T1" fmla="*/ 3 h 74"/>
                  <a:gd name="T2" fmla="*/ 20 w 38"/>
                  <a:gd name="T3" fmla="*/ 45 h 74"/>
                  <a:gd name="T4" fmla="*/ 20 w 38"/>
                  <a:gd name="T5" fmla="*/ 45 h 74"/>
                  <a:gd name="T6" fmla="*/ 43 w 38"/>
                  <a:gd name="T7" fmla="*/ 192 h 74"/>
                  <a:gd name="T8" fmla="*/ 52 w 38"/>
                  <a:gd name="T9" fmla="*/ 197 h 74"/>
                  <a:gd name="T10" fmla="*/ 95 w 38"/>
                  <a:gd name="T11" fmla="*/ 3 h 74"/>
                  <a:gd name="T12" fmla="*/ 95 w 38"/>
                  <a:gd name="T13" fmla="*/ 3 h 74"/>
                  <a:gd name="T14" fmla="*/ 57 w 38"/>
                  <a:gd name="T15" fmla="*/ 3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74"/>
                  <a:gd name="T26" fmla="*/ 38 w 38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74">
                    <a:moveTo>
                      <a:pt x="23" y="1"/>
                    </a:moveTo>
                    <a:cubicBezTo>
                      <a:pt x="15" y="3"/>
                      <a:pt x="10" y="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56"/>
                      <a:pt x="4" y="66"/>
                      <a:pt x="17" y="72"/>
                    </a:cubicBezTo>
                    <a:cubicBezTo>
                      <a:pt x="18" y="73"/>
                      <a:pt x="20" y="74"/>
                      <a:pt x="21" y="74"/>
                    </a:cubicBezTo>
                    <a:cubicBezTo>
                      <a:pt x="11" y="52"/>
                      <a:pt x="18" y="12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3" y="0"/>
                      <a:pt x="27" y="0"/>
                      <a:pt x="23" y="1"/>
                    </a:cubicBezTo>
                    <a:close/>
                  </a:path>
                </a:pathLst>
              </a:custGeom>
              <a:solidFill>
                <a:srgbClr val="6FA9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7" name="Freeform 83"/>
              <p:cNvSpPr>
                <a:spLocks/>
              </p:cNvSpPr>
              <p:nvPr/>
            </p:nvSpPr>
            <p:spPr bwMode="auto">
              <a:xfrm>
                <a:off x="715" y="2163"/>
                <a:ext cx="232" cy="224"/>
              </a:xfrm>
              <a:custGeom>
                <a:avLst/>
                <a:gdLst>
                  <a:gd name="T0" fmla="*/ 82 w 93"/>
                  <a:gd name="T1" fmla="*/ 16 h 84"/>
                  <a:gd name="T2" fmla="*/ 0 w 93"/>
                  <a:gd name="T3" fmla="*/ 141 h 84"/>
                  <a:gd name="T4" fmla="*/ 217 w 93"/>
                  <a:gd name="T5" fmla="*/ 125 h 84"/>
                  <a:gd name="T6" fmla="*/ 232 w 93"/>
                  <a:gd name="T7" fmla="*/ 104 h 84"/>
                  <a:gd name="T8" fmla="*/ 82 w 93"/>
                  <a:gd name="T9" fmla="*/ 1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4"/>
                  <a:gd name="T17" fmla="*/ 93 w 93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4">
                    <a:moveTo>
                      <a:pt x="33" y="6"/>
                    </a:moveTo>
                    <a:cubicBezTo>
                      <a:pt x="23" y="9"/>
                      <a:pt x="11" y="28"/>
                      <a:pt x="0" y="53"/>
                    </a:cubicBezTo>
                    <a:cubicBezTo>
                      <a:pt x="18" y="84"/>
                      <a:pt x="69" y="69"/>
                      <a:pt x="87" y="47"/>
                    </a:cubicBezTo>
                    <a:cubicBezTo>
                      <a:pt x="89" y="44"/>
                      <a:pt x="91" y="42"/>
                      <a:pt x="93" y="39"/>
                    </a:cubicBezTo>
                    <a:cubicBezTo>
                      <a:pt x="72" y="10"/>
                      <a:pt x="51" y="0"/>
                      <a:pt x="33" y="6"/>
                    </a:cubicBezTo>
                    <a:close/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8" name="Freeform 84"/>
              <p:cNvSpPr>
                <a:spLocks/>
              </p:cNvSpPr>
              <p:nvPr/>
            </p:nvSpPr>
            <p:spPr bwMode="auto">
              <a:xfrm>
                <a:off x="1740" y="2171"/>
                <a:ext cx="117" cy="101"/>
              </a:xfrm>
              <a:custGeom>
                <a:avLst/>
                <a:gdLst>
                  <a:gd name="T0" fmla="*/ 35 w 47"/>
                  <a:gd name="T1" fmla="*/ 11 h 38"/>
                  <a:gd name="T2" fmla="*/ 30 w 47"/>
                  <a:gd name="T3" fmla="*/ 51 h 38"/>
                  <a:gd name="T4" fmla="*/ 92 w 47"/>
                  <a:gd name="T5" fmla="*/ 96 h 38"/>
                  <a:gd name="T6" fmla="*/ 97 w 47"/>
                  <a:gd name="T7" fmla="*/ 48 h 38"/>
                  <a:gd name="T8" fmla="*/ 35 w 47"/>
                  <a:gd name="T9" fmla="*/ 1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8"/>
                  <a:gd name="T17" fmla="*/ 47 w 4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8">
                    <a:moveTo>
                      <a:pt x="14" y="4"/>
                    </a:moveTo>
                    <a:cubicBezTo>
                      <a:pt x="0" y="0"/>
                      <a:pt x="8" y="14"/>
                      <a:pt x="12" y="19"/>
                    </a:cubicBezTo>
                    <a:cubicBezTo>
                      <a:pt x="17" y="25"/>
                      <a:pt x="29" y="38"/>
                      <a:pt x="37" y="36"/>
                    </a:cubicBezTo>
                    <a:cubicBezTo>
                      <a:pt x="47" y="34"/>
                      <a:pt x="43" y="23"/>
                      <a:pt x="39" y="18"/>
                    </a:cubicBezTo>
                    <a:cubicBezTo>
                      <a:pt x="33" y="9"/>
                      <a:pt x="24" y="5"/>
                      <a:pt x="14" y="5"/>
                    </a:cubicBezTo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79" name="Freeform 85"/>
              <p:cNvSpPr>
                <a:spLocks/>
              </p:cNvSpPr>
              <p:nvPr/>
            </p:nvSpPr>
            <p:spPr bwMode="auto">
              <a:xfrm>
                <a:off x="1845" y="2256"/>
                <a:ext cx="120" cy="120"/>
              </a:xfrm>
              <a:custGeom>
                <a:avLst/>
                <a:gdLst>
                  <a:gd name="T0" fmla="*/ 62 w 48"/>
                  <a:gd name="T1" fmla="*/ 21 h 45"/>
                  <a:gd name="T2" fmla="*/ 85 w 48"/>
                  <a:gd name="T3" fmla="*/ 112 h 45"/>
                  <a:gd name="T4" fmla="*/ 115 w 48"/>
                  <a:gd name="T5" fmla="*/ 75 h 45"/>
                  <a:gd name="T6" fmla="*/ 67 w 48"/>
                  <a:gd name="T7" fmla="*/ 16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5"/>
                  <a:gd name="T14" fmla="*/ 48 w 48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5">
                    <a:moveTo>
                      <a:pt x="25" y="8"/>
                    </a:moveTo>
                    <a:cubicBezTo>
                      <a:pt x="0" y="0"/>
                      <a:pt x="20" y="39"/>
                      <a:pt x="34" y="42"/>
                    </a:cubicBezTo>
                    <a:cubicBezTo>
                      <a:pt x="45" y="45"/>
                      <a:pt x="48" y="37"/>
                      <a:pt x="46" y="28"/>
                    </a:cubicBezTo>
                    <a:cubicBezTo>
                      <a:pt x="43" y="17"/>
                      <a:pt x="36" y="11"/>
                      <a:pt x="27" y="6"/>
                    </a:cubicBezTo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0" name="Freeform 86"/>
              <p:cNvSpPr>
                <a:spLocks/>
              </p:cNvSpPr>
              <p:nvPr/>
            </p:nvSpPr>
            <p:spPr bwMode="auto">
              <a:xfrm>
                <a:off x="1885" y="2267"/>
                <a:ext cx="77" cy="93"/>
              </a:xfrm>
              <a:custGeom>
                <a:avLst/>
                <a:gdLst>
                  <a:gd name="T0" fmla="*/ 0 w 31"/>
                  <a:gd name="T1" fmla="*/ 8 h 35"/>
                  <a:gd name="T2" fmla="*/ 0 w 31"/>
                  <a:gd name="T3" fmla="*/ 8 h 35"/>
                  <a:gd name="T4" fmla="*/ 67 w 31"/>
                  <a:gd name="T5" fmla="*/ 66 h 35"/>
                  <a:gd name="T6" fmla="*/ 72 w 31"/>
                  <a:gd name="T7" fmla="*/ 93 h 35"/>
                  <a:gd name="T8" fmla="*/ 72 w 31"/>
                  <a:gd name="T9" fmla="*/ 93 h 35"/>
                  <a:gd name="T10" fmla="*/ 70 w 31"/>
                  <a:gd name="T11" fmla="*/ 56 h 35"/>
                  <a:gd name="T12" fmla="*/ 0 w 31"/>
                  <a:gd name="T13" fmla="*/ 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5"/>
                  <a:gd name="T23" fmla="*/ 31 w 31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5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22" y="10"/>
                      <a:pt x="27" y="25"/>
                    </a:cubicBezTo>
                    <a:cubicBezTo>
                      <a:pt x="28" y="29"/>
                      <a:pt x="29" y="32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1"/>
                      <a:pt x="31" y="28"/>
                      <a:pt x="28" y="21"/>
                    </a:cubicBezTo>
                    <a:cubicBezTo>
                      <a:pt x="22" y="4"/>
                      <a:pt x="11" y="0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1" name="Freeform 87"/>
              <p:cNvSpPr>
                <a:spLocks/>
              </p:cNvSpPr>
              <p:nvPr/>
            </p:nvSpPr>
            <p:spPr bwMode="auto">
              <a:xfrm>
                <a:off x="1770" y="2181"/>
                <a:ext cx="77" cy="56"/>
              </a:xfrm>
              <a:custGeom>
                <a:avLst/>
                <a:gdLst>
                  <a:gd name="T0" fmla="*/ 0 w 31"/>
                  <a:gd name="T1" fmla="*/ 0 h 21"/>
                  <a:gd name="T2" fmla="*/ 37 w 31"/>
                  <a:gd name="T3" fmla="*/ 13 h 21"/>
                  <a:gd name="T4" fmla="*/ 77 w 31"/>
                  <a:gd name="T5" fmla="*/ 56 h 21"/>
                  <a:gd name="T6" fmla="*/ 77 w 31"/>
                  <a:gd name="T7" fmla="*/ 56 h 21"/>
                  <a:gd name="T8" fmla="*/ 40 w 31"/>
                  <a:gd name="T9" fmla="*/ 5 h 21"/>
                  <a:gd name="T10" fmla="*/ 0 w 31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1"/>
                  <a:gd name="T20" fmla="*/ 31 w 3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1">
                    <a:moveTo>
                      <a:pt x="0" y="0"/>
                    </a:moveTo>
                    <a:cubicBezTo>
                      <a:pt x="5" y="0"/>
                      <a:pt x="10" y="3"/>
                      <a:pt x="15" y="5"/>
                    </a:cubicBezTo>
                    <a:cubicBezTo>
                      <a:pt x="23" y="9"/>
                      <a:pt x="29" y="15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15"/>
                      <a:pt x="25" y="7"/>
                      <a:pt x="16" y="2"/>
                    </a:cubicBezTo>
                    <a:cubicBezTo>
                      <a:pt x="11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2" name="Freeform 88"/>
              <p:cNvSpPr>
                <a:spLocks/>
              </p:cNvSpPr>
              <p:nvPr/>
            </p:nvSpPr>
            <p:spPr bwMode="auto">
              <a:xfrm>
                <a:off x="745" y="2291"/>
                <a:ext cx="192" cy="109"/>
              </a:xfrm>
              <a:custGeom>
                <a:avLst/>
                <a:gdLst>
                  <a:gd name="T0" fmla="*/ 0 w 77"/>
                  <a:gd name="T1" fmla="*/ 45 h 41"/>
                  <a:gd name="T2" fmla="*/ 192 w 77"/>
                  <a:gd name="T3" fmla="*/ 0 h 41"/>
                  <a:gd name="T4" fmla="*/ 0 w 77"/>
                  <a:gd name="T5" fmla="*/ 45 h 4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41"/>
                  <a:gd name="T11" fmla="*/ 77 w 7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41">
                    <a:moveTo>
                      <a:pt x="0" y="17"/>
                    </a:moveTo>
                    <a:cubicBezTo>
                      <a:pt x="12" y="26"/>
                      <a:pt x="54" y="26"/>
                      <a:pt x="77" y="0"/>
                    </a:cubicBezTo>
                    <a:cubicBezTo>
                      <a:pt x="69" y="11"/>
                      <a:pt x="35" y="41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3" name="Freeform 89"/>
              <p:cNvSpPr>
                <a:spLocks/>
              </p:cNvSpPr>
              <p:nvPr/>
            </p:nvSpPr>
            <p:spPr bwMode="auto">
              <a:xfrm>
                <a:off x="680" y="3203"/>
                <a:ext cx="297" cy="296"/>
              </a:xfrm>
              <a:custGeom>
                <a:avLst/>
                <a:gdLst>
                  <a:gd name="T0" fmla="*/ 297 w 119"/>
                  <a:gd name="T1" fmla="*/ 211 h 111"/>
                  <a:gd name="T2" fmla="*/ 270 w 119"/>
                  <a:gd name="T3" fmla="*/ 197 h 111"/>
                  <a:gd name="T4" fmla="*/ 112 w 119"/>
                  <a:gd name="T5" fmla="*/ 72 h 111"/>
                  <a:gd name="T6" fmla="*/ 112 w 119"/>
                  <a:gd name="T7" fmla="*/ 72 h 111"/>
                  <a:gd name="T8" fmla="*/ 0 w 119"/>
                  <a:gd name="T9" fmla="*/ 0 h 111"/>
                  <a:gd name="T10" fmla="*/ 12 w 119"/>
                  <a:gd name="T11" fmla="*/ 53 h 111"/>
                  <a:gd name="T12" fmla="*/ 152 w 119"/>
                  <a:gd name="T13" fmla="*/ 173 h 111"/>
                  <a:gd name="T14" fmla="*/ 125 w 119"/>
                  <a:gd name="T15" fmla="*/ 275 h 111"/>
                  <a:gd name="T16" fmla="*/ 292 w 119"/>
                  <a:gd name="T17" fmla="*/ 243 h 111"/>
                  <a:gd name="T18" fmla="*/ 297 w 119"/>
                  <a:gd name="T19" fmla="*/ 235 h 111"/>
                  <a:gd name="T20" fmla="*/ 297 w 119"/>
                  <a:gd name="T21" fmla="*/ 211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11"/>
                  <a:gd name="T35" fmla="*/ 119 w 119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11">
                    <a:moveTo>
                      <a:pt x="119" y="79"/>
                    </a:moveTo>
                    <a:cubicBezTo>
                      <a:pt x="115" y="77"/>
                      <a:pt x="111" y="75"/>
                      <a:pt x="108" y="74"/>
                    </a:cubicBezTo>
                    <a:cubicBezTo>
                      <a:pt x="88" y="65"/>
                      <a:pt x="66" y="49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28" y="32"/>
                      <a:pt x="13" y="21"/>
                      <a:pt x="0" y="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9" y="42"/>
                      <a:pt x="42" y="49"/>
                      <a:pt x="61" y="65"/>
                    </a:cubicBezTo>
                    <a:cubicBezTo>
                      <a:pt x="85" y="84"/>
                      <a:pt x="75" y="93"/>
                      <a:pt x="50" y="103"/>
                    </a:cubicBezTo>
                    <a:cubicBezTo>
                      <a:pt x="69" y="99"/>
                      <a:pt x="102" y="111"/>
                      <a:pt x="117" y="91"/>
                    </a:cubicBezTo>
                    <a:cubicBezTo>
                      <a:pt x="118" y="90"/>
                      <a:pt x="118" y="89"/>
                      <a:pt x="119" y="88"/>
                    </a:cubicBez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4" name="Freeform 90"/>
              <p:cNvSpPr>
                <a:spLocks/>
              </p:cNvSpPr>
              <p:nvPr/>
            </p:nvSpPr>
            <p:spPr bwMode="auto">
              <a:xfrm>
                <a:off x="1537" y="1701"/>
                <a:ext cx="298" cy="270"/>
              </a:xfrm>
              <a:custGeom>
                <a:avLst/>
                <a:gdLst>
                  <a:gd name="T0" fmla="*/ 5 w 119"/>
                  <a:gd name="T1" fmla="*/ 251 h 101"/>
                  <a:gd name="T2" fmla="*/ 50 w 119"/>
                  <a:gd name="T3" fmla="*/ 160 h 101"/>
                  <a:gd name="T4" fmla="*/ 185 w 119"/>
                  <a:gd name="T5" fmla="*/ 152 h 101"/>
                  <a:gd name="T6" fmla="*/ 273 w 119"/>
                  <a:gd name="T7" fmla="*/ 0 h 101"/>
                  <a:gd name="T8" fmla="*/ 258 w 119"/>
                  <a:gd name="T9" fmla="*/ 211 h 101"/>
                  <a:gd name="T10" fmla="*/ 153 w 119"/>
                  <a:gd name="T11" fmla="*/ 238 h 101"/>
                  <a:gd name="T12" fmla="*/ 0 w 119"/>
                  <a:gd name="T13" fmla="*/ 265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101"/>
                  <a:gd name="T23" fmla="*/ 119 w 11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101">
                    <a:moveTo>
                      <a:pt x="2" y="94"/>
                    </a:moveTo>
                    <a:cubicBezTo>
                      <a:pt x="11" y="85"/>
                      <a:pt x="19" y="73"/>
                      <a:pt x="20" y="60"/>
                    </a:cubicBezTo>
                    <a:cubicBezTo>
                      <a:pt x="37" y="61"/>
                      <a:pt x="58" y="65"/>
                      <a:pt x="74" y="57"/>
                    </a:cubicBezTo>
                    <a:cubicBezTo>
                      <a:pt x="95" y="46"/>
                      <a:pt x="104" y="21"/>
                      <a:pt x="109" y="0"/>
                    </a:cubicBezTo>
                    <a:cubicBezTo>
                      <a:pt x="110" y="22"/>
                      <a:pt x="119" y="59"/>
                      <a:pt x="103" y="79"/>
                    </a:cubicBezTo>
                    <a:cubicBezTo>
                      <a:pt x="94" y="92"/>
                      <a:pt x="75" y="88"/>
                      <a:pt x="61" y="89"/>
                    </a:cubicBezTo>
                    <a:cubicBezTo>
                      <a:pt x="40" y="90"/>
                      <a:pt x="20" y="101"/>
                      <a:pt x="0" y="99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5" name="Freeform 91"/>
              <p:cNvSpPr>
                <a:spLocks/>
              </p:cNvSpPr>
              <p:nvPr/>
            </p:nvSpPr>
            <p:spPr bwMode="auto">
              <a:xfrm>
                <a:off x="777" y="1555"/>
                <a:ext cx="293" cy="821"/>
              </a:xfrm>
              <a:custGeom>
                <a:avLst/>
                <a:gdLst>
                  <a:gd name="T0" fmla="*/ 105 w 117"/>
                  <a:gd name="T1" fmla="*/ 458 h 308"/>
                  <a:gd name="T2" fmla="*/ 153 w 117"/>
                  <a:gd name="T3" fmla="*/ 0 h 308"/>
                  <a:gd name="T4" fmla="*/ 180 w 117"/>
                  <a:gd name="T5" fmla="*/ 560 h 308"/>
                  <a:gd name="T6" fmla="*/ 293 w 117"/>
                  <a:gd name="T7" fmla="*/ 821 h 308"/>
                  <a:gd name="T8" fmla="*/ 165 w 117"/>
                  <a:gd name="T9" fmla="*/ 624 h 308"/>
                  <a:gd name="T10" fmla="*/ 0 w 117"/>
                  <a:gd name="T11" fmla="*/ 568 h 308"/>
                  <a:gd name="T12" fmla="*/ 105 w 117"/>
                  <a:gd name="T13" fmla="*/ 458 h 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8"/>
                  <a:gd name="T23" fmla="*/ 117 w 117"/>
                  <a:gd name="T24" fmla="*/ 308 h 3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8">
                    <a:moveTo>
                      <a:pt x="42" y="172"/>
                    </a:moveTo>
                    <a:cubicBezTo>
                      <a:pt x="55" y="137"/>
                      <a:pt x="57" y="73"/>
                      <a:pt x="61" y="0"/>
                    </a:cubicBezTo>
                    <a:cubicBezTo>
                      <a:pt x="60" y="42"/>
                      <a:pt x="62" y="169"/>
                      <a:pt x="72" y="210"/>
                    </a:cubicBezTo>
                    <a:cubicBezTo>
                      <a:pt x="81" y="252"/>
                      <a:pt x="117" y="308"/>
                      <a:pt x="117" y="308"/>
                    </a:cubicBezTo>
                    <a:cubicBezTo>
                      <a:pt x="117" y="308"/>
                      <a:pt x="92" y="262"/>
                      <a:pt x="66" y="234"/>
                    </a:cubicBezTo>
                    <a:cubicBezTo>
                      <a:pt x="47" y="214"/>
                      <a:pt x="33" y="207"/>
                      <a:pt x="0" y="213"/>
                    </a:cubicBezTo>
                    <a:cubicBezTo>
                      <a:pt x="12" y="204"/>
                      <a:pt x="32" y="200"/>
                      <a:pt x="42" y="172"/>
                    </a:cubicBezTo>
                    <a:close/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6" name="Freeform 92"/>
              <p:cNvSpPr>
                <a:spLocks/>
              </p:cNvSpPr>
              <p:nvPr/>
            </p:nvSpPr>
            <p:spPr bwMode="auto">
              <a:xfrm>
                <a:off x="540" y="2291"/>
                <a:ext cx="77" cy="405"/>
              </a:xfrm>
              <a:custGeom>
                <a:avLst/>
                <a:gdLst>
                  <a:gd name="T0" fmla="*/ 40 w 31"/>
                  <a:gd name="T1" fmla="*/ 155 h 152"/>
                  <a:gd name="T2" fmla="*/ 7 w 31"/>
                  <a:gd name="T3" fmla="*/ 405 h 152"/>
                  <a:gd name="T4" fmla="*/ 77 w 31"/>
                  <a:gd name="T5" fmla="*/ 0 h 152"/>
                  <a:gd name="T6" fmla="*/ 40 w 31"/>
                  <a:gd name="T7" fmla="*/ 155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52"/>
                  <a:gd name="T14" fmla="*/ 31 w 31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52">
                    <a:moveTo>
                      <a:pt x="16" y="58"/>
                    </a:moveTo>
                    <a:cubicBezTo>
                      <a:pt x="8" y="96"/>
                      <a:pt x="1" y="135"/>
                      <a:pt x="3" y="152"/>
                    </a:cubicBezTo>
                    <a:cubicBezTo>
                      <a:pt x="0" y="93"/>
                      <a:pt x="15" y="22"/>
                      <a:pt x="31" y="0"/>
                    </a:cubicBezTo>
                    <a:cubicBezTo>
                      <a:pt x="28" y="10"/>
                      <a:pt x="21" y="35"/>
                      <a:pt x="16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7" name="Freeform 93"/>
              <p:cNvSpPr>
                <a:spLocks/>
              </p:cNvSpPr>
              <p:nvPr/>
            </p:nvSpPr>
            <p:spPr bwMode="auto">
              <a:xfrm>
                <a:off x="637" y="2955"/>
                <a:ext cx="188" cy="320"/>
              </a:xfrm>
              <a:custGeom>
                <a:avLst/>
                <a:gdLst>
                  <a:gd name="T0" fmla="*/ 53 w 75"/>
                  <a:gd name="T1" fmla="*/ 216 h 120"/>
                  <a:gd name="T2" fmla="*/ 138 w 75"/>
                  <a:gd name="T3" fmla="*/ 296 h 120"/>
                  <a:gd name="T4" fmla="*/ 175 w 75"/>
                  <a:gd name="T5" fmla="*/ 221 h 120"/>
                  <a:gd name="T6" fmla="*/ 140 w 75"/>
                  <a:gd name="T7" fmla="*/ 189 h 120"/>
                  <a:gd name="T8" fmla="*/ 85 w 75"/>
                  <a:gd name="T9" fmla="*/ 128 h 120"/>
                  <a:gd name="T10" fmla="*/ 3 w 75"/>
                  <a:gd name="T11" fmla="*/ 0 h 120"/>
                  <a:gd name="T12" fmla="*/ 25 w 75"/>
                  <a:gd name="T13" fmla="*/ 48 h 120"/>
                  <a:gd name="T14" fmla="*/ 60 w 75"/>
                  <a:gd name="T15" fmla="*/ 128 h 120"/>
                  <a:gd name="T16" fmla="*/ 93 w 75"/>
                  <a:gd name="T17" fmla="*/ 224 h 120"/>
                  <a:gd name="T18" fmla="*/ 70 w 75"/>
                  <a:gd name="T19" fmla="*/ 22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"/>
                  <a:gd name="T31" fmla="*/ 0 h 120"/>
                  <a:gd name="T32" fmla="*/ 75 w 75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" h="120">
                    <a:moveTo>
                      <a:pt x="21" y="81"/>
                    </a:moveTo>
                    <a:cubicBezTo>
                      <a:pt x="27" y="98"/>
                      <a:pt x="33" y="120"/>
                      <a:pt x="55" y="111"/>
                    </a:cubicBezTo>
                    <a:cubicBezTo>
                      <a:pt x="65" y="107"/>
                      <a:pt x="75" y="93"/>
                      <a:pt x="70" y="83"/>
                    </a:cubicBezTo>
                    <a:cubicBezTo>
                      <a:pt x="68" y="78"/>
                      <a:pt x="60" y="75"/>
                      <a:pt x="56" y="71"/>
                    </a:cubicBezTo>
                    <a:cubicBezTo>
                      <a:pt x="48" y="64"/>
                      <a:pt x="42" y="55"/>
                      <a:pt x="34" y="48"/>
                    </a:cubicBezTo>
                    <a:cubicBezTo>
                      <a:pt x="18" y="35"/>
                      <a:pt x="13" y="17"/>
                      <a:pt x="1" y="0"/>
                    </a:cubicBezTo>
                    <a:cubicBezTo>
                      <a:pt x="0" y="8"/>
                      <a:pt x="7" y="12"/>
                      <a:pt x="10" y="18"/>
                    </a:cubicBezTo>
                    <a:cubicBezTo>
                      <a:pt x="16" y="27"/>
                      <a:pt x="19" y="38"/>
                      <a:pt x="24" y="48"/>
                    </a:cubicBezTo>
                    <a:cubicBezTo>
                      <a:pt x="31" y="62"/>
                      <a:pt x="38" y="68"/>
                      <a:pt x="37" y="84"/>
                    </a:cubicBezTo>
                    <a:cubicBezTo>
                      <a:pt x="33" y="86"/>
                      <a:pt x="31" y="85"/>
                      <a:pt x="28" y="83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8" name="Freeform 94"/>
              <p:cNvSpPr>
                <a:spLocks/>
              </p:cNvSpPr>
              <p:nvPr/>
            </p:nvSpPr>
            <p:spPr bwMode="auto">
              <a:xfrm>
                <a:off x="1312" y="2000"/>
                <a:ext cx="190" cy="112"/>
              </a:xfrm>
              <a:custGeom>
                <a:avLst/>
                <a:gdLst>
                  <a:gd name="T0" fmla="*/ 20 w 76"/>
                  <a:gd name="T1" fmla="*/ 37 h 42"/>
                  <a:gd name="T2" fmla="*/ 30 w 76"/>
                  <a:gd name="T3" fmla="*/ 112 h 42"/>
                  <a:gd name="T4" fmla="*/ 72 w 76"/>
                  <a:gd name="T5" fmla="*/ 45 h 42"/>
                  <a:gd name="T6" fmla="*/ 190 w 76"/>
                  <a:gd name="T7" fmla="*/ 0 h 42"/>
                  <a:gd name="T8" fmla="*/ 80 w 76"/>
                  <a:gd name="T9" fmla="*/ 21 h 42"/>
                  <a:gd name="T10" fmla="*/ 17 w 76"/>
                  <a:gd name="T11" fmla="*/ 2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42"/>
                  <a:gd name="T20" fmla="*/ 76 w 76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42">
                    <a:moveTo>
                      <a:pt x="8" y="14"/>
                    </a:moveTo>
                    <a:cubicBezTo>
                      <a:pt x="0" y="22"/>
                      <a:pt x="2" y="38"/>
                      <a:pt x="12" y="42"/>
                    </a:cubicBezTo>
                    <a:cubicBezTo>
                      <a:pt x="20" y="33"/>
                      <a:pt x="19" y="23"/>
                      <a:pt x="29" y="17"/>
                    </a:cubicBezTo>
                    <a:cubicBezTo>
                      <a:pt x="42" y="9"/>
                      <a:pt x="62" y="7"/>
                      <a:pt x="76" y="0"/>
                    </a:cubicBezTo>
                    <a:cubicBezTo>
                      <a:pt x="61" y="0"/>
                      <a:pt x="47" y="6"/>
                      <a:pt x="32" y="8"/>
                    </a:cubicBezTo>
                    <a:cubicBezTo>
                      <a:pt x="24" y="8"/>
                      <a:pt x="11" y="2"/>
                      <a:pt x="7" y="10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89" name="Freeform 95"/>
              <p:cNvSpPr>
                <a:spLocks/>
              </p:cNvSpPr>
              <p:nvPr/>
            </p:nvSpPr>
            <p:spPr bwMode="auto">
              <a:xfrm>
                <a:off x="1782" y="2101"/>
                <a:ext cx="195" cy="192"/>
              </a:xfrm>
              <a:custGeom>
                <a:avLst/>
                <a:gdLst>
                  <a:gd name="T0" fmla="*/ 0 w 78"/>
                  <a:gd name="T1" fmla="*/ 21 h 72"/>
                  <a:gd name="T2" fmla="*/ 195 w 78"/>
                  <a:gd name="T3" fmla="*/ 192 h 72"/>
                  <a:gd name="T4" fmla="*/ 142 w 78"/>
                  <a:gd name="T5" fmla="*/ 72 h 72"/>
                  <a:gd name="T6" fmla="*/ 97 w 78"/>
                  <a:gd name="T7" fmla="*/ 29 h 72"/>
                  <a:gd name="T8" fmla="*/ 50 w 78"/>
                  <a:gd name="T9" fmla="*/ 0 h 72"/>
                  <a:gd name="T10" fmla="*/ 85 w 78"/>
                  <a:gd name="T11" fmla="*/ 56 h 72"/>
                  <a:gd name="T12" fmla="*/ 57 w 78"/>
                  <a:gd name="T13" fmla="*/ 61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2"/>
                  <a:gd name="T23" fmla="*/ 78 w 78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2">
                    <a:moveTo>
                      <a:pt x="0" y="8"/>
                    </a:moveTo>
                    <a:cubicBezTo>
                      <a:pt x="22" y="38"/>
                      <a:pt x="61" y="35"/>
                      <a:pt x="78" y="72"/>
                    </a:cubicBezTo>
                    <a:cubicBezTo>
                      <a:pt x="77" y="52"/>
                      <a:pt x="71" y="40"/>
                      <a:pt x="57" y="27"/>
                    </a:cubicBezTo>
                    <a:cubicBezTo>
                      <a:pt x="51" y="21"/>
                      <a:pt x="47" y="16"/>
                      <a:pt x="39" y="11"/>
                    </a:cubicBezTo>
                    <a:cubicBezTo>
                      <a:pt x="32" y="7"/>
                      <a:pt x="24" y="7"/>
                      <a:pt x="20" y="0"/>
                    </a:cubicBezTo>
                    <a:cubicBezTo>
                      <a:pt x="25" y="8"/>
                      <a:pt x="33" y="13"/>
                      <a:pt x="34" y="21"/>
                    </a:cubicBezTo>
                    <a:cubicBezTo>
                      <a:pt x="31" y="23"/>
                      <a:pt x="26" y="24"/>
                      <a:pt x="23" y="23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0" name="Freeform 96"/>
              <p:cNvSpPr>
                <a:spLocks/>
              </p:cNvSpPr>
              <p:nvPr/>
            </p:nvSpPr>
            <p:spPr bwMode="auto">
              <a:xfrm>
                <a:off x="1540" y="1992"/>
                <a:ext cx="220" cy="123"/>
              </a:xfrm>
              <a:custGeom>
                <a:avLst/>
                <a:gdLst>
                  <a:gd name="T0" fmla="*/ 0 w 88"/>
                  <a:gd name="T1" fmla="*/ 32 h 46"/>
                  <a:gd name="T2" fmla="*/ 137 w 88"/>
                  <a:gd name="T3" fmla="*/ 48 h 46"/>
                  <a:gd name="T4" fmla="*/ 220 w 88"/>
                  <a:gd name="T5" fmla="*/ 123 h 46"/>
                  <a:gd name="T6" fmla="*/ 120 w 88"/>
                  <a:gd name="T7" fmla="*/ 21 h 46"/>
                  <a:gd name="T8" fmla="*/ 0 w 88"/>
                  <a:gd name="T9" fmla="*/ 3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46"/>
                  <a:gd name="T17" fmla="*/ 88 w 8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46">
                    <a:moveTo>
                      <a:pt x="0" y="12"/>
                    </a:moveTo>
                    <a:cubicBezTo>
                      <a:pt x="35" y="5"/>
                      <a:pt x="40" y="8"/>
                      <a:pt x="55" y="18"/>
                    </a:cubicBezTo>
                    <a:cubicBezTo>
                      <a:pt x="69" y="29"/>
                      <a:pt x="83" y="42"/>
                      <a:pt x="88" y="46"/>
                    </a:cubicBezTo>
                    <a:cubicBezTo>
                      <a:pt x="72" y="22"/>
                      <a:pt x="64" y="16"/>
                      <a:pt x="48" y="8"/>
                    </a:cubicBezTo>
                    <a:cubicBezTo>
                      <a:pt x="32" y="0"/>
                      <a:pt x="16" y="5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1" name="Freeform 97"/>
              <p:cNvSpPr>
                <a:spLocks/>
              </p:cNvSpPr>
              <p:nvPr/>
            </p:nvSpPr>
            <p:spPr bwMode="auto">
              <a:xfrm>
                <a:off x="1110" y="1560"/>
                <a:ext cx="327" cy="933"/>
              </a:xfrm>
              <a:custGeom>
                <a:avLst/>
                <a:gdLst>
                  <a:gd name="T0" fmla="*/ 40 w 131"/>
                  <a:gd name="T1" fmla="*/ 917 h 350"/>
                  <a:gd name="T2" fmla="*/ 40 w 131"/>
                  <a:gd name="T3" fmla="*/ 914 h 350"/>
                  <a:gd name="T4" fmla="*/ 40 w 131"/>
                  <a:gd name="T5" fmla="*/ 914 h 350"/>
                  <a:gd name="T6" fmla="*/ 35 w 131"/>
                  <a:gd name="T7" fmla="*/ 898 h 350"/>
                  <a:gd name="T8" fmla="*/ 32 w 131"/>
                  <a:gd name="T9" fmla="*/ 864 h 350"/>
                  <a:gd name="T10" fmla="*/ 112 w 131"/>
                  <a:gd name="T11" fmla="*/ 709 h 350"/>
                  <a:gd name="T12" fmla="*/ 252 w 131"/>
                  <a:gd name="T13" fmla="*/ 666 h 350"/>
                  <a:gd name="T14" fmla="*/ 262 w 131"/>
                  <a:gd name="T15" fmla="*/ 672 h 350"/>
                  <a:gd name="T16" fmla="*/ 265 w 131"/>
                  <a:gd name="T17" fmla="*/ 672 h 350"/>
                  <a:gd name="T18" fmla="*/ 272 w 131"/>
                  <a:gd name="T19" fmla="*/ 680 h 350"/>
                  <a:gd name="T20" fmla="*/ 272 w 131"/>
                  <a:gd name="T21" fmla="*/ 680 h 350"/>
                  <a:gd name="T22" fmla="*/ 267 w 131"/>
                  <a:gd name="T23" fmla="*/ 666 h 350"/>
                  <a:gd name="T24" fmla="*/ 267 w 131"/>
                  <a:gd name="T25" fmla="*/ 666 h 350"/>
                  <a:gd name="T26" fmla="*/ 262 w 131"/>
                  <a:gd name="T27" fmla="*/ 656 h 350"/>
                  <a:gd name="T28" fmla="*/ 260 w 131"/>
                  <a:gd name="T29" fmla="*/ 653 h 350"/>
                  <a:gd name="T30" fmla="*/ 255 w 131"/>
                  <a:gd name="T31" fmla="*/ 645 h 350"/>
                  <a:gd name="T32" fmla="*/ 252 w 131"/>
                  <a:gd name="T33" fmla="*/ 642 h 350"/>
                  <a:gd name="T34" fmla="*/ 245 w 131"/>
                  <a:gd name="T35" fmla="*/ 632 h 350"/>
                  <a:gd name="T36" fmla="*/ 245 w 131"/>
                  <a:gd name="T37" fmla="*/ 632 h 350"/>
                  <a:gd name="T38" fmla="*/ 240 w 131"/>
                  <a:gd name="T39" fmla="*/ 621 h 350"/>
                  <a:gd name="T40" fmla="*/ 237 w 131"/>
                  <a:gd name="T41" fmla="*/ 616 h 350"/>
                  <a:gd name="T42" fmla="*/ 235 w 131"/>
                  <a:gd name="T43" fmla="*/ 610 h 350"/>
                  <a:gd name="T44" fmla="*/ 232 w 131"/>
                  <a:gd name="T45" fmla="*/ 608 h 350"/>
                  <a:gd name="T46" fmla="*/ 230 w 131"/>
                  <a:gd name="T47" fmla="*/ 597 h 350"/>
                  <a:gd name="T48" fmla="*/ 227 w 131"/>
                  <a:gd name="T49" fmla="*/ 589 h 350"/>
                  <a:gd name="T50" fmla="*/ 182 w 131"/>
                  <a:gd name="T51" fmla="*/ 184 h 350"/>
                  <a:gd name="T52" fmla="*/ 257 w 131"/>
                  <a:gd name="T53" fmla="*/ 69 h 350"/>
                  <a:gd name="T54" fmla="*/ 260 w 131"/>
                  <a:gd name="T55" fmla="*/ 69 h 350"/>
                  <a:gd name="T56" fmla="*/ 322 w 131"/>
                  <a:gd name="T57" fmla="*/ 48 h 350"/>
                  <a:gd name="T58" fmla="*/ 327 w 131"/>
                  <a:gd name="T59" fmla="*/ 0 h 350"/>
                  <a:gd name="T60" fmla="*/ 137 w 131"/>
                  <a:gd name="T61" fmla="*/ 347 h 350"/>
                  <a:gd name="T62" fmla="*/ 72 w 131"/>
                  <a:gd name="T63" fmla="*/ 648 h 350"/>
                  <a:gd name="T64" fmla="*/ 17 w 131"/>
                  <a:gd name="T65" fmla="*/ 885 h 350"/>
                  <a:gd name="T66" fmla="*/ 22 w 131"/>
                  <a:gd name="T67" fmla="*/ 912 h 350"/>
                  <a:gd name="T68" fmla="*/ 37 w 131"/>
                  <a:gd name="T69" fmla="*/ 933 h 350"/>
                  <a:gd name="T70" fmla="*/ 40 w 131"/>
                  <a:gd name="T71" fmla="*/ 917 h 3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"/>
                  <a:gd name="T109" fmla="*/ 0 h 350"/>
                  <a:gd name="T110" fmla="*/ 131 w 131"/>
                  <a:gd name="T111" fmla="*/ 350 h 3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" h="350">
                    <a:moveTo>
                      <a:pt x="16" y="344"/>
                    </a:moveTo>
                    <a:cubicBezTo>
                      <a:pt x="16" y="343"/>
                      <a:pt x="16" y="343"/>
                      <a:pt x="16" y="343"/>
                    </a:cubicBezTo>
                    <a:cubicBezTo>
                      <a:pt x="16" y="343"/>
                      <a:pt x="16" y="343"/>
                      <a:pt x="16" y="343"/>
                    </a:cubicBezTo>
                    <a:cubicBezTo>
                      <a:pt x="15" y="341"/>
                      <a:pt x="14" y="339"/>
                      <a:pt x="14" y="337"/>
                    </a:cubicBezTo>
                    <a:cubicBezTo>
                      <a:pt x="13" y="332"/>
                      <a:pt x="13" y="328"/>
                      <a:pt x="13" y="324"/>
                    </a:cubicBezTo>
                    <a:cubicBezTo>
                      <a:pt x="14" y="303"/>
                      <a:pt x="26" y="282"/>
                      <a:pt x="45" y="266"/>
                    </a:cubicBezTo>
                    <a:cubicBezTo>
                      <a:pt x="65" y="251"/>
                      <a:pt x="86" y="245"/>
                      <a:pt x="101" y="250"/>
                    </a:cubicBezTo>
                    <a:cubicBezTo>
                      <a:pt x="102" y="251"/>
                      <a:pt x="104" y="251"/>
                      <a:pt x="105" y="252"/>
                    </a:cubicBezTo>
                    <a:cubicBezTo>
                      <a:pt x="105" y="252"/>
                      <a:pt x="106" y="252"/>
                      <a:pt x="106" y="252"/>
                    </a:cubicBezTo>
                    <a:cubicBezTo>
                      <a:pt x="107" y="253"/>
                      <a:pt x="108" y="254"/>
                      <a:pt x="109" y="255"/>
                    </a:cubicBezTo>
                    <a:cubicBezTo>
                      <a:pt x="109" y="255"/>
                      <a:pt x="109" y="255"/>
                      <a:pt x="109" y="255"/>
                    </a:cubicBezTo>
                    <a:cubicBezTo>
                      <a:pt x="108" y="252"/>
                      <a:pt x="108" y="251"/>
                      <a:pt x="107" y="250"/>
                    </a:cubicBezTo>
                    <a:cubicBezTo>
                      <a:pt x="107" y="250"/>
                      <a:pt x="107" y="250"/>
                      <a:pt x="107" y="250"/>
                    </a:cubicBezTo>
                    <a:cubicBezTo>
                      <a:pt x="106" y="249"/>
                      <a:pt x="106" y="248"/>
                      <a:pt x="105" y="246"/>
                    </a:cubicBezTo>
                    <a:cubicBezTo>
                      <a:pt x="104" y="246"/>
                      <a:pt x="104" y="246"/>
                      <a:pt x="104" y="245"/>
                    </a:cubicBezTo>
                    <a:cubicBezTo>
                      <a:pt x="103" y="244"/>
                      <a:pt x="103" y="243"/>
                      <a:pt x="102" y="242"/>
                    </a:cubicBezTo>
                    <a:cubicBezTo>
                      <a:pt x="102" y="242"/>
                      <a:pt x="101" y="241"/>
                      <a:pt x="101" y="241"/>
                    </a:cubicBezTo>
                    <a:cubicBezTo>
                      <a:pt x="100" y="239"/>
                      <a:pt x="99" y="238"/>
                      <a:pt x="98" y="237"/>
                    </a:cubicBezTo>
                    <a:cubicBezTo>
                      <a:pt x="98" y="237"/>
                      <a:pt x="98" y="237"/>
                      <a:pt x="98" y="237"/>
                    </a:cubicBezTo>
                    <a:cubicBezTo>
                      <a:pt x="98" y="235"/>
                      <a:pt x="97" y="234"/>
                      <a:pt x="96" y="233"/>
                    </a:cubicBezTo>
                    <a:cubicBezTo>
                      <a:pt x="96" y="232"/>
                      <a:pt x="96" y="232"/>
                      <a:pt x="95" y="231"/>
                    </a:cubicBezTo>
                    <a:cubicBezTo>
                      <a:pt x="95" y="230"/>
                      <a:pt x="94" y="230"/>
                      <a:pt x="94" y="229"/>
                    </a:cubicBezTo>
                    <a:cubicBezTo>
                      <a:pt x="94" y="228"/>
                      <a:pt x="94" y="228"/>
                      <a:pt x="93" y="228"/>
                    </a:cubicBezTo>
                    <a:cubicBezTo>
                      <a:pt x="93" y="226"/>
                      <a:pt x="92" y="225"/>
                      <a:pt x="92" y="224"/>
                    </a:cubicBezTo>
                    <a:cubicBezTo>
                      <a:pt x="92" y="223"/>
                      <a:pt x="91" y="222"/>
                      <a:pt x="91" y="221"/>
                    </a:cubicBezTo>
                    <a:cubicBezTo>
                      <a:pt x="76" y="180"/>
                      <a:pt x="64" y="110"/>
                      <a:pt x="73" y="69"/>
                    </a:cubicBezTo>
                    <a:cubicBezTo>
                      <a:pt x="78" y="45"/>
                      <a:pt x="91" y="31"/>
                      <a:pt x="103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10" y="29"/>
                      <a:pt x="118" y="17"/>
                      <a:pt x="129" y="18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67" y="7"/>
                      <a:pt x="48" y="54"/>
                      <a:pt x="55" y="130"/>
                    </a:cubicBezTo>
                    <a:cubicBezTo>
                      <a:pt x="61" y="206"/>
                      <a:pt x="52" y="211"/>
                      <a:pt x="29" y="243"/>
                    </a:cubicBezTo>
                    <a:cubicBezTo>
                      <a:pt x="7" y="275"/>
                      <a:pt x="0" y="310"/>
                      <a:pt x="7" y="332"/>
                    </a:cubicBezTo>
                    <a:cubicBezTo>
                      <a:pt x="7" y="337"/>
                      <a:pt x="8" y="340"/>
                      <a:pt x="9" y="342"/>
                    </a:cubicBezTo>
                    <a:cubicBezTo>
                      <a:pt x="11" y="345"/>
                      <a:pt x="13" y="348"/>
                      <a:pt x="15" y="350"/>
                    </a:cubicBezTo>
                    <a:cubicBezTo>
                      <a:pt x="16" y="349"/>
                      <a:pt x="16" y="347"/>
                      <a:pt x="16" y="344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2" name="Freeform 98"/>
              <p:cNvSpPr>
                <a:spLocks/>
              </p:cNvSpPr>
              <p:nvPr/>
            </p:nvSpPr>
            <p:spPr bwMode="auto">
              <a:xfrm>
                <a:off x="972" y="2067"/>
                <a:ext cx="188" cy="426"/>
              </a:xfrm>
              <a:custGeom>
                <a:avLst/>
                <a:gdLst>
                  <a:gd name="T0" fmla="*/ 0 w 75"/>
                  <a:gd name="T1" fmla="*/ 0 h 160"/>
                  <a:gd name="T2" fmla="*/ 13 w 75"/>
                  <a:gd name="T3" fmla="*/ 56 h 160"/>
                  <a:gd name="T4" fmla="*/ 175 w 75"/>
                  <a:gd name="T5" fmla="*/ 426 h 160"/>
                  <a:gd name="T6" fmla="*/ 178 w 75"/>
                  <a:gd name="T7" fmla="*/ 410 h 160"/>
                  <a:gd name="T8" fmla="*/ 178 w 75"/>
                  <a:gd name="T9" fmla="*/ 407 h 160"/>
                  <a:gd name="T10" fmla="*/ 178 w 75"/>
                  <a:gd name="T11" fmla="*/ 407 h 160"/>
                  <a:gd name="T12" fmla="*/ 173 w 75"/>
                  <a:gd name="T13" fmla="*/ 391 h 160"/>
                  <a:gd name="T14" fmla="*/ 170 w 75"/>
                  <a:gd name="T15" fmla="*/ 357 h 160"/>
                  <a:gd name="T16" fmla="*/ 178 w 75"/>
                  <a:gd name="T17" fmla="*/ 314 h 160"/>
                  <a:gd name="T18" fmla="*/ 188 w 75"/>
                  <a:gd name="T19" fmla="*/ 184 h 160"/>
                  <a:gd name="T20" fmla="*/ 0 w 75"/>
                  <a:gd name="T21" fmla="*/ 0 h 1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160"/>
                  <a:gd name="T35" fmla="*/ 75 w 75"/>
                  <a:gd name="T36" fmla="*/ 160 h 1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160">
                    <a:moveTo>
                      <a:pt x="0" y="0"/>
                    </a:moveTo>
                    <a:cubicBezTo>
                      <a:pt x="2" y="7"/>
                      <a:pt x="3" y="14"/>
                      <a:pt x="5" y="21"/>
                    </a:cubicBezTo>
                    <a:cubicBezTo>
                      <a:pt x="11" y="48"/>
                      <a:pt x="44" y="130"/>
                      <a:pt x="70" y="160"/>
                    </a:cubicBezTo>
                    <a:cubicBezTo>
                      <a:pt x="71" y="159"/>
                      <a:pt x="71" y="157"/>
                      <a:pt x="71" y="154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0" y="151"/>
                      <a:pt x="69" y="149"/>
                      <a:pt x="69" y="147"/>
                    </a:cubicBezTo>
                    <a:cubicBezTo>
                      <a:pt x="68" y="142"/>
                      <a:pt x="68" y="138"/>
                      <a:pt x="68" y="134"/>
                    </a:cubicBezTo>
                    <a:cubicBezTo>
                      <a:pt x="68" y="129"/>
                      <a:pt x="69" y="124"/>
                      <a:pt x="71" y="118"/>
                    </a:cubicBezTo>
                    <a:cubicBezTo>
                      <a:pt x="70" y="105"/>
                      <a:pt x="72" y="82"/>
                      <a:pt x="75" y="69"/>
                    </a:cubicBezTo>
                    <a:cubicBezTo>
                      <a:pt x="46" y="113"/>
                      <a:pt x="14" y="37"/>
                      <a:pt x="0" y="0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3" name="Freeform 99"/>
              <p:cNvSpPr>
                <a:spLocks/>
              </p:cNvSpPr>
              <p:nvPr/>
            </p:nvSpPr>
            <p:spPr bwMode="auto">
              <a:xfrm>
                <a:off x="1367" y="1653"/>
                <a:ext cx="383" cy="54"/>
              </a:xfrm>
              <a:custGeom>
                <a:avLst/>
                <a:gdLst>
                  <a:gd name="T0" fmla="*/ 0 w 153"/>
                  <a:gd name="T1" fmla="*/ 0 h 20"/>
                  <a:gd name="T2" fmla="*/ 383 w 153"/>
                  <a:gd name="T3" fmla="*/ 0 h 20"/>
                  <a:gd name="T4" fmla="*/ 0 w 153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53"/>
                  <a:gd name="T10" fmla="*/ 0 h 20"/>
                  <a:gd name="T11" fmla="*/ 153 w 153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" h="20">
                    <a:moveTo>
                      <a:pt x="0" y="0"/>
                    </a:moveTo>
                    <a:cubicBezTo>
                      <a:pt x="24" y="7"/>
                      <a:pt x="90" y="7"/>
                      <a:pt x="153" y="0"/>
                    </a:cubicBezTo>
                    <a:cubicBezTo>
                      <a:pt x="114" y="12"/>
                      <a:pt x="34" y="2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4" name="Freeform 100"/>
              <p:cNvSpPr>
                <a:spLocks/>
              </p:cNvSpPr>
              <p:nvPr/>
            </p:nvSpPr>
            <p:spPr bwMode="auto">
              <a:xfrm>
                <a:off x="1370" y="1611"/>
                <a:ext cx="80" cy="37"/>
              </a:xfrm>
              <a:custGeom>
                <a:avLst/>
                <a:gdLst>
                  <a:gd name="T0" fmla="*/ 0 w 32"/>
                  <a:gd name="T1" fmla="*/ 16 h 14"/>
                  <a:gd name="T2" fmla="*/ 80 w 32"/>
                  <a:gd name="T3" fmla="*/ 29 h 14"/>
                  <a:gd name="T4" fmla="*/ 3 w 32"/>
                  <a:gd name="T5" fmla="*/ 16 h 14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4"/>
                  <a:gd name="T11" fmla="*/ 32 w 3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4">
                    <a:moveTo>
                      <a:pt x="0" y="6"/>
                    </a:moveTo>
                    <a:cubicBezTo>
                      <a:pt x="12" y="2"/>
                      <a:pt x="23" y="0"/>
                      <a:pt x="32" y="11"/>
                    </a:cubicBezTo>
                    <a:cubicBezTo>
                      <a:pt x="22" y="14"/>
                      <a:pt x="5" y="9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5" name="Freeform 101"/>
              <p:cNvSpPr>
                <a:spLocks/>
              </p:cNvSpPr>
              <p:nvPr/>
            </p:nvSpPr>
            <p:spPr bwMode="auto">
              <a:xfrm>
                <a:off x="1520" y="2989"/>
                <a:ext cx="177" cy="307"/>
              </a:xfrm>
              <a:custGeom>
                <a:avLst/>
                <a:gdLst>
                  <a:gd name="T0" fmla="*/ 7 w 71"/>
                  <a:gd name="T1" fmla="*/ 35 h 115"/>
                  <a:gd name="T2" fmla="*/ 75 w 71"/>
                  <a:gd name="T3" fmla="*/ 147 h 115"/>
                  <a:gd name="T4" fmla="*/ 132 w 71"/>
                  <a:gd name="T5" fmla="*/ 203 h 115"/>
                  <a:gd name="T6" fmla="*/ 177 w 71"/>
                  <a:gd name="T7" fmla="*/ 307 h 115"/>
                  <a:gd name="T8" fmla="*/ 135 w 71"/>
                  <a:gd name="T9" fmla="*/ 176 h 115"/>
                  <a:gd name="T10" fmla="*/ 77 w 71"/>
                  <a:gd name="T11" fmla="*/ 123 h 115"/>
                  <a:gd name="T12" fmla="*/ 0 w 71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115"/>
                  <a:gd name="T23" fmla="*/ 71 w 71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115">
                    <a:moveTo>
                      <a:pt x="3" y="13"/>
                    </a:moveTo>
                    <a:cubicBezTo>
                      <a:pt x="9" y="30"/>
                      <a:pt x="15" y="44"/>
                      <a:pt x="30" y="55"/>
                    </a:cubicBezTo>
                    <a:cubicBezTo>
                      <a:pt x="38" y="60"/>
                      <a:pt x="48" y="68"/>
                      <a:pt x="53" y="76"/>
                    </a:cubicBezTo>
                    <a:cubicBezTo>
                      <a:pt x="61" y="88"/>
                      <a:pt x="62" y="104"/>
                      <a:pt x="71" y="115"/>
                    </a:cubicBezTo>
                    <a:cubicBezTo>
                      <a:pt x="59" y="101"/>
                      <a:pt x="62" y="81"/>
                      <a:pt x="54" y="66"/>
                    </a:cubicBezTo>
                    <a:cubicBezTo>
                      <a:pt x="49" y="59"/>
                      <a:pt x="37" y="53"/>
                      <a:pt x="31" y="46"/>
                    </a:cubicBezTo>
                    <a:cubicBezTo>
                      <a:pt x="19" y="32"/>
                      <a:pt x="5" y="16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6" name="Freeform 102"/>
              <p:cNvSpPr>
                <a:spLocks/>
              </p:cNvSpPr>
              <p:nvPr/>
            </p:nvSpPr>
            <p:spPr bwMode="auto">
              <a:xfrm>
                <a:off x="1357" y="2760"/>
                <a:ext cx="118" cy="179"/>
              </a:xfrm>
              <a:custGeom>
                <a:avLst/>
                <a:gdLst>
                  <a:gd name="T0" fmla="*/ 0 w 47"/>
                  <a:gd name="T1" fmla="*/ 3 h 67"/>
                  <a:gd name="T2" fmla="*/ 63 w 47"/>
                  <a:gd name="T3" fmla="*/ 94 h 67"/>
                  <a:gd name="T4" fmla="*/ 115 w 47"/>
                  <a:gd name="T5" fmla="*/ 179 h 67"/>
                  <a:gd name="T6" fmla="*/ 113 w 47"/>
                  <a:gd name="T7" fmla="*/ 147 h 67"/>
                  <a:gd name="T8" fmla="*/ 55 w 47"/>
                  <a:gd name="T9" fmla="*/ 64 h 67"/>
                  <a:gd name="T10" fmla="*/ 0 w 47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7"/>
                  <a:gd name="T20" fmla="*/ 47 w 47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7">
                    <a:moveTo>
                      <a:pt x="0" y="1"/>
                    </a:moveTo>
                    <a:cubicBezTo>
                      <a:pt x="8" y="12"/>
                      <a:pt x="16" y="24"/>
                      <a:pt x="25" y="35"/>
                    </a:cubicBezTo>
                    <a:cubicBezTo>
                      <a:pt x="34" y="45"/>
                      <a:pt x="42" y="54"/>
                      <a:pt x="46" y="67"/>
                    </a:cubicBezTo>
                    <a:cubicBezTo>
                      <a:pt x="45" y="61"/>
                      <a:pt x="47" y="61"/>
                      <a:pt x="45" y="55"/>
                    </a:cubicBezTo>
                    <a:cubicBezTo>
                      <a:pt x="39" y="45"/>
                      <a:pt x="27" y="33"/>
                      <a:pt x="22" y="24"/>
                    </a:cubicBezTo>
                    <a:cubicBezTo>
                      <a:pt x="17" y="18"/>
                      <a:pt x="3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7" name="Freeform 103"/>
              <p:cNvSpPr>
                <a:spLocks/>
              </p:cNvSpPr>
              <p:nvPr/>
            </p:nvSpPr>
            <p:spPr bwMode="auto">
              <a:xfrm>
                <a:off x="1432" y="2893"/>
                <a:ext cx="53" cy="152"/>
              </a:xfrm>
              <a:custGeom>
                <a:avLst/>
                <a:gdLst>
                  <a:gd name="T0" fmla="*/ 35 w 21"/>
                  <a:gd name="T1" fmla="*/ 11 h 57"/>
                  <a:gd name="T2" fmla="*/ 40 w 21"/>
                  <a:gd name="T3" fmla="*/ 83 h 57"/>
                  <a:gd name="T4" fmla="*/ 13 w 21"/>
                  <a:gd name="T5" fmla="*/ 152 h 57"/>
                  <a:gd name="T6" fmla="*/ 25 w 21"/>
                  <a:gd name="T7" fmla="*/ 85 h 57"/>
                  <a:gd name="T8" fmla="*/ 18 w 2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7"/>
                  <a:gd name="T17" fmla="*/ 21 w 2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7">
                    <a:moveTo>
                      <a:pt x="14" y="4"/>
                    </a:moveTo>
                    <a:cubicBezTo>
                      <a:pt x="21" y="17"/>
                      <a:pt x="18" y="22"/>
                      <a:pt x="16" y="31"/>
                    </a:cubicBezTo>
                    <a:cubicBezTo>
                      <a:pt x="13" y="41"/>
                      <a:pt x="0" y="45"/>
                      <a:pt x="5" y="57"/>
                    </a:cubicBezTo>
                    <a:cubicBezTo>
                      <a:pt x="1" y="45"/>
                      <a:pt x="3" y="41"/>
                      <a:pt x="10" y="32"/>
                    </a:cubicBezTo>
                    <a:cubicBezTo>
                      <a:pt x="17" y="23"/>
                      <a:pt x="14" y="6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8" name="Freeform 104"/>
              <p:cNvSpPr>
                <a:spLocks/>
              </p:cNvSpPr>
              <p:nvPr/>
            </p:nvSpPr>
            <p:spPr bwMode="auto">
              <a:xfrm>
                <a:off x="1590" y="2869"/>
                <a:ext cx="122" cy="91"/>
              </a:xfrm>
              <a:custGeom>
                <a:avLst/>
                <a:gdLst>
                  <a:gd name="T0" fmla="*/ 0 w 49"/>
                  <a:gd name="T1" fmla="*/ 0 h 34"/>
                  <a:gd name="T2" fmla="*/ 22 w 49"/>
                  <a:gd name="T3" fmla="*/ 46 h 34"/>
                  <a:gd name="T4" fmla="*/ 57 w 49"/>
                  <a:gd name="T5" fmla="*/ 75 h 34"/>
                  <a:gd name="T6" fmla="*/ 87 w 49"/>
                  <a:gd name="T7" fmla="*/ 62 h 34"/>
                  <a:gd name="T8" fmla="*/ 122 w 49"/>
                  <a:gd name="T9" fmla="*/ 59 h 34"/>
                  <a:gd name="T10" fmla="*/ 87 w 49"/>
                  <a:gd name="T11" fmla="*/ 70 h 34"/>
                  <a:gd name="T12" fmla="*/ 32 w 49"/>
                  <a:gd name="T13" fmla="*/ 80 h 34"/>
                  <a:gd name="T14" fmla="*/ 12 w 49"/>
                  <a:gd name="T15" fmla="*/ 37 h 34"/>
                  <a:gd name="T16" fmla="*/ 0 w 49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34"/>
                  <a:gd name="T29" fmla="*/ 49 w 49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34">
                    <a:moveTo>
                      <a:pt x="0" y="0"/>
                    </a:moveTo>
                    <a:cubicBezTo>
                      <a:pt x="6" y="4"/>
                      <a:pt x="8" y="11"/>
                      <a:pt x="9" y="17"/>
                    </a:cubicBezTo>
                    <a:cubicBezTo>
                      <a:pt x="9" y="23"/>
                      <a:pt x="14" y="29"/>
                      <a:pt x="23" y="28"/>
                    </a:cubicBezTo>
                    <a:cubicBezTo>
                      <a:pt x="32" y="28"/>
                      <a:pt x="32" y="27"/>
                      <a:pt x="35" y="23"/>
                    </a:cubicBezTo>
                    <a:cubicBezTo>
                      <a:pt x="37" y="19"/>
                      <a:pt x="43" y="17"/>
                      <a:pt x="49" y="22"/>
                    </a:cubicBezTo>
                    <a:cubicBezTo>
                      <a:pt x="42" y="19"/>
                      <a:pt x="40" y="20"/>
                      <a:pt x="35" y="26"/>
                    </a:cubicBezTo>
                    <a:cubicBezTo>
                      <a:pt x="29" y="33"/>
                      <a:pt x="22" y="34"/>
                      <a:pt x="13" y="30"/>
                    </a:cubicBezTo>
                    <a:cubicBezTo>
                      <a:pt x="4" y="26"/>
                      <a:pt x="5" y="21"/>
                      <a:pt x="5" y="14"/>
                    </a:cubicBezTo>
                    <a:cubicBezTo>
                      <a:pt x="5" y="8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99" name="Freeform 105"/>
              <p:cNvSpPr>
                <a:spLocks/>
              </p:cNvSpPr>
              <p:nvPr/>
            </p:nvSpPr>
            <p:spPr bwMode="auto">
              <a:xfrm>
                <a:off x="1988" y="2792"/>
                <a:ext cx="82" cy="461"/>
              </a:xfrm>
              <a:custGeom>
                <a:avLst/>
                <a:gdLst>
                  <a:gd name="T0" fmla="*/ 50 w 33"/>
                  <a:gd name="T1" fmla="*/ 0 h 173"/>
                  <a:gd name="T2" fmla="*/ 45 w 33"/>
                  <a:gd name="T3" fmla="*/ 117 h 173"/>
                  <a:gd name="T4" fmla="*/ 60 w 33"/>
                  <a:gd name="T5" fmla="*/ 211 h 173"/>
                  <a:gd name="T6" fmla="*/ 45 w 33"/>
                  <a:gd name="T7" fmla="*/ 309 h 173"/>
                  <a:gd name="T8" fmla="*/ 0 w 33"/>
                  <a:gd name="T9" fmla="*/ 461 h 173"/>
                  <a:gd name="T10" fmla="*/ 55 w 33"/>
                  <a:gd name="T11" fmla="*/ 333 h 173"/>
                  <a:gd name="T12" fmla="*/ 80 w 33"/>
                  <a:gd name="T13" fmla="*/ 171 h 173"/>
                  <a:gd name="T14" fmla="*/ 47 w 33"/>
                  <a:gd name="T15" fmla="*/ 80 h 173"/>
                  <a:gd name="T16" fmla="*/ 50 w 33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173"/>
                  <a:gd name="T29" fmla="*/ 33 w 33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173">
                    <a:moveTo>
                      <a:pt x="20" y="0"/>
                    </a:moveTo>
                    <a:cubicBezTo>
                      <a:pt x="19" y="16"/>
                      <a:pt x="12" y="30"/>
                      <a:pt x="18" y="44"/>
                    </a:cubicBezTo>
                    <a:cubicBezTo>
                      <a:pt x="25" y="59"/>
                      <a:pt x="27" y="63"/>
                      <a:pt x="24" y="79"/>
                    </a:cubicBezTo>
                    <a:cubicBezTo>
                      <a:pt x="22" y="95"/>
                      <a:pt x="20" y="94"/>
                      <a:pt x="18" y="116"/>
                    </a:cubicBezTo>
                    <a:cubicBezTo>
                      <a:pt x="16" y="139"/>
                      <a:pt x="14" y="161"/>
                      <a:pt x="0" y="173"/>
                    </a:cubicBezTo>
                    <a:cubicBezTo>
                      <a:pt x="17" y="162"/>
                      <a:pt x="20" y="146"/>
                      <a:pt x="22" y="125"/>
                    </a:cubicBezTo>
                    <a:cubicBezTo>
                      <a:pt x="24" y="104"/>
                      <a:pt x="33" y="76"/>
                      <a:pt x="32" y="64"/>
                    </a:cubicBezTo>
                    <a:cubicBezTo>
                      <a:pt x="30" y="52"/>
                      <a:pt x="18" y="44"/>
                      <a:pt x="19" y="30"/>
                    </a:cubicBezTo>
                    <a:cubicBezTo>
                      <a:pt x="20" y="15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0" name="Freeform 106"/>
              <p:cNvSpPr>
                <a:spLocks/>
              </p:cNvSpPr>
              <p:nvPr/>
            </p:nvSpPr>
            <p:spPr bwMode="auto">
              <a:xfrm>
                <a:off x="667" y="2371"/>
                <a:ext cx="343" cy="429"/>
              </a:xfrm>
              <a:custGeom>
                <a:avLst/>
                <a:gdLst>
                  <a:gd name="T0" fmla="*/ 85 w 137"/>
                  <a:gd name="T1" fmla="*/ 75 h 161"/>
                  <a:gd name="T2" fmla="*/ 43 w 137"/>
                  <a:gd name="T3" fmla="*/ 341 h 161"/>
                  <a:gd name="T4" fmla="*/ 128 w 137"/>
                  <a:gd name="T5" fmla="*/ 392 h 161"/>
                  <a:gd name="T6" fmla="*/ 175 w 137"/>
                  <a:gd name="T7" fmla="*/ 309 h 161"/>
                  <a:gd name="T8" fmla="*/ 235 w 137"/>
                  <a:gd name="T9" fmla="*/ 226 h 161"/>
                  <a:gd name="T10" fmla="*/ 280 w 137"/>
                  <a:gd name="T11" fmla="*/ 181 h 161"/>
                  <a:gd name="T12" fmla="*/ 323 w 137"/>
                  <a:gd name="T13" fmla="*/ 144 h 161"/>
                  <a:gd name="T14" fmla="*/ 305 w 137"/>
                  <a:gd name="T15" fmla="*/ 51 h 161"/>
                  <a:gd name="T16" fmla="*/ 218 w 137"/>
                  <a:gd name="T17" fmla="*/ 45 h 161"/>
                  <a:gd name="T18" fmla="*/ 85 w 137"/>
                  <a:gd name="T19" fmla="*/ 75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"/>
                  <a:gd name="T31" fmla="*/ 0 h 161"/>
                  <a:gd name="T32" fmla="*/ 137 w 137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" h="161">
                    <a:moveTo>
                      <a:pt x="34" y="28"/>
                    </a:moveTo>
                    <a:cubicBezTo>
                      <a:pt x="16" y="35"/>
                      <a:pt x="0" y="97"/>
                      <a:pt x="17" y="128"/>
                    </a:cubicBezTo>
                    <a:cubicBezTo>
                      <a:pt x="25" y="142"/>
                      <a:pt x="35" y="161"/>
                      <a:pt x="51" y="147"/>
                    </a:cubicBezTo>
                    <a:cubicBezTo>
                      <a:pt x="61" y="140"/>
                      <a:pt x="65" y="126"/>
                      <a:pt x="70" y="116"/>
                    </a:cubicBezTo>
                    <a:cubicBezTo>
                      <a:pt x="77" y="105"/>
                      <a:pt x="85" y="95"/>
                      <a:pt x="94" y="85"/>
                    </a:cubicBezTo>
                    <a:cubicBezTo>
                      <a:pt x="99" y="79"/>
                      <a:pt x="105" y="73"/>
                      <a:pt x="112" y="68"/>
                    </a:cubicBezTo>
                    <a:cubicBezTo>
                      <a:pt x="118" y="63"/>
                      <a:pt x="125" y="61"/>
                      <a:pt x="129" y="54"/>
                    </a:cubicBezTo>
                    <a:cubicBezTo>
                      <a:pt x="137" y="42"/>
                      <a:pt x="129" y="36"/>
                      <a:pt x="122" y="19"/>
                    </a:cubicBezTo>
                    <a:cubicBezTo>
                      <a:pt x="118" y="12"/>
                      <a:pt x="112" y="0"/>
                      <a:pt x="87" y="17"/>
                    </a:cubicBezTo>
                    <a:cubicBezTo>
                      <a:pt x="62" y="34"/>
                      <a:pt x="42" y="21"/>
                      <a:pt x="34" y="28"/>
                    </a:cubicBezTo>
                  </a:path>
                </a:pathLst>
              </a:custGeom>
              <a:solidFill>
                <a:srgbClr val="B91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1" name="Freeform 107"/>
              <p:cNvSpPr>
                <a:spLocks/>
              </p:cNvSpPr>
              <p:nvPr/>
            </p:nvSpPr>
            <p:spPr bwMode="auto">
              <a:xfrm>
                <a:off x="1447" y="2123"/>
                <a:ext cx="473" cy="336"/>
              </a:xfrm>
              <a:custGeom>
                <a:avLst/>
                <a:gdLst>
                  <a:gd name="T0" fmla="*/ 183 w 189"/>
                  <a:gd name="T1" fmla="*/ 19 h 126"/>
                  <a:gd name="T2" fmla="*/ 23 w 189"/>
                  <a:gd name="T3" fmla="*/ 75 h 126"/>
                  <a:gd name="T4" fmla="*/ 18 w 189"/>
                  <a:gd name="T5" fmla="*/ 144 h 126"/>
                  <a:gd name="T6" fmla="*/ 100 w 189"/>
                  <a:gd name="T7" fmla="*/ 163 h 126"/>
                  <a:gd name="T8" fmla="*/ 358 w 189"/>
                  <a:gd name="T9" fmla="*/ 269 h 126"/>
                  <a:gd name="T10" fmla="*/ 425 w 189"/>
                  <a:gd name="T11" fmla="*/ 325 h 126"/>
                  <a:gd name="T12" fmla="*/ 420 w 189"/>
                  <a:gd name="T13" fmla="*/ 243 h 126"/>
                  <a:gd name="T14" fmla="*/ 283 w 189"/>
                  <a:gd name="T15" fmla="*/ 147 h 126"/>
                  <a:gd name="T16" fmla="*/ 195 w 189"/>
                  <a:gd name="T17" fmla="*/ 24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126"/>
                  <a:gd name="T29" fmla="*/ 189 w 18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126">
                    <a:moveTo>
                      <a:pt x="73" y="7"/>
                    </a:moveTo>
                    <a:cubicBezTo>
                      <a:pt x="53" y="0"/>
                      <a:pt x="21" y="12"/>
                      <a:pt x="9" y="28"/>
                    </a:cubicBezTo>
                    <a:cubicBezTo>
                      <a:pt x="3" y="35"/>
                      <a:pt x="0" y="45"/>
                      <a:pt x="7" y="54"/>
                    </a:cubicBezTo>
                    <a:cubicBezTo>
                      <a:pt x="15" y="63"/>
                      <a:pt x="30" y="60"/>
                      <a:pt x="40" y="61"/>
                    </a:cubicBezTo>
                    <a:cubicBezTo>
                      <a:pt x="76" y="63"/>
                      <a:pt x="116" y="76"/>
                      <a:pt x="143" y="101"/>
                    </a:cubicBezTo>
                    <a:cubicBezTo>
                      <a:pt x="150" y="109"/>
                      <a:pt x="157" y="126"/>
                      <a:pt x="170" y="122"/>
                    </a:cubicBezTo>
                    <a:cubicBezTo>
                      <a:pt x="189" y="117"/>
                      <a:pt x="176" y="99"/>
                      <a:pt x="168" y="91"/>
                    </a:cubicBezTo>
                    <a:cubicBezTo>
                      <a:pt x="154" y="75"/>
                      <a:pt x="130" y="68"/>
                      <a:pt x="113" y="55"/>
                    </a:cubicBezTo>
                    <a:cubicBezTo>
                      <a:pt x="98" y="42"/>
                      <a:pt x="97" y="18"/>
                      <a:pt x="78" y="9"/>
                    </a:cubicBezTo>
                  </a:path>
                </a:pathLst>
              </a:custGeom>
              <a:solidFill>
                <a:srgbClr val="B91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2" name="Freeform 108"/>
              <p:cNvSpPr>
                <a:spLocks/>
              </p:cNvSpPr>
              <p:nvPr/>
            </p:nvSpPr>
            <p:spPr bwMode="auto">
              <a:xfrm>
                <a:off x="1480" y="3155"/>
                <a:ext cx="55" cy="29"/>
              </a:xfrm>
              <a:custGeom>
                <a:avLst/>
                <a:gdLst>
                  <a:gd name="T0" fmla="*/ 3 w 22"/>
                  <a:gd name="T1" fmla="*/ 0 h 11"/>
                  <a:gd name="T2" fmla="*/ 55 w 22"/>
                  <a:gd name="T3" fmla="*/ 29 h 11"/>
                  <a:gd name="T4" fmla="*/ 0 60000 65536"/>
                  <a:gd name="T5" fmla="*/ 0 60000 65536"/>
                  <a:gd name="T6" fmla="*/ 0 w 22"/>
                  <a:gd name="T7" fmla="*/ 0 h 11"/>
                  <a:gd name="T8" fmla="*/ 22 w 2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11">
                    <a:moveTo>
                      <a:pt x="1" y="0"/>
                    </a:moveTo>
                    <a:cubicBezTo>
                      <a:pt x="0" y="3"/>
                      <a:pt x="3" y="7"/>
                      <a:pt x="22" y="11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3" name="Freeform 109"/>
              <p:cNvSpPr>
                <a:spLocks/>
              </p:cNvSpPr>
              <p:nvPr/>
            </p:nvSpPr>
            <p:spPr bwMode="auto">
              <a:xfrm>
                <a:off x="1432" y="3195"/>
                <a:ext cx="23" cy="21"/>
              </a:xfrm>
              <a:custGeom>
                <a:avLst/>
                <a:gdLst>
                  <a:gd name="T0" fmla="*/ 3 w 9"/>
                  <a:gd name="T1" fmla="*/ 0 h 8"/>
                  <a:gd name="T2" fmla="*/ 23 w 9"/>
                  <a:gd name="T3" fmla="*/ 21 h 8"/>
                  <a:gd name="T4" fmla="*/ 0 60000 65536"/>
                  <a:gd name="T5" fmla="*/ 0 60000 65536"/>
                  <a:gd name="T6" fmla="*/ 0 w 9"/>
                  <a:gd name="T7" fmla="*/ 0 h 8"/>
                  <a:gd name="T8" fmla="*/ 9 w 9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8">
                    <a:moveTo>
                      <a:pt x="1" y="0"/>
                    </a:moveTo>
                    <a:cubicBezTo>
                      <a:pt x="0" y="4"/>
                      <a:pt x="4" y="6"/>
                      <a:pt x="9" y="8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4" name="Freeform 110"/>
              <p:cNvSpPr>
                <a:spLocks/>
              </p:cNvSpPr>
              <p:nvPr/>
            </p:nvSpPr>
            <p:spPr bwMode="auto">
              <a:xfrm>
                <a:off x="1565" y="3211"/>
                <a:ext cx="35" cy="40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0 h 15"/>
                  <a:gd name="T4" fmla="*/ 1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4" y="0"/>
                    </a:moveTo>
                    <a:cubicBezTo>
                      <a:pt x="9" y="5"/>
                      <a:pt x="7" y="14"/>
                      <a:pt x="0" y="15"/>
                    </a:cubicBezTo>
                    <a:cubicBezTo>
                      <a:pt x="11" y="15"/>
                      <a:pt x="14" y="4"/>
                      <a:pt x="4" y="0"/>
                    </a:cubicBezTo>
                    <a:close/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5" name="Freeform 111"/>
              <p:cNvSpPr>
                <a:spLocks/>
              </p:cNvSpPr>
              <p:nvPr/>
            </p:nvSpPr>
            <p:spPr bwMode="auto">
              <a:xfrm>
                <a:off x="1492" y="3085"/>
                <a:ext cx="33" cy="46"/>
              </a:xfrm>
              <a:custGeom>
                <a:avLst/>
                <a:gdLst>
                  <a:gd name="T0" fmla="*/ 5 w 13"/>
                  <a:gd name="T1" fmla="*/ 0 h 17"/>
                  <a:gd name="T2" fmla="*/ 33 w 13"/>
                  <a:gd name="T3" fmla="*/ 46 h 17"/>
                  <a:gd name="T4" fmla="*/ 0 60000 65536"/>
                  <a:gd name="T5" fmla="*/ 0 60000 65536"/>
                  <a:gd name="T6" fmla="*/ 0 w 13"/>
                  <a:gd name="T7" fmla="*/ 0 h 17"/>
                  <a:gd name="T8" fmla="*/ 13 w 1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7">
                    <a:moveTo>
                      <a:pt x="2" y="0"/>
                    </a:moveTo>
                    <a:cubicBezTo>
                      <a:pt x="0" y="3"/>
                      <a:pt x="4" y="7"/>
                      <a:pt x="13" y="17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6" name="Freeform 112"/>
              <p:cNvSpPr>
                <a:spLocks/>
              </p:cNvSpPr>
              <p:nvPr/>
            </p:nvSpPr>
            <p:spPr bwMode="auto">
              <a:xfrm>
                <a:off x="1817" y="3008"/>
                <a:ext cx="50" cy="83"/>
              </a:xfrm>
              <a:custGeom>
                <a:avLst/>
                <a:gdLst>
                  <a:gd name="T0" fmla="*/ 13 w 20"/>
                  <a:gd name="T1" fmla="*/ 0 h 31"/>
                  <a:gd name="T2" fmla="*/ 50 w 20"/>
                  <a:gd name="T3" fmla="*/ 83 h 31"/>
                  <a:gd name="T4" fmla="*/ 0 60000 65536"/>
                  <a:gd name="T5" fmla="*/ 0 60000 65536"/>
                  <a:gd name="T6" fmla="*/ 0 w 20"/>
                  <a:gd name="T7" fmla="*/ 0 h 31"/>
                  <a:gd name="T8" fmla="*/ 20 w 20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1">
                    <a:moveTo>
                      <a:pt x="5" y="0"/>
                    </a:moveTo>
                    <a:cubicBezTo>
                      <a:pt x="0" y="1"/>
                      <a:pt x="8" y="16"/>
                      <a:pt x="20" y="31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7" name="Freeform 113"/>
              <p:cNvSpPr>
                <a:spLocks/>
              </p:cNvSpPr>
              <p:nvPr/>
            </p:nvSpPr>
            <p:spPr bwMode="auto">
              <a:xfrm>
                <a:off x="1920" y="2955"/>
                <a:ext cx="52" cy="98"/>
              </a:xfrm>
              <a:custGeom>
                <a:avLst/>
                <a:gdLst>
                  <a:gd name="T0" fmla="*/ 0 w 21"/>
                  <a:gd name="T1" fmla="*/ 0 h 37"/>
                  <a:gd name="T2" fmla="*/ 52 w 21"/>
                  <a:gd name="T3" fmla="*/ 98 h 37"/>
                  <a:gd name="T4" fmla="*/ 0 60000 65536"/>
                  <a:gd name="T5" fmla="*/ 0 60000 65536"/>
                  <a:gd name="T6" fmla="*/ 0 w 21"/>
                  <a:gd name="T7" fmla="*/ 0 h 37"/>
                  <a:gd name="T8" fmla="*/ 21 w 21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37">
                    <a:moveTo>
                      <a:pt x="0" y="0"/>
                    </a:moveTo>
                    <a:cubicBezTo>
                      <a:pt x="8" y="8"/>
                      <a:pt x="18" y="24"/>
                      <a:pt x="21" y="37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8" name="Freeform 114"/>
              <p:cNvSpPr>
                <a:spLocks/>
              </p:cNvSpPr>
              <p:nvPr/>
            </p:nvSpPr>
            <p:spPr bwMode="auto">
              <a:xfrm>
                <a:off x="1993" y="2901"/>
                <a:ext cx="15" cy="38"/>
              </a:xfrm>
              <a:custGeom>
                <a:avLst/>
                <a:gdLst>
                  <a:gd name="T0" fmla="*/ 5 w 6"/>
                  <a:gd name="T1" fmla="*/ 0 h 14"/>
                  <a:gd name="T2" fmla="*/ 15 w 6"/>
                  <a:gd name="T3" fmla="*/ 3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0" y="4"/>
                      <a:pt x="0" y="8"/>
                      <a:pt x="6" y="14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09" name="Freeform 115"/>
              <p:cNvSpPr>
                <a:spLocks/>
              </p:cNvSpPr>
              <p:nvPr/>
            </p:nvSpPr>
            <p:spPr bwMode="auto">
              <a:xfrm>
                <a:off x="1892" y="2784"/>
                <a:ext cx="35" cy="32"/>
              </a:xfrm>
              <a:custGeom>
                <a:avLst/>
                <a:gdLst>
                  <a:gd name="T0" fmla="*/ 10 w 14"/>
                  <a:gd name="T1" fmla="*/ 0 h 12"/>
                  <a:gd name="T2" fmla="*/ 35 w 14"/>
                  <a:gd name="T3" fmla="*/ 32 h 12"/>
                  <a:gd name="T4" fmla="*/ 0 60000 65536"/>
                  <a:gd name="T5" fmla="*/ 0 60000 65536"/>
                  <a:gd name="T6" fmla="*/ 0 w 14"/>
                  <a:gd name="T7" fmla="*/ 0 h 12"/>
                  <a:gd name="T8" fmla="*/ 14 w 1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2">
                    <a:moveTo>
                      <a:pt x="4" y="0"/>
                    </a:moveTo>
                    <a:cubicBezTo>
                      <a:pt x="0" y="4"/>
                      <a:pt x="5" y="7"/>
                      <a:pt x="14" y="12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0" name="Freeform 116"/>
              <p:cNvSpPr>
                <a:spLocks/>
              </p:cNvSpPr>
              <p:nvPr/>
            </p:nvSpPr>
            <p:spPr bwMode="auto">
              <a:xfrm>
                <a:off x="1877" y="2699"/>
                <a:ext cx="55" cy="53"/>
              </a:xfrm>
              <a:custGeom>
                <a:avLst/>
                <a:gdLst>
                  <a:gd name="T0" fmla="*/ 7 w 22"/>
                  <a:gd name="T1" fmla="*/ 0 h 20"/>
                  <a:gd name="T2" fmla="*/ 55 w 22"/>
                  <a:gd name="T3" fmla="*/ 53 h 20"/>
                  <a:gd name="T4" fmla="*/ 0 60000 65536"/>
                  <a:gd name="T5" fmla="*/ 0 60000 65536"/>
                  <a:gd name="T6" fmla="*/ 0 w 22"/>
                  <a:gd name="T7" fmla="*/ 0 h 20"/>
                  <a:gd name="T8" fmla="*/ 22 w 22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20">
                    <a:moveTo>
                      <a:pt x="3" y="0"/>
                    </a:moveTo>
                    <a:cubicBezTo>
                      <a:pt x="0" y="2"/>
                      <a:pt x="13" y="13"/>
                      <a:pt x="22" y="20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1" name="Freeform 117"/>
              <p:cNvSpPr>
                <a:spLocks/>
              </p:cNvSpPr>
              <p:nvPr/>
            </p:nvSpPr>
            <p:spPr bwMode="auto">
              <a:xfrm>
                <a:off x="1970" y="2923"/>
                <a:ext cx="40" cy="45"/>
              </a:xfrm>
              <a:custGeom>
                <a:avLst/>
                <a:gdLst>
                  <a:gd name="T0" fmla="*/ 7 w 16"/>
                  <a:gd name="T1" fmla="*/ 13 h 17"/>
                  <a:gd name="T2" fmla="*/ 3 w 16"/>
                  <a:gd name="T3" fmla="*/ 34 h 17"/>
                  <a:gd name="T4" fmla="*/ 22 w 16"/>
                  <a:gd name="T5" fmla="*/ 40 h 17"/>
                  <a:gd name="T6" fmla="*/ 10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7"/>
                  <a:gd name="T14" fmla="*/ 16 w 1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7">
                    <a:moveTo>
                      <a:pt x="3" y="5"/>
                    </a:moveTo>
                    <a:cubicBezTo>
                      <a:pt x="2" y="8"/>
                      <a:pt x="0" y="10"/>
                      <a:pt x="1" y="13"/>
                    </a:cubicBezTo>
                    <a:cubicBezTo>
                      <a:pt x="3" y="16"/>
                      <a:pt x="7" y="17"/>
                      <a:pt x="9" y="15"/>
                    </a:cubicBezTo>
                    <a:cubicBezTo>
                      <a:pt x="16" y="11"/>
                      <a:pt x="5" y="4"/>
                      <a:pt x="4" y="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2" name="Freeform 118"/>
              <p:cNvSpPr>
                <a:spLocks/>
              </p:cNvSpPr>
              <p:nvPr/>
            </p:nvSpPr>
            <p:spPr bwMode="auto">
              <a:xfrm>
                <a:off x="1957" y="2685"/>
                <a:ext cx="61" cy="203"/>
              </a:xfrm>
              <a:custGeom>
                <a:avLst/>
                <a:gdLst>
                  <a:gd name="T0" fmla="*/ 25 w 24"/>
                  <a:gd name="T1" fmla="*/ 203 h 76"/>
                  <a:gd name="T2" fmla="*/ 48 w 24"/>
                  <a:gd name="T3" fmla="*/ 192 h 76"/>
                  <a:gd name="T4" fmla="*/ 56 w 24"/>
                  <a:gd name="T5" fmla="*/ 166 h 76"/>
                  <a:gd name="T6" fmla="*/ 61 w 24"/>
                  <a:gd name="T7" fmla="*/ 99 h 76"/>
                  <a:gd name="T8" fmla="*/ 43 w 24"/>
                  <a:gd name="T9" fmla="*/ 45 h 76"/>
                  <a:gd name="T10" fmla="*/ 28 w 24"/>
                  <a:gd name="T11" fmla="*/ 21 h 76"/>
                  <a:gd name="T12" fmla="*/ 0 w 24"/>
                  <a:gd name="T13" fmla="*/ 0 h 76"/>
                  <a:gd name="T14" fmla="*/ 25 w 24"/>
                  <a:gd name="T15" fmla="*/ 37 h 76"/>
                  <a:gd name="T16" fmla="*/ 25 w 24"/>
                  <a:gd name="T17" fmla="*/ 51 h 76"/>
                  <a:gd name="T18" fmla="*/ 38 w 24"/>
                  <a:gd name="T19" fmla="*/ 61 h 76"/>
                  <a:gd name="T20" fmla="*/ 43 w 24"/>
                  <a:gd name="T21" fmla="*/ 118 h 76"/>
                  <a:gd name="T22" fmla="*/ 20 w 24"/>
                  <a:gd name="T23" fmla="*/ 155 h 76"/>
                  <a:gd name="T24" fmla="*/ 28 w 24"/>
                  <a:gd name="T25" fmla="*/ 195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76"/>
                  <a:gd name="T41" fmla="*/ 24 w 24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76">
                    <a:moveTo>
                      <a:pt x="10" y="76"/>
                    </a:moveTo>
                    <a:cubicBezTo>
                      <a:pt x="13" y="74"/>
                      <a:pt x="17" y="74"/>
                      <a:pt x="19" y="72"/>
                    </a:cubicBezTo>
                    <a:cubicBezTo>
                      <a:pt x="20" y="71"/>
                      <a:pt x="21" y="64"/>
                      <a:pt x="22" y="62"/>
                    </a:cubicBezTo>
                    <a:cubicBezTo>
                      <a:pt x="23" y="54"/>
                      <a:pt x="24" y="45"/>
                      <a:pt x="24" y="37"/>
                    </a:cubicBezTo>
                    <a:cubicBezTo>
                      <a:pt x="23" y="30"/>
                      <a:pt x="21" y="23"/>
                      <a:pt x="17" y="17"/>
                    </a:cubicBezTo>
                    <a:cubicBezTo>
                      <a:pt x="15" y="14"/>
                      <a:pt x="13" y="11"/>
                      <a:pt x="11" y="8"/>
                    </a:cubicBezTo>
                    <a:cubicBezTo>
                      <a:pt x="8" y="4"/>
                      <a:pt x="4" y="3"/>
                      <a:pt x="0" y="0"/>
                    </a:cubicBezTo>
                    <a:cubicBezTo>
                      <a:pt x="4" y="5"/>
                      <a:pt x="9" y="9"/>
                      <a:pt x="10" y="14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1" y="21"/>
                      <a:pt x="14" y="21"/>
                      <a:pt x="15" y="23"/>
                    </a:cubicBezTo>
                    <a:cubicBezTo>
                      <a:pt x="18" y="28"/>
                      <a:pt x="17" y="38"/>
                      <a:pt x="17" y="44"/>
                    </a:cubicBezTo>
                    <a:cubicBezTo>
                      <a:pt x="17" y="51"/>
                      <a:pt x="16" y="57"/>
                      <a:pt x="8" y="58"/>
                    </a:cubicBezTo>
                    <a:cubicBezTo>
                      <a:pt x="12" y="61"/>
                      <a:pt x="13" y="70"/>
                      <a:pt x="11" y="73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3" name="Freeform 119"/>
              <p:cNvSpPr>
                <a:spLocks/>
              </p:cNvSpPr>
              <p:nvPr/>
            </p:nvSpPr>
            <p:spPr bwMode="auto">
              <a:xfrm>
                <a:off x="1840" y="2941"/>
                <a:ext cx="203" cy="331"/>
              </a:xfrm>
              <a:custGeom>
                <a:avLst/>
                <a:gdLst>
                  <a:gd name="T0" fmla="*/ 185 w 81"/>
                  <a:gd name="T1" fmla="*/ 5 h 124"/>
                  <a:gd name="T2" fmla="*/ 173 w 81"/>
                  <a:gd name="T3" fmla="*/ 117 h 124"/>
                  <a:gd name="T4" fmla="*/ 168 w 81"/>
                  <a:gd name="T5" fmla="*/ 182 h 124"/>
                  <a:gd name="T6" fmla="*/ 155 w 81"/>
                  <a:gd name="T7" fmla="*/ 254 h 124"/>
                  <a:gd name="T8" fmla="*/ 83 w 81"/>
                  <a:gd name="T9" fmla="*/ 323 h 124"/>
                  <a:gd name="T10" fmla="*/ 5 w 81"/>
                  <a:gd name="T11" fmla="*/ 310 h 124"/>
                  <a:gd name="T12" fmla="*/ 38 w 81"/>
                  <a:gd name="T13" fmla="*/ 299 h 124"/>
                  <a:gd name="T14" fmla="*/ 65 w 81"/>
                  <a:gd name="T15" fmla="*/ 243 h 124"/>
                  <a:gd name="T16" fmla="*/ 78 w 81"/>
                  <a:gd name="T17" fmla="*/ 283 h 124"/>
                  <a:gd name="T18" fmla="*/ 118 w 81"/>
                  <a:gd name="T19" fmla="*/ 264 h 124"/>
                  <a:gd name="T20" fmla="*/ 145 w 81"/>
                  <a:gd name="T21" fmla="*/ 224 h 124"/>
                  <a:gd name="T22" fmla="*/ 145 w 81"/>
                  <a:gd name="T23" fmla="*/ 168 h 124"/>
                  <a:gd name="T24" fmla="*/ 155 w 81"/>
                  <a:gd name="T25" fmla="*/ 128 h 124"/>
                  <a:gd name="T26" fmla="*/ 165 w 81"/>
                  <a:gd name="T27" fmla="*/ 109 h 124"/>
                  <a:gd name="T28" fmla="*/ 168 w 81"/>
                  <a:gd name="T29" fmla="*/ 83 h 124"/>
                  <a:gd name="T30" fmla="*/ 180 w 81"/>
                  <a:gd name="T31" fmla="*/ 35 h 124"/>
                  <a:gd name="T32" fmla="*/ 185 w 81"/>
                  <a:gd name="T33" fmla="*/ 0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24"/>
                  <a:gd name="T53" fmla="*/ 81 w 81"/>
                  <a:gd name="T54" fmla="*/ 124 h 1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24">
                    <a:moveTo>
                      <a:pt x="74" y="2"/>
                    </a:moveTo>
                    <a:cubicBezTo>
                      <a:pt x="81" y="15"/>
                      <a:pt x="72" y="31"/>
                      <a:pt x="69" y="44"/>
                    </a:cubicBezTo>
                    <a:cubicBezTo>
                      <a:pt x="67" y="52"/>
                      <a:pt x="67" y="60"/>
                      <a:pt x="67" y="68"/>
                    </a:cubicBezTo>
                    <a:cubicBezTo>
                      <a:pt x="67" y="78"/>
                      <a:pt x="65" y="86"/>
                      <a:pt x="62" y="95"/>
                    </a:cubicBezTo>
                    <a:cubicBezTo>
                      <a:pt x="57" y="108"/>
                      <a:pt x="47" y="118"/>
                      <a:pt x="33" y="121"/>
                    </a:cubicBezTo>
                    <a:cubicBezTo>
                      <a:pt x="28" y="122"/>
                      <a:pt x="0" y="124"/>
                      <a:pt x="2" y="116"/>
                    </a:cubicBezTo>
                    <a:cubicBezTo>
                      <a:pt x="6" y="115"/>
                      <a:pt x="11" y="114"/>
                      <a:pt x="15" y="112"/>
                    </a:cubicBezTo>
                    <a:cubicBezTo>
                      <a:pt x="22" y="109"/>
                      <a:pt x="27" y="98"/>
                      <a:pt x="26" y="91"/>
                    </a:cubicBezTo>
                    <a:cubicBezTo>
                      <a:pt x="27" y="96"/>
                      <a:pt x="25" y="104"/>
                      <a:pt x="31" y="106"/>
                    </a:cubicBezTo>
                    <a:cubicBezTo>
                      <a:pt x="37" y="108"/>
                      <a:pt x="43" y="103"/>
                      <a:pt x="47" y="99"/>
                    </a:cubicBezTo>
                    <a:cubicBezTo>
                      <a:pt x="51" y="95"/>
                      <a:pt x="56" y="89"/>
                      <a:pt x="58" y="84"/>
                    </a:cubicBezTo>
                    <a:cubicBezTo>
                      <a:pt x="61" y="77"/>
                      <a:pt x="58" y="70"/>
                      <a:pt x="58" y="63"/>
                    </a:cubicBezTo>
                    <a:cubicBezTo>
                      <a:pt x="59" y="59"/>
                      <a:pt x="60" y="52"/>
                      <a:pt x="62" y="48"/>
                    </a:cubicBezTo>
                    <a:cubicBezTo>
                      <a:pt x="63" y="46"/>
                      <a:pt x="65" y="44"/>
                      <a:pt x="66" y="41"/>
                    </a:cubicBezTo>
                    <a:cubicBezTo>
                      <a:pt x="68" y="38"/>
                      <a:pt x="66" y="34"/>
                      <a:pt x="67" y="31"/>
                    </a:cubicBezTo>
                    <a:cubicBezTo>
                      <a:pt x="68" y="25"/>
                      <a:pt x="72" y="20"/>
                      <a:pt x="72" y="13"/>
                    </a:cubicBezTo>
                    <a:cubicBezTo>
                      <a:pt x="72" y="9"/>
                      <a:pt x="74" y="4"/>
                      <a:pt x="74" y="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4" name="Freeform 120"/>
              <p:cNvSpPr>
                <a:spLocks/>
              </p:cNvSpPr>
              <p:nvPr/>
            </p:nvSpPr>
            <p:spPr bwMode="auto">
              <a:xfrm>
                <a:off x="1555" y="3171"/>
                <a:ext cx="127" cy="168"/>
              </a:xfrm>
              <a:custGeom>
                <a:avLst/>
                <a:gdLst>
                  <a:gd name="T0" fmla="*/ 0 w 51"/>
                  <a:gd name="T1" fmla="*/ 128 h 63"/>
                  <a:gd name="T2" fmla="*/ 55 w 51"/>
                  <a:gd name="T3" fmla="*/ 125 h 63"/>
                  <a:gd name="T4" fmla="*/ 85 w 51"/>
                  <a:gd name="T5" fmla="*/ 88 h 63"/>
                  <a:gd name="T6" fmla="*/ 65 w 51"/>
                  <a:gd name="T7" fmla="*/ 43 h 63"/>
                  <a:gd name="T8" fmla="*/ 42 w 51"/>
                  <a:gd name="T9" fmla="*/ 0 h 63"/>
                  <a:gd name="T10" fmla="*/ 85 w 51"/>
                  <a:gd name="T11" fmla="*/ 61 h 63"/>
                  <a:gd name="T12" fmla="*/ 120 w 51"/>
                  <a:gd name="T13" fmla="*/ 131 h 63"/>
                  <a:gd name="T14" fmla="*/ 122 w 51"/>
                  <a:gd name="T15" fmla="*/ 165 h 63"/>
                  <a:gd name="T16" fmla="*/ 95 w 51"/>
                  <a:gd name="T17" fmla="*/ 165 h 63"/>
                  <a:gd name="T18" fmla="*/ 67 w 51"/>
                  <a:gd name="T19" fmla="*/ 152 h 63"/>
                  <a:gd name="T20" fmla="*/ 7 w 51"/>
                  <a:gd name="T21" fmla="*/ 139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63"/>
                  <a:gd name="T35" fmla="*/ 51 w 51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63">
                    <a:moveTo>
                      <a:pt x="0" y="48"/>
                    </a:moveTo>
                    <a:cubicBezTo>
                      <a:pt x="7" y="50"/>
                      <a:pt x="15" y="48"/>
                      <a:pt x="22" y="47"/>
                    </a:cubicBezTo>
                    <a:cubicBezTo>
                      <a:pt x="31" y="45"/>
                      <a:pt x="35" y="42"/>
                      <a:pt x="34" y="33"/>
                    </a:cubicBezTo>
                    <a:cubicBezTo>
                      <a:pt x="34" y="26"/>
                      <a:pt x="29" y="22"/>
                      <a:pt x="26" y="16"/>
                    </a:cubicBezTo>
                    <a:cubicBezTo>
                      <a:pt x="23" y="10"/>
                      <a:pt x="21" y="6"/>
                      <a:pt x="17" y="0"/>
                    </a:cubicBezTo>
                    <a:cubicBezTo>
                      <a:pt x="26" y="4"/>
                      <a:pt x="31" y="15"/>
                      <a:pt x="34" y="23"/>
                    </a:cubicBezTo>
                    <a:cubicBezTo>
                      <a:pt x="39" y="32"/>
                      <a:pt x="45" y="40"/>
                      <a:pt x="48" y="49"/>
                    </a:cubicBezTo>
                    <a:cubicBezTo>
                      <a:pt x="49" y="52"/>
                      <a:pt x="51" y="59"/>
                      <a:pt x="49" y="62"/>
                    </a:cubicBezTo>
                    <a:cubicBezTo>
                      <a:pt x="47" y="63"/>
                      <a:pt x="40" y="63"/>
                      <a:pt x="38" y="62"/>
                    </a:cubicBezTo>
                    <a:cubicBezTo>
                      <a:pt x="34" y="62"/>
                      <a:pt x="31" y="59"/>
                      <a:pt x="27" y="57"/>
                    </a:cubicBezTo>
                    <a:cubicBezTo>
                      <a:pt x="20" y="54"/>
                      <a:pt x="10" y="53"/>
                      <a:pt x="3" y="52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5" name="Freeform 121"/>
              <p:cNvSpPr>
                <a:spLocks/>
              </p:cNvSpPr>
              <p:nvPr/>
            </p:nvSpPr>
            <p:spPr bwMode="auto">
              <a:xfrm>
                <a:off x="1522" y="3120"/>
                <a:ext cx="45" cy="35"/>
              </a:xfrm>
              <a:custGeom>
                <a:avLst/>
                <a:gdLst>
                  <a:gd name="T0" fmla="*/ 0 w 18"/>
                  <a:gd name="T1" fmla="*/ 16 h 13"/>
                  <a:gd name="T2" fmla="*/ 12 w 18"/>
                  <a:gd name="T3" fmla="*/ 32 h 13"/>
                  <a:gd name="T4" fmla="*/ 35 w 18"/>
                  <a:gd name="T5" fmla="*/ 35 h 13"/>
                  <a:gd name="T6" fmla="*/ 15 w 18"/>
                  <a:gd name="T7" fmla="*/ 0 h 13"/>
                  <a:gd name="T8" fmla="*/ 10 w 18"/>
                  <a:gd name="T9" fmla="*/ 2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0" y="6"/>
                    </a:moveTo>
                    <a:cubicBezTo>
                      <a:pt x="1" y="9"/>
                      <a:pt x="2" y="11"/>
                      <a:pt x="5" y="12"/>
                    </a:cubicBezTo>
                    <a:cubicBezTo>
                      <a:pt x="6" y="13"/>
                      <a:pt x="14" y="13"/>
                      <a:pt x="14" y="13"/>
                    </a:cubicBezTo>
                    <a:cubicBezTo>
                      <a:pt x="18" y="10"/>
                      <a:pt x="9" y="2"/>
                      <a:pt x="6" y="0"/>
                    </a:cubicBezTo>
                    <a:cubicBezTo>
                      <a:pt x="8" y="4"/>
                      <a:pt x="9" y="9"/>
                      <a:pt x="4" y="1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6" name="Freeform 122"/>
              <p:cNvSpPr>
                <a:spLocks/>
              </p:cNvSpPr>
              <p:nvPr/>
            </p:nvSpPr>
            <p:spPr bwMode="auto">
              <a:xfrm>
                <a:off x="1367" y="2835"/>
                <a:ext cx="88" cy="298"/>
              </a:xfrm>
              <a:custGeom>
                <a:avLst/>
                <a:gdLst>
                  <a:gd name="T0" fmla="*/ 0 w 35"/>
                  <a:gd name="T1" fmla="*/ 0 h 112"/>
                  <a:gd name="T2" fmla="*/ 55 w 35"/>
                  <a:gd name="T3" fmla="*/ 75 h 112"/>
                  <a:gd name="T4" fmla="*/ 58 w 35"/>
                  <a:gd name="T5" fmla="*/ 117 h 112"/>
                  <a:gd name="T6" fmla="*/ 43 w 35"/>
                  <a:gd name="T7" fmla="*/ 157 h 112"/>
                  <a:gd name="T8" fmla="*/ 50 w 35"/>
                  <a:gd name="T9" fmla="*/ 226 h 112"/>
                  <a:gd name="T10" fmla="*/ 43 w 35"/>
                  <a:gd name="T11" fmla="*/ 253 h 112"/>
                  <a:gd name="T12" fmla="*/ 38 w 35"/>
                  <a:gd name="T13" fmla="*/ 298 h 112"/>
                  <a:gd name="T14" fmla="*/ 60 w 35"/>
                  <a:gd name="T15" fmla="*/ 255 h 112"/>
                  <a:gd name="T16" fmla="*/ 63 w 35"/>
                  <a:gd name="T17" fmla="*/ 205 h 112"/>
                  <a:gd name="T18" fmla="*/ 60 w 35"/>
                  <a:gd name="T19" fmla="*/ 162 h 112"/>
                  <a:gd name="T20" fmla="*/ 78 w 35"/>
                  <a:gd name="T21" fmla="*/ 133 h 112"/>
                  <a:gd name="T22" fmla="*/ 75 w 35"/>
                  <a:gd name="T23" fmla="*/ 72 h 112"/>
                  <a:gd name="T24" fmla="*/ 30 w 35"/>
                  <a:gd name="T25" fmla="*/ 3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12"/>
                  <a:gd name="T41" fmla="*/ 35 w 35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12">
                    <a:moveTo>
                      <a:pt x="0" y="0"/>
                    </a:moveTo>
                    <a:cubicBezTo>
                      <a:pt x="9" y="9"/>
                      <a:pt x="17" y="16"/>
                      <a:pt x="22" y="28"/>
                    </a:cubicBezTo>
                    <a:cubicBezTo>
                      <a:pt x="24" y="34"/>
                      <a:pt x="25" y="39"/>
                      <a:pt x="23" y="44"/>
                    </a:cubicBezTo>
                    <a:cubicBezTo>
                      <a:pt x="21" y="49"/>
                      <a:pt x="18" y="53"/>
                      <a:pt x="17" y="59"/>
                    </a:cubicBezTo>
                    <a:cubicBezTo>
                      <a:pt x="16" y="68"/>
                      <a:pt x="24" y="76"/>
                      <a:pt x="20" y="85"/>
                    </a:cubicBezTo>
                    <a:cubicBezTo>
                      <a:pt x="19" y="89"/>
                      <a:pt x="17" y="91"/>
                      <a:pt x="17" y="95"/>
                    </a:cubicBezTo>
                    <a:cubicBezTo>
                      <a:pt x="17" y="101"/>
                      <a:pt x="14" y="107"/>
                      <a:pt x="15" y="112"/>
                    </a:cubicBezTo>
                    <a:cubicBezTo>
                      <a:pt x="13" y="107"/>
                      <a:pt x="21" y="100"/>
                      <a:pt x="24" y="96"/>
                    </a:cubicBezTo>
                    <a:cubicBezTo>
                      <a:pt x="27" y="90"/>
                      <a:pt x="27" y="84"/>
                      <a:pt x="25" y="77"/>
                    </a:cubicBezTo>
                    <a:cubicBezTo>
                      <a:pt x="24" y="72"/>
                      <a:pt x="22" y="67"/>
                      <a:pt x="24" y="61"/>
                    </a:cubicBezTo>
                    <a:cubicBezTo>
                      <a:pt x="25" y="57"/>
                      <a:pt x="29" y="54"/>
                      <a:pt x="31" y="50"/>
                    </a:cubicBezTo>
                    <a:cubicBezTo>
                      <a:pt x="33" y="43"/>
                      <a:pt x="35" y="33"/>
                      <a:pt x="30" y="27"/>
                    </a:cubicBezTo>
                    <a:cubicBezTo>
                      <a:pt x="24" y="20"/>
                      <a:pt x="13" y="11"/>
                      <a:pt x="12" y="1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7" name="Freeform 123"/>
              <p:cNvSpPr>
                <a:spLocks/>
              </p:cNvSpPr>
              <p:nvPr/>
            </p:nvSpPr>
            <p:spPr bwMode="auto">
              <a:xfrm>
                <a:off x="1320" y="2901"/>
                <a:ext cx="47" cy="43"/>
              </a:xfrm>
              <a:custGeom>
                <a:avLst/>
                <a:gdLst>
                  <a:gd name="T0" fmla="*/ 0 w 19"/>
                  <a:gd name="T1" fmla="*/ 19 h 16"/>
                  <a:gd name="T2" fmla="*/ 35 w 19"/>
                  <a:gd name="T3" fmla="*/ 0 h 16"/>
                  <a:gd name="T4" fmla="*/ 47 w 19"/>
                  <a:gd name="T5" fmla="*/ 43 h 16"/>
                  <a:gd name="T6" fmla="*/ 2 w 19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6"/>
                  <a:gd name="T14" fmla="*/ 19 w 1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6">
                    <a:moveTo>
                      <a:pt x="0" y="7"/>
                    </a:moveTo>
                    <a:cubicBezTo>
                      <a:pt x="6" y="10"/>
                      <a:pt x="11" y="5"/>
                      <a:pt x="14" y="0"/>
                    </a:cubicBezTo>
                    <a:cubicBezTo>
                      <a:pt x="19" y="4"/>
                      <a:pt x="17" y="10"/>
                      <a:pt x="19" y="16"/>
                    </a:cubicBezTo>
                    <a:cubicBezTo>
                      <a:pt x="15" y="10"/>
                      <a:pt x="8" y="8"/>
                      <a:pt x="1" y="6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8" name="Freeform 124"/>
              <p:cNvSpPr>
                <a:spLocks/>
              </p:cNvSpPr>
              <p:nvPr/>
            </p:nvSpPr>
            <p:spPr bwMode="auto">
              <a:xfrm>
                <a:off x="1720" y="2893"/>
                <a:ext cx="45" cy="88"/>
              </a:xfrm>
              <a:custGeom>
                <a:avLst/>
                <a:gdLst>
                  <a:gd name="T0" fmla="*/ 0 w 18"/>
                  <a:gd name="T1" fmla="*/ 16 h 33"/>
                  <a:gd name="T2" fmla="*/ 23 w 18"/>
                  <a:gd name="T3" fmla="*/ 88 h 33"/>
                  <a:gd name="T4" fmla="*/ 43 w 18"/>
                  <a:gd name="T5" fmla="*/ 0 h 33"/>
                  <a:gd name="T6" fmla="*/ 20 w 18"/>
                  <a:gd name="T7" fmla="*/ 32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3"/>
                  <a:gd name="T14" fmla="*/ 18 w 1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3">
                    <a:moveTo>
                      <a:pt x="0" y="6"/>
                    </a:moveTo>
                    <a:cubicBezTo>
                      <a:pt x="6" y="9"/>
                      <a:pt x="12" y="27"/>
                      <a:pt x="9" y="33"/>
                    </a:cubicBezTo>
                    <a:cubicBezTo>
                      <a:pt x="14" y="29"/>
                      <a:pt x="18" y="5"/>
                      <a:pt x="17" y="0"/>
                    </a:cubicBezTo>
                    <a:cubicBezTo>
                      <a:pt x="15" y="5"/>
                      <a:pt x="15" y="12"/>
                      <a:pt x="8" y="12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19" name="Freeform 125"/>
              <p:cNvSpPr>
                <a:spLocks/>
              </p:cNvSpPr>
              <p:nvPr/>
            </p:nvSpPr>
            <p:spPr bwMode="auto">
              <a:xfrm>
                <a:off x="1422" y="3019"/>
                <a:ext cx="103" cy="144"/>
              </a:xfrm>
              <a:custGeom>
                <a:avLst/>
                <a:gdLst>
                  <a:gd name="T0" fmla="*/ 0 w 41"/>
                  <a:gd name="T1" fmla="*/ 144 h 54"/>
                  <a:gd name="T2" fmla="*/ 35 w 41"/>
                  <a:gd name="T3" fmla="*/ 107 h 54"/>
                  <a:gd name="T4" fmla="*/ 43 w 41"/>
                  <a:gd name="T5" fmla="*/ 61 h 54"/>
                  <a:gd name="T6" fmla="*/ 55 w 41"/>
                  <a:gd name="T7" fmla="*/ 32 h 54"/>
                  <a:gd name="T8" fmla="*/ 83 w 41"/>
                  <a:gd name="T9" fmla="*/ 0 h 54"/>
                  <a:gd name="T10" fmla="*/ 90 w 41"/>
                  <a:gd name="T11" fmla="*/ 19 h 54"/>
                  <a:gd name="T12" fmla="*/ 103 w 41"/>
                  <a:gd name="T13" fmla="*/ 53 h 54"/>
                  <a:gd name="T14" fmla="*/ 60 w 41"/>
                  <a:gd name="T15" fmla="*/ 67 h 54"/>
                  <a:gd name="T16" fmla="*/ 30 w 41"/>
                  <a:gd name="T17" fmla="*/ 13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4"/>
                  <a:gd name="T29" fmla="*/ 41 w 4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4">
                    <a:moveTo>
                      <a:pt x="0" y="54"/>
                    </a:moveTo>
                    <a:cubicBezTo>
                      <a:pt x="8" y="54"/>
                      <a:pt x="12" y="46"/>
                      <a:pt x="14" y="40"/>
                    </a:cubicBezTo>
                    <a:cubicBezTo>
                      <a:pt x="16" y="32"/>
                      <a:pt x="17" y="30"/>
                      <a:pt x="17" y="23"/>
                    </a:cubicBezTo>
                    <a:cubicBezTo>
                      <a:pt x="16" y="18"/>
                      <a:pt x="18" y="15"/>
                      <a:pt x="22" y="12"/>
                    </a:cubicBezTo>
                    <a:cubicBezTo>
                      <a:pt x="27" y="9"/>
                      <a:pt x="29" y="5"/>
                      <a:pt x="33" y="0"/>
                    </a:cubicBezTo>
                    <a:cubicBezTo>
                      <a:pt x="32" y="2"/>
                      <a:pt x="34" y="4"/>
                      <a:pt x="36" y="7"/>
                    </a:cubicBezTo>
                    <a:cubicBezTo>
                      <a:pt x="38" y="11"/>
                      <a:pt x="41" y="17"/>
                      <a:pt x="41" y="20"/>
                    </a:cubicBezTo>
                    <a:cubicBezTo>
                      <a:pt x="39" y="8"/>
                      <a:pt x="25" y="20"/>
                      <a:pt x="24" y="25"/>
                    </a:cubicBezTo>
                    <a:cubicBezTo>
                      <a:pt x="22" y="35"/>
                      <a:pt x="23" y="47"/>
                      <a:pt x="12" y="5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0" name="Freeform 126"/>
              <p:cNvSpPr>
                <a:spLocks/>
              </p:cNvSpPr>
              <p:nvPr/>
            </p:nvSpPr>
            <p:spPr bwMode="auto">
              <a:xfrm>
                <a:off x="1527" y="3197"/>
                <a:ext cx="40" cy="40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29 h 15"/>
                  <a:gd name="T4" fmla="*/ 40 w 16"/>
                  <a:gd name="T5" fmla="*/ 32 h 15"/>
                  <a:gd name="T6" fmla="*/ 12 w 1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5"/>
                  <a:gd name="T14" fmla="*/ 16 w 1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5">
                    <a:moveTo>
                      <a:pt x="0" y="0"/>
                    </a:moveTo>
                    <a:cubicBezTo>
                      <a:pt x="4" y="3"/>
                      <a:pt x="4" y="9"/>
                      <a:pt x="0" y="11"/>
                    </a:cubicBezTo>
                    <a:cubicBezTo>
                      <a:pt x="6" y="14"/>
                      <a:pt x="11" y="15"/>
                      <a:pt x="16" y="12"/>
                    </a:cubicBezTo>
                    <a:cubicBezTo>
                      <a:pt x="14" y="6"/>
                      <a:pt x="10" y="4"/>
                      <a:pt x="5" y="2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1" name="Freeform 127"/>
              <p:cNvSpPr>
                <a:spLocks/>
              </p:cNvSpPr>
              <p:nvPr/>
            </p:nvSpPr>
            <p:spPr bwMode="auto">
              <a:xfrm>
                <a:off x="1445" y="3243"/>
                <a:ext cx="92" cy="56"/>
              </a:xfrm>
              <a:custGeom>
                <a:avLst/>
                <a:gdLst>
                  <a:gd name="T0" fmla="*/ 45 w 37"/>
                  <a:gd name="T1" fmla="*/ 0 h 21"/>
                  <a:gd name="T2" fmla="*/ 0 w 37"/>
                  <a:gd name="T3" fmla="*/ 27 h 21"/>
                  <a:gd name="T4" fmla="*/ 72 w 37"/>
                  <a:gd name="T5" fmla="*/ 53 h 21"/>
                  <a:gd name="T6" fmla="*/ 90 w 37"/>
                  <a:gd name="T7" fmla="*/ 35 h 21"/>
                  <a:gd name="T8" fmla="*/ 62 w 37"/>
                  <a:gd name="T9" fmla="*/ 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1"/>
                  <a:gd name="T17" fmla="*/ 37 w 3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1">
                    <a:moveTo>
                      <a:pt x="18" y="0"/>
                    </a:moveTo>
                    <a:cubicBezTo>
                      <a:pt x="26" y="10"/>
                      <a:pt x="6" y="10"/>
                      <a:pt x="0" y="10"/>
                    </a:cubicBezTo>
                    <a:cubicBezTo>
                      <a:pt x="10" y="12"/>
                      <a:pt x="19" y="19"/>
                      <a:pt x="29" y="20"/>
                    </a:cubicBezTo>
                    <a:cubicBezTo>
                      <a:pt x="35" y="21"/>
                      <a:pt x="37" y="19"/>
                      <a:pt x="36" y="13"/>
                    </a:cubicBezTo>
                    <a:cubicBezTo>
                      <a:pt x="34" y="8"/>
                      <a:pt x="29" y="5"/>
                      <a:pt x="25" y="2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2" name="Freeform 128"/>
              <p:cNvSpPr>
                <a:spLocks/>
              </p:cNvSpPr>
              <p:nvPr/>
            </p:nvSpPr>
            <p:spPr bwMode="auto">
              <a:xfrm>
                <a:off x="1482" y="3048"/>
                <a:ext cx="95" cy="120"/>
              </a:xfrm>
              <a:custGeom>
                <a:avLst/>
                <a:gdLst>
                  <a:gd name="T0" fmla="*/ 0 w 38"/>
                  <a:gd name="T1" fmla="*/ 27 h 45"/>
                  <a:gd name="T2" fmla="*/ 55 w 38"/>
                  <a:gd name="T3" fmla="*/ 59 h 45"/>
                  <a:gd name="T4" fmla="*/ 77 w 38"/>
                  <a:gd name="T5" fmla="*/ 96 h 45"/>
                  <a:gd name="T6" fmla="*/ 95 w 38"/>
                  <a:gd name="T7" fmla="*/ 101 h 45"/>
                  <a:gd name="T8" fmla="*/ 60 w 38"/>
                  <a:gd name="T9" fmla="*/ 61 h 45"/>
                  <a:gd name="T10" fmla="*/ 48 w 38"/>
                  <a:gd name="T11" fmla="*/ 32 h 45"/>
                  <a:gd name="T12" fmla="*/ 30 w 38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5"/>
                  <a:gd name="T23" fmla="*/ 38 w 3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5">
                    <a:moveTo>
                      <a:pt x="0" y="10"/>
                    </a:moveTo>
                    <a:cubicBezTo>
                      <a:pt x="10" y="11"/>
                      <a:pt x="16" y="14"/>
                      <a:pt x="22" y="22"/>
                    </a:cubicBezTo>
                    <a:cubicBezTo>
                      <a:pt x="25" y="27"/>
                      <a:pt x="29" y="31"/>
                      <a:pt x="31" y="36"/>
                    </a:cubicBezTo>
                    <a:cubicBezTo>
                      <a:pt x="33" y="40"/>
                      <a:pt x="36" y="45"/>
                      <a:pt x="38" y="38"/>
                    </a:cubicBezTo>
                    <a:cubicBezTo>
                      <a:pt x="34" y="33"/>
                      <a:pt x="28" y="30"/>
                      <a:pt x="24" y="23"/>
                    </a:cubicBezTo>
                    <a:cubicBezTo>
                      <a:pt x="22" y="20"/>
                      <a:pt x="20" y="16"/>
                      <a:pt x="19" y="12"/>
                    </a:cubicBezTo>
                    <a:cubicBezTo>
                      <a:pt x="17" y="8"/>
                      <a:pt x="13" y="4"/>
                      <a:pt x="12" y="0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3" name="Freeform 129"/>
              <p:cNvSpPr>
                <a:spLocks/>
              </p:cNvSpPr>
              <p:nvPr/>
            </p:nvSpPr>
            <p:spPr bwMode="auto">
              <a:xfrm>
                <a:off x="1845" y="3077"/>
                <a:ext cx="60" cy="152"/>
              </a:xfrm>
              <a:custGeom>
                <a:avLst/>
                <a:gdLst>
                  <a:gd name="T0" fmla="*/ 3 w 24"/>
                  <a:gd name="T1" fmla="*/ 88 h 57"/>
                  <a:gd name="T2" fmla="*/ 23 w 24"/>
                  <a:gd name="T3" fmla="*/ 144 h 57"/>
                  <a:gd name="T4" fmla="*/ 45 w 24"/>
                  <a:gd name="T5" fmla="*/ 120 h 57"/>
                  <a:gd name="T6" fmla="*/ 32 w 24"/>
                  <a:gd name="T7" fmla="*/ 56 h 57"/>
                  <a:gd name="T8" fmla="*/ 0 w 24"/>
                  <a:gd name="T9" fmla="*/ 0 h 57"/>
                  <a:gd name="T10" fmla="*/ 13 w 24"/>
                  <a:gd name="T11" fmla="*/ 10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7"/>
                  <a:gd name="T20" fmla="*/ 24 w 2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7">
                    <a:moveTo>
                      <a:pt x="1" y="33"/>
                    </a:moveTo>
                    <a:cubicBezTo>
                      <a:pt x="4" y="38"/>
                      <a:pt x="3" y="50"/>
                      <a:pt x="9" y="54"/>
                    </a:cubicBezTo>
                    <a:cubicBezTo>
                      <a:pt x="15" y="57"/>
                      <a:pt x="18" y="49"/>
                      <a:pt x="18" y="45"/>
                    </a:cubicBezTo>
                    <a:cubicBezTo>
                      <a:pt x="19" y="36"/>
                      <a:pt x="17" y="28"/>
                      <a:pt x="13" y="21"/>
                    </a:cubicBezTo>
                    <a:cubicBezTo>
                      <a:pt x="9" y="15"/>
                      <a:pt x="5" y="4"/>
                      <a:pt x="0" y="0"/>
                    </a:cubicBezTo>
                    <a:cubicBezTo>
                      <a:pt x="4" y="11"/>
                      <a:pt x="24" y="33"/>
                      <a:pt x="5" y="38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4" name="Freeform 130"/>
              <p:cNvSpPr>
                <a:spLocks/>
              </p:cNvSpPr>
              <p:nvPr/>
            </p:nvSpPr>
            <p:spPr bwMode="auto">
              <a:xfrm>
                <a:off x="1892" y="3016"/>
                <a:ext cx="85" cy="152"/>
              </a:xfrm>
              <a:custGeom>
                <a:avLst/>
                <a:gdLst>
                  <a:gd name="T0" fmla="*/ 0 w 34"/>
                  <a:gd name="T1" fmla="*/ 56 h 57"/>
                  <a:gd name="T2" fmla="*/ 80 w 34"/>
                  <a:gd name="T3" fmla="*/ 125 h 57"/>
                  <a:gd name="T4" fmla="*/ 77 w 34"/>
                  <a:gd name="T5" fmla="*/ 77 h 57"/>
                  <a:gd name="T6" fmla="*/ 47 w 34"/>
                  <a:gd name="T7" fmla="*/ 0 h 57"/>
                  <a:gd name="T8" fmla="*/ 62 w 34"/>
                  <a:gd name="T9" fmla="*/ 69 h 57"/>
                  <a:gd name="T10" fmla="*/ 22 w 34"/>
                  <a:gd name="T11" fmla="*/ 88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7"/>
                  <a:gd name="T20" fmla="*/ 34 w 3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7">
                    <a:moveTo>
                      <a:pt x="0" y="21"/>
                    </a:moveTo>
                    <a:cubicBezTo>
                      <a:pt x="4" y="25"/>
                      <a:pt x="24" y="57"/>
                      <a:pt x="32" y="47"/>
                    </a:cubicBezTo>
                    <a:cubicBezTo>
                      <a:pt x="34" y="44"/>
                      <a:pt x="32" y="33"/>
                      <a:pt x="31" y="29"/>
                    </a:cubicBezTo>
                    <a:cubicBezTo>
                      <a:pt x="29" y="19"/>
                      <a:pt x="21" y="10"/>
                      <a:pt x="19" y="0"/>
                    </a:cubicBezTo>
                    <a:cubicBezTo>
                      <a:pt x="23" y="6"/>
                      <a:pt x="27" y="18"/>
                      <a:pt x="25" y="26"/>
                    </a:cubicBezTo>
                    <a:cubicBezTo>
                      <a:pt x="23" y="33"/>
                      <a:pt x="15" y="39"/>
                      <a:pt x="9" y="33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5" name="Freeform 131"/>
              <p:cNvSpPr>
                <a:spLocks/>
              </p:cNvSpPr>
              <p:nvPr/>
            </p:nvSpPr>
            <p:spPr bwMode="auto">
              <a:xfrm>
                <a:off x="1905" y="2819"/>
                <a:ext cx="65" cy="128"/>
              </a:xfrm>
              <a:custGeom>
                <a:avLst/>
                <a:gdLst>
                  <a:gd name="T0" fmla="*/ 0 w 26"/>
                  <a:gd name="T1" fmla="*/ 48 h 48"/>
                  <a:gd name="T2" fmla="*/ 55 w 26"/>
                  <a:gd name="T3" fmla="*/ 128 h 48"/>
                  <a:gd name="T4" fmla="*/ 58 w 26"/>
                  <a:gd name="T5" fmla="*/ 56 h 48"/>
                  <a:gd name="T6" fmla="*/ 5 w 26"/>
                  <a:gd name="T7" fmla="*/ 0 h 48"/>
                  <a:gd name="T8" fmla="*/ 35 w 26"/>
                  <a:gd name="T9" fmla="*/ 40 h 48"/>
                  <a:gd name="T10" fmla="*/ 33 w 26"/>
                  <a:gd name="T11" fmla="*/ 75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48"/>
                  <a:gd name="T20" fmla="*/ 26 w 2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48">
                    <a:moveTo>
                      <a:pt x="0" y="18"/>
                    </a:moveTo>
                    <a:cubicBezTo>
                      <a:pt x="8" y="27"/>
                      <a:pt x="15" y="42"/>
                      <a:pt x="22" y="48"/>
                    </a:cubicBezTo>
                    <a:cubicBezTo>
                      <a:pt x="25" y="42"/>
                      <a:pt x="26" y="28"/>
                      <a:pt x="23" y="21"/>
                    </a:cubicBezTo>
                    <a:cubicBezTo>
                      <a:pt x="20" y="12"/>
                      <a:pt x="9" y="6"/>
                      <a:pt x="2" y="0"/>
                    </a:cubicBezTo>
                    <a:cubicBezTo>
                      <a:pt x="6" y="5"/>
                      <a:pt x="11" y="9"/>
                      <a:pt x="14" y="15"/>
                    </a:cubicBezTo>
                    <a:cubicBezTo>
                      <a:pt x="15" y="18"/>
                      <a:pt x="17" y="28"/>
                      <a:pt x="13" y="28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6" name="Freeform 132"/>
              <p:cNvSpPr>
                <a:spLocks/>
              </p:cNvSpPr>
              <p:nvPr/>
            </p:nvSpPr>
            <p:spPr bwMode="auto">
              <a:xfrm>
                <a:off x="1917" y="2757"/>
                <a:ext cx="68" cy="67"/>
              </a:xfrm>
              <a:custGeom>
                <a:avLst/>
                <a:gdLst>
                  <a:gd name="T0" fmla="*/ 8 w 27"/>
                  <a:gd name="T1" fmla="*/ 27 h 25"/>
                  <a:gd name="T2" fmla="*/ 50 w 27"/>
                  <a:gd name="T3" fmla="*/ 67 h 25"/>
                  <a:gd name="T4" fmla="*/ 0 w 27"/>
                  <a:gd name="T5" fmla="*/ 0 h 25"/>
                  <a:gd name="T6" fmla="*/ 15 w 27"/>
                  <a:gd name="T7" fmla="*/ 29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5"/>
                  <a:gd name="T14" fmla="*/ 27 w 2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5">
                    <a:moveTo>
                      <a:pt x="3" y="10"/>
                    </a:moveTo>
                    <a:cubicBezTo>
                      <a:pt x="7" y="14"/>
                      <a:pt x="15" y="20"/>
                      <a:pt x="20" y="25"/>
                    </a:cubicBezTo>
                    <a:cubicBezTo>
                      <a:pt x="27" y="15"/>
                      <a:pt x="6" y="5"/>
                      <a:pt x="0" y="0"/>
                    </a:cubicBezTo>
                    <a:cubicBezTo>
                      <a:pt x="2" y="3"/>
                      <a:pt x="7" y="7"/>
                      <a:pt x="6" y="1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7" name="Freeform 133"/>
              <p:cNvSpPr>
                <a:spLocks/>
              </p:cNvSpPr>
              <p:nvPr/>
            </p:nvSpPr>
            <p:spPr bwMode="auto">
              <a:xfrm>
                <a:off x="1902" y="2643"/>
                <a:ext cx="68" cy="96"/>
              </a:xfrm>
              <a:custGeom>
                <a:avLst/>
                <a:gdLst>
                  <a:gd name="T0" fmla="*/ 0 w 27"/>
                  <a:gd name="T1" fmla="*/ 59 h 36"/>
                  <a:gd name="T2" fmla="*/ 50 w 27"/>
                  <a:gd name="T3" fmla="*/ 93 h 36"/>
                  <a:gd name="T4" fmla="*/ 58 w 27"/>
                  <a:gd name="T5" fmla="*/ 72 h 36"/>
                  <a:gd name="T6" fmla="*/ 35 w 27"/>
                  <a:gd name="T7" fmla="*/ 32 h 36"/>
                  <a:gd name="T8" fmla="*/ 18 w 27"/>
                  <a:gd name="T9" fmla="*/ 0 h 36"/>
                  <a:gd name="T10" fmla="*/ 23 w 27"/>
                  <a:gd name="T11" fmla="*/ 43 h 36"/>
                  <a:gd name="T12" fmla="*/ 23 w 27"/>
                  <a:gd name="T13" fmla="*/ 8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6"/>
                  <a:gd name="T23" fmla="*/ 27 w 2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6">
                    <a:moveTo>
                      <a:pt x="0" y="22"/>
                    </a:moveTo>
                    <a:cubicBezTo>
                      <a:pt x="4" y="28"/>
                      <a:pt x="13" y="34"/>
                      <a:pt x="20" y="35"/>
                    </a:cubicBezTo>
                    <a:cubicBezTo>
                      <a:pt x="27" y="36"/>
                      <a:pt x="26" y="32"/>
                      <a:pt x="23" y="27"/>
                    </a:cubicBezTo>
                    <a:cubicBezTo>
                      <a:pt x="20" y="23"/>
                      <a:pt x="14" y="18"/>
                      <a:pt x="14" y="12"/>
                    </a:cubicBezTo>
                    <a:cubicBezTo>
                      <a:pt x="13" y="7"/>
                      <a:pt x="12" y="5"/>
                      <a:pt x="7" y="0"/>
                    </a:cubicBezTo>
                    <a:cubicBezTo>
                      <a:pt x="10" y="5"/>
                      <a:pt x="8" y="11"/>
                      <a:pt x="9" y="16"/>
                    </a:cubicBezTo>
                    <a:cubicBezTo>
                      <a:pt x="10" y="21"/>
                      <a:pt x="18" y="28"/>
                      <a:pt x="9" y="30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8" name="Freeform 134"/>
              <p:cNvSpPr>
                <a:spLocks/>
              </p:cNvSpPr>
              <p:nvPr/>
            </p:nvSpPr>
            <p:spPr bwMode="auto">
              <a:xfrm>
                <a:off x="1770" y="2896"/>
                <a:ext cx="60" cy="59"/>
              </a:xfrm>
              <a:custGeom>
                <a:avLst/>
                <a:gdLst>
                  <a:gd name="T0" fmla="*/ 17 w 24"/>
                  <a:gd name="T1" fmla="*/ 59 h 22"/>
                  <a:gd name="T2" fmla="*/ 28 w 24"/>
                  <a:gd name="T3" fmla="*/ 21 h 22"/>
                  <a:gd name="T4" fmla="*/ 55 w 24"/>
                  <a:gd name="T5" fmla="*/ 24 h 22"/>
                  <a:gd name="T6" fmla="*/ 28 w 24"/>
                  <a:gd name="T7" fmla="*/ 3 h 22"/>
                  <a:gd name="T8" fmla="*/ 13 w 24"/>
                  <a:gd name="T9" fmla="*/ 3 h 22"/>
                  <a:gd name="T10" fmla="*/ 0 w 24"/>
                  <a:gd name="T11" fmla="*/ 3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7" y="22"/>
                    </a:moveTo>
                    <a:cubicBezTo>
                      <a:pt x="5" y="17"/>
                      <a:pt x="4" y="10"/>
                      <a:pt x="11" y="8"/>
                    </a:cubicBezTo>
                    <a:cubicBezTo>
                      <a:pt x="14" y="7"/>
                      <a:pt x="19" y="8"/>
                      <a:pt x="22" y="9"/>
                    </a:cubicBezTo>
                    <a:cubicBezTo>
                      <a:pt x="24" y="2"/>
                      <a:pt x="15" y="2"/>
                      <a:pt x="11" y="1"/>
                    </a:cubicBezTo>
                    <a:cubicBezTo>
                      <a:pt x="10" y="1"/>
                      <a:pt x="6" y="0"/>
                      <a:pt x="5" y="1"/>
                    </a:cubicBezTo>
                    <a:cubicBezTo>
                      <a:pt x="1" y="2"/>
                      <a:pt x="1" y="8"/>
                      <a:pt x="0" y="1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29" name="Freeform 135"/>
              <p:cNvSpPr>
                <a:spLocks/>
              </p:cNvSpPr>
              <p:nvPr/>
            </p:nvSpPr>
            <p:spPr bwMode="auto">
              <a:xfrm>
                <a:off x="1732" y="2987"/>
                <a:ext cx="33" cy="66"/>
              </a:xfrm>
              <a:custGeom>
                <a:avLst/>
                <a:gdLst>
                  <a:gd name="T0" fmla="*/ 18 w 13"/>
                  <a:gd name="T1" fmla="*/ 0 h 25"/>
                  <a:gd name="T2" fmla="*/ 3 w 13"/>
                  <a:gd name="T3" fmla="*/ 37 h 25"/>
                  <a:gd name="T4" fmla="*/ 33 w 13"/>
                  <a:gd name="T5" fmla="*/ 66 h 25"/>
                  <a:gd name="T6" fmla="*/ 30 w 13"/>
                  <a:gd name="T7" fmla="*/ 24 h 25"/>
                  <a:gd name="T8" fmla="*/ 23 w 13"/>
                  <a:gd name="T9" fmla="*/ 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5"/>
                  <a:gd name="T17" fmla="*/ 13 w 1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5">
                    <a:moveTo>
                      <a:pt x="7" y="0"/>
                    </a:moveTo>
                    <a:cubicBezTo>
                      <a:pt x="6" y="4"/>
                      <a:pt x="0" y="10"/>
                      <a:pt x="1" y="14"/>
                    </a:cubicBezTo>
                    <a:cubicBezTo>
                      <a:pt x="2" y="16"/>
                      <a:pt x="11" y="24"/>
                      <a:pt x="13" y="25"/>
                    </a:cubicBezTo>
                    <a:cubicBezTo>
                      <a:pt x="10" y="22"/>
                      <a:pt x="4" y="6"/>
                      <a:pt x="12" y="9"/>
                    </a:cubicBezTo>
                    <a:cubicBezTo>
                      <a:pt x="9" y="7"/>
                      <a:pt x="7" y="4"/>
                      <a:pt x="9" y="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0" name="Freeform 136"/>
              <p:cNvSpPr>
                <a:spLocks/>
              </p:cNvSpPr>
              <p:nvPr/>
            </p:nvSpPr>
            <p:spPr bwMode="auto">
              <a:xfrm>
                <a:off x="1857" y="2547"/>
                <a:ext cx="25" cy="66"/>
              </a:xfrm>
              <a:custGeom>
                <a:avLst/>
                <a:gdLst>
                  <a:gd name="T0" fmla="*/ 5 w 10"/>
                  <a:gd name="T1" fmla="*/ 50 h 25"/>
                  <a:gd name="T2" fmla="*/ 23 w 10"/>
                  <a:gd name="T3" fmla="*/ 66 h 25"/>
                  <a:gd name="T4" fmla="*/ 15 w 10"/>
                  <a:gd name="T5" fmla="*/ 0 h 25"/>
                  <a:gd name="T6" fmla="*/ 5 w 10"/>
                  <a:gd name="T7" fmla="*/ 4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5"/>
                  <a:gd name="T14" fmla="*/ 10 w 1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5">
                    <a:moveTo>
                      <a:pt x="2" y="19"/>
                    </a:moveTo>
                    <a:cubicBezTo>
                      <a:pt x="5" y="20"/>
                      <a:pt x="7" y="23"/>
                      <a:pt x="9" y="25"/>
                    </a:cubicBezTo>
                    <a:cubicBezTo>
                      <a:pt x="7" y="16"/>
                      <a:pt x="10" y="8"/>
                      <a:pt x="6" y="0"/>
                    </a:cubicBezTo>
                    <a:cubicBezTo>
                      <a:pt x="4" y="3"/>
                      <a:pt x="0" y="14"/>
                      <a:pt x="2" y="17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1" name="Freeform 137"/>
              <p:cNvSpPr>
                <a:spLocks/>
              </p:cNvSpPr>
              <p:nvPr/>
            </p:nvSpPr>
            <p:spPr bwMode="auto">
              <a:xfrm>
                <a:off x="1332" y="3061"/>
                <a:ext cx="60" cy="70"/>
              </a:xfrm>
              <a:custGeom>
                <a:avLst/>
                <a:gdLst>
                  <a:gd name="T0" fmla="*/ 0 w 24"/>
                  <a:gd name="T1" fmla="*/ 5 h 26"/>
                  <a:gd name="T2" fmla="*/ 23 w 24"/>
                  <a:gd name="T3" fmla="*/ 16 h 26"/>
                  <a:gd name="T4" fmla="*/ 37 w 24"/>
                  <a:gd name="T5" fmla="*/ 32 h 26"/>
                  <a:gd name="T6" fmla="*/ 60 w 24"/>
                  <a:gd name="T7" fmla="*/ 70 h 26"/>
                  <a:gd name="T8" fmla="*/ 50 w 24"/>
                  <a:gd name="T9" fmla="*/ 0 h 26"/>
                  <a:gd name="T10" fmla="*/ 25 w 24"/>
                  <a:gd name="T11" fmla="*/ 1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6"/>
                  <a:gd name="T20" fmla="*/ 24 w 2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6">
                    <a:moveTo>
                      <a:pt x="0" y="2"/>
                    </a:moveTo>
                    <a:cubicBezTo>
                      <a:pt x="2" y="5"/>
                      <a:pt x="6" y="4"/>
                      <a:pt x="9" y="6"/>
                    </a:cubicBezTo>
                    <a:cubicBezTo>
                      <a:pt x="12" y="7"/>
                      <a:pt x="13" y="9"/>
                      <a:pt x="15" y="12"/>
                    </a:cubicBezTo>
                    <a:cubicBezTo>
                      <a:pt x="18" y="16"/>
                      <a:pt x="20" y="22"/>
                      <a:pt x="24" y="26"/>
                    </a:cubicBezTo>
                    <a:cubicBezTo>
                      <a:pt x="19" y="19"/>
                      <a:pt x="21" y="8"/>
                      <a:pt x="20" y="0"/>
                    </a:cubicBezTo>
                    <a:cubicBezTo>
                      <a:pt x="17" y="2"/>
                      <a:pt x="13" y="2"/>
                      <a:pt x="10" y="4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2" name="Freeform 138"/>
              <p:cNvSpPr>
                <a:spLocks/>
              </p:cNvSpPr>
              <p:nvPr/>
            </p:nvSpPr>
            <p:spPr bwMode="auto">
              <a:xfrm>
                <a:off x="1632" y="3003"/>
                <a:ext cx="546" cy="520"/>
              </a:xfrm>
              <a:custGeom>
                <a:avLst/>
                <a:gdLst>
                  <a:gd name="T0" fmla="*/ 543 w 218"/>
                  <a:gd name="T1" fmla="*/ 0 h 195"/>
                  <a:gd name="T2" fmla="*/ 443 w 218"/>
                  <a:gd name="T3" fmla="*/ 432 h 195"/>
                  <a:gd name="T4" fmla="*/ 0 w 218"/>
                  <a:gd name="T5" fmla="*/ 432 h 195"/>
                  <a:gd name="T6" fmla="*/ 408 w 218"/>
                  <a:gd name="T7" fmla="*/ 435 h 195"/>
                  <a:gd name="T8" fmla="*/ 543 w 218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95"/>
                  <a:gd name="T17" fmla="*/ 218 w 218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95">
                    <a:moveTo>
                      <a:pt x="217" y="0"/>
                    </a:moveTo>
                    <a:cubicBezTo>
                      <a:pt x="218" y="44"/>
                      <a:pt x="215" y="121"/>
                      <a:pt x="177" y="162"/>
                    </a:cubicBezTo>
                    <a:cubicBezTo>
                      <a:pt x="145" y="195"/>
                      <a:pt x="60" y="176"/>
                      <a:pt x="0" y="162"/>
                    </a:cubicBezTo>
                    <a:cubicBezTo>
                      <a:pt x="52" y="168"/>
                      <a:pt x="138" y="182"/>
                      <a:pt x="163" y="163"/>
                    </a:cubicBezTo>
                    <a:cubicBezTo>
                      <a:pt x="179" y="151"/>
                      <a:pt x="209" y="131"/>
                      <a:pt x="217" y="0"/>
                    </a:cubicBezTo>
                    <a:close/>
                  </a:path>
                </a:pathLst>
              </a:custGeom>
              <a:solidFill>
                <a:srgbClr val="EC7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3" name="Freeform 139"/>
              <p:cNvSpPr>
                <a:spLocks/>
              </p:cNvSpPr>
              <p:nvPr/>
            </p:nvSpPr>
            <p:spPr bwMode="auto">
              <a:xfrm>
                <a:off x="820" y="3213"/>
                <a:ext cx="577" cy="254"/>
              </a:xfrm>
              <a:custGeom>
                <a:avLst/>
                <a:gdLst>
                  <a:gd name="T0" fmla="*/ 42 w 231"/>
                  <a:gd name="T1" fmla="*/ 0 h 95"/>
                  <a:gd name="T2" fmla="*/ 40 w 231"/>
                  <a:gd name="T3" fmla="*/ 94 h 95"/>
                  <a:gd name="T4" fmla="*/ 127 w 231"/>
                  <a:gd name="T5" fmla="*/ 155 h 95"/>
                  <a:gd name="T6" fmla="*/ 260 w 231"/>
                  <a:gd name="T7" fmla="*/ 214 h 95"/>
                  <a:gd name="T8" fmla="*/ 425 w 231"/>
                  <a:gd name="T9" fmla="*/ 230 h 95"/>
                  <a:gd name="T10" fmla="*/ 577 w 231"/>
                  <a:gd name="T11" fmla="*/ 254 h 95"/>
                  <a:gd name="T12" fmla="*/ 350 w 231"/>
                  <a:gd name="T13" fmla="*/ 190 h 95"/>
                  <a:gd name="T14" fmla="*/ 170 w 231"/>
                  <a:gd name="T15" fmla="*/ 152 h 95"/>
                  <a:gd name="T16" fmla="*/ 62 w 231"/>
                  <a:gd name="T17" fmla="*/ 19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95"/>
                  <a:gd name="T29" fmla="*/ 231 w 231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95">
                    <a:moveTo>
                      <a:pt x="17" y="0"/>
                    </a:moveTo>
                    <a:cubicBezTo>
                      <a:pt x="17" y="19"/>
                      <a:pt x="0" y="20"/>
                      <a:pt x="16" y="35"/>
                    </a:cubicBezTo>
                    <a:cubicBezTo>
                      <a:pt x="26" y="45"/>
                      <a:pt x="37" y="52"/>
                      <a:pt x="51" y="58"/>
                    </a:cubicBezTo>
                    <a:cubicBezTo>
                      <a:pt x="66" y="65"/>
                      <a:pt x="87" y="78"/>
                      <a:pt x="104" y="80"/>
                    </a:cubicBezTo>
                    <a:cubicBezTo>
                      <a:pt x="117" y="82"/>
                      <a:pt x="158" y="85"/>
                      <a:pt x="170" y="86"/>
                    </a:cubicBezTo>
                    <a:cubicBezTo>
                      <a:pt x="189" y="88"/>
                      <a:pt x="215" y="87"/>
                      <a:pt x="231" y="95"/>
                    </a:cubicBezTo>
                    <a:cubicBezTo>
                      <a:pt x="218" y="85"/>
                      <a:pt x="156" y="76"/>
                      <a:pt x="140" y="71"/>
                    </a:cubicBezTo>
                    <a:cubicBezTo>
                      <a:pt x="117" y="64"/>
                      <a:pt x="92" y="64"/>
                      <a:pt x="68" y="57"/>
                    </a:cubicBezTo>
                    <a:cubicBezTo>
                      <a:pt x="42" y="48"/>
                      <a:pt x="35" y="29"/>
                      <a:pt x="25" y="7"/>
                    </a:cubicBezTo>
                  </a:path>
                </a:pathLst>
              </a:custGeom>
              <a:solidFill>
                <a:srgbClr val="F6C7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4" name="Freeform 140"/>
              <p:cNvSpPr>
                <a:spLocks/>
              </p:cNvSpPr>
              <p:nvPr/>
            </p:nvSpPr>
            <p:spPr bwMode="auto">
              <a:xfrm>
                <a:off x="415" y="2221"/>
                <a:ext cx="175" cy="120"/>
              </a:xfrm>
              <a:custGeom>
                <a:avLst/>
                <a:gdLst>
                  <a:gd name="T0" fmla="*/ 150 w 70"/>
                  <a:gd name="T1" fmla="*/ 120 h 45"/>
                  <a:gd name="T2" fmla="*/ 175 w 70"/>
                  <a:gd name="T3" fmla="*/ 3 h 45"/>
                  <a:gd name="T4" fmla="*/ 37 w 70"/>
                  <a:gd name="T5" fmla="*/ 5 h 45"/>
                  <a:gd name="T6" fmla="*/ 47 w 70"/>
                  <a:gd name="T7" fmla="*/ 115 h 45"/>
                  <a:gd name="T8" fmla="*/ 150 w 70"/>
                  <a:gd name="T9" fmla="*/ 1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60" y="45"/>
                    </a:moveTo>
                    <a:cubicBezTo>
                      <a:pt x="63" y="27"/>
                      <a:pt x="66" y="12"/>
                      <a:pt x="70" y="1"/>
                    </a:cubicBezTo>
                    <a:cubicBezTo>
                      <a:pt x="50" y="0"/>
                      <a:pt x="23" y="1"/>
                      <a:pt x="15" y="2"/>
                    </a:cubicBezTo>
                    <a:cubicBezTo>
                      <a:pt x="7" y="3"/>
                      <a:pt x="0" y="39"/>
                      <a:pt x="19" y="43"/>
                    </a:cubicBezTo>
                    <a:cubicBezTo>
                      <a:pt x="29" y="45"/>
                      <a:pt x="45" y="45"/>
                      <a:pt x="60" y="4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5" name="Freeform 141"/>
              <p:cNvSpPr>
                <a:spLocks/>
              </p:cNvSpPr>
              <p:nvPr/>
            </p:nvSpPr>
            <p:spPr bwMode="auto">
              <a:xfrm>
                <a:off x="477" y="1581"/>
                <a:ext cx="185" cy="232"/>
              </a:xfrm>
              <a:custGeom>
                <a:avLst/>
                <a:gdLst>
                  <a:gd name="T0" fmla="*/ 183 w 74"/>
                  <a:gd name="T1" fmla="*/ 29 h 87"/>
                  <a:gd name="T2" fmla="*/ 70 w 74"/>
                  <a:gd name="T3" fmla="*/ 0 h 87"/>
                  <a:gd name="T4" fmla="*/ 43 w 74"/>
                  <a:gd name="T5" fmla="*/ 96 h 87"/>
                  <a:gd name="T6" fmla="*/ 132 w 74"/>
                  <a:gd name="T7" fmla="*/ 123 h 87"/>
                  <a:gd name="T8" fmla="*/ 37 w 74"/>
                  <a:gd name="T9" fmla="*/ 125 h 87"/>
                  <a:gd name="T10" fmla="*/ 45 w 74"/>
                  <a:gd name="T11" fmla="*/ 227 h 87"/>
                  <a:gd name="T12" fmla="*/ 185 w 74"/>
                  <a:gd name="T13" fmla="*/ 232 h 87"/>
                  <a:gd name="T14" fmla="*/ 183 w 74"/>
                  <a:gd name="T15" fmla="*/ 29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87"/>
                  <a:gd name="T26" fmla="*/ 74 w 74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87">
                    <a:moveTo>
                      <a:pt x="73" y="11"/>
                    </a:moveTo>
                    <a:cubicBezTo>
                      <a:pt x="53" y="7"/>
                      <a:pt x="35" y="3"/>
                      <a:pt x="28" y="0"/>
                    </a:cubicBezTo>
                    <a:cubicBezTo>
                      <a:pt x="14" y="2"/>
                      <a:pt x="7" y="26"/>
                      <a:pt x="17" y="36"/>
                    </a:cubicBezTo>
                    <a:cubicBezTo>
                      <a:pt x="27" y="39"/>
                      <a:pt x="53" y="46"/>
                      <a:pt x="53" y="46"/>
                    </a:cubicBezTo>
                    <a:cubicBezTo>
                      <a:pt x="39" y="46"/>
                      <a:pt x="22" y="47"/>
                      <a:pt x="15" y="47"/>
                    </a:cubicBezTo>
                    <a:cubicBezTo>
                      <a:pt x="2" y="51"/>
                      <a:pt x="0" y="82"/>
                      <a:pt x="18" y="85"/>
                    </a:cubicBezTo>
                    <a:cubicBezTo>
                      <a:pt x="35" y="86"/>
                      <a:pt x="56" y="87"/>
                      <a:pt x="74" y="87"/>
                    </a:cubicBezTo>
                    <a:cubicBezTo>
                      <a:pt x="73" y="61"/>
                      <a:pt x="73" y="35"/>
                      <a:pt x="73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6" name="Oval 142"/>
              <p:cNvSpPr>
                <a:spLocks noChangeArrowheads="1"/>
              </p:cNvSpPr>
              <p:nvPr/>
            </p:nvSpPr>
            <p:spPr bwMode="auto">
              <a:xfrm>
                <a:off x="667" y="1459"/>
                <a:ext cx="288" cy="72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7" name="Freeform 143"/>
              <p:cNvSpPr>
                <a:spLocks/>
              </p:cNvSpPr>
              <p:nvPr/>
            </p:nvSpPr>
            <p:spPr bwMode="auto">
              <a:xfrm>
                <a:off x="1422" y="1293"/>
                <a:ext cx="23" cy="16"/>
              </a:xfrm>
              <a:custGeom>
                <a:avLst/>
                <a:gdLst>
                  <a:gd name="T0" fmla="*/ 0 w 9"/>
                  <a:gd name="T1" fmla="*/ 16 h 6"/>
                  <a:gd name="T2" fmla="*/ 23 w 9"/>
                  <a:gd name="T3" fmla="*/ 0 h 6"/>
                  <a:gd name="T4" fmla="*/ 0 60000 65536"/>
                  <a:gd name="T5" fmla="*/ 0 60000 65536"/>
                  <a:gd name="T6" fmla="*/ 0 w 9"/>
                  <a:gd name="T7" fmla="*/ 0 h 6"/>
                  <a:gd name="T8" fmla="*/ 9 w 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6">
                    <a:moveTo>
                      <a:pt x="0" y="6"/>
                    </a:moveTo>
                    <a:cubicBezTo>
                      <a:pt x="2" y="6"/>
                      <a:pt x="5" y="3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8" name="Freeform 144"/>
              <p:cNvSpPr>
                <a:spLocks/>
              </p:cNvSpPr>
              <p:nvPr/>
            </p:nvSpPr>
            <p:spPr bwMode="auto">
              <a:xfrm>
                <a:off x="1367" y="1613"/>
                <a:ext cx="85" cy="30"/>
              </a:xfrm>
              <a:custGeom>
                <a:avLst/>
                <a:gdLst>
                  <a:gd name="T0" fmla="*/ 3 w 34"/>
                  <a:gd name="T1" fmla="*/ 16 h 11"/>
                  <a:gd name="T2" fmla="*/ 85 w 34"/>
                  <a:gd name="T3" fmla="*/ 30 h 11"/>
                  <a:gd name="T4" fmla="*/ 77 w 34"/>
                  <a:gd name="T5" fmla="*/ 22 h 11"/>
                  <a:gd name="T6" fmla="*/ 0 w 34"/>
                  <a:gd name="T7" fmla="*/ 16 h 11"/>
                  <a:gd name="T8" fmla="*/ 3 w 34"/>
                  <a:gd name="T9" fmla="*/ 1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"/>
                  <a:gd name="T17" fmla="*/ 34 w 3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">
                    <a:moveTo>
                      <a:pt x="1" y="6"/>
                    </a:moveTo>
                    <a:cubicBezTo>
                      <a:pt x="8" y="9"/>
                      <a:pt x="19" y="11"/>
                      <a:pt x="34" y="11"/>
                    </a:cubicBezTo>
                    <a:cubicBezTo>
                      <a:pt x="34" y="11"/>
                      <a:pt x="34" y="10"/>
                      <a:pt x="31" y="8"/>
                    </a:cubicBezTo>
                    <a:cubicBezTo>
                      <a:pt x="25" y="2"/>
                      <a:pt x="12" y="0"/>
                      <a:pt x="0" y="6"/>
                    </a:cubicBezTo>
                    <a:lnTo>
                      <a:pt x="1" y="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39" name="Freeform 145"/>
              <p:cNvSpPr>
                <a:spLocks/>
              </p:cNvSpPr>
              <p:nvPr/>
            </p:nvSpPr>
            <p:spPr bwMode="auto">
              <a:xfrm>
                <a:off x="597" y="220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0" name="Freeform 146"/>
              <p:cNvSpPr>
                <a:spLocks/>
              </p:cNvSpPr>
              <p:nvPr/>
            </p:nvSpPr>
            <p:spPr bwMode="auto">
              <a:xfrm>
                <a:off x="452" y="2093"/>
                <a:ext cx="185" cy="110"/>
              </a:xfrm>
              <a:custGeom>
                <a:avLst/>
                <a:gdLst>
                  <a:gd name="T0" fmla="*/ 27 w 74"/>
                  <a:gd name="T1" fmla="*/ 3 h 41"/>
                  <a:gd name="T2" fmla="*/ 37 w 74"/>
                  <a:gd name="T3" fmla="*/ 107 h 41"/>
                  <a:gd name="T4" fmla="*/ 145 w 74"/>
                  <a:gd name="T5" fmla="*/ 110 h 41"/>
                  <a:gd name="T6" fmla="*/ 150 w 74"/>
                  <a:gd name="T7" fmla="*/ 94 h 41"/>
                  <a:gd name="T8" fmla="*/ 150 w 74"/>
                  <a:gd name="T9" fmla="*/ 97 h 41"/>
                  <a:gd name="T10" fmla="*/ 185 w 74"/>
                  <a:gd name="T11" fmla="*/ 0 h 41"/>
                  <a:gd name="T12" fmla="*/ 27 w 74"/>
                  <a:gd name="T13" fmla="*/ 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1"/>
                  <a:gd name="T23" fmla="*/ 74 w 7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1">
                    <a:moveTo>
                      <a:pt x="11" y="1"/>
                    </a:moveTo>
                    <a:cubicBezTo>
                      <a:pt x="1" y="7"/>
                      <a:pt x="0" y="37"/>
                      <a:pt x="15" y="40"/>
                    </a:cubicBezTo>
                    <a:cubicBezTo>
                      <a:pt x="22" y="41"/>
                      <a:pt x="42" y="41"/>
                      <a:pt x="58" y="41"/>
                    </a:cubicBezTo>
                    <a:cubicBezTo>
                      <a:pt x="58" y="39"/>
                      <a:pt x="59" y="37"/>
                      <a:pt x="60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6" y="24"/>
                      <a:pt x="70" y="12"/>
                      <a:pt x="74" y="0"/>
                    </a:cubicBezTo>
                    <a:cubicBezTo>
                      <a:pt x="50" y="0"/>
                      <a:pt x="22" y="0"/>
                      <a:pt x="11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1" name="Oval 147"/>
              <p:cNvSpPr>
                <a:spLocks noChangeArrowheads="1"/>
              </p:cNvSpPr>
              <p:nvPr/>
            </p:nvSpPr>
            <p:spPr bwMode="auto">
              <a:xfrm>
                <a:off x="717" y="1477"/>
                <a:ext cx="188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2" name="Freeform 148"/>
              <p:cNvSpPr>
                <a:spLocks noEditPoints="1"/>
              </p:cNvSpPr>
              <p:nvPr/>
            </p:nvSpPr>
            <p:spPr bwMode="auto">
              <a:xfrm>
                <a:off x="1305" y="1725"/>
                <a:ext cx="267" cy="256"/>
              </a:xfrm>
              <a:custGeom>
                <a:avLst/>
                <a:gdLst>
                  <a:gd name="T0" fmla="*/ 57 w 107"/>
                  <a:gd name="T1" fmla="*/ 13 h 96"/>
                  <a:gd name="T2" fmla="*/ 10 w 107"/>
                  <a:gd name="T3" fmla="*/ 69 h 96"/>
                  <a:gd name="T4" fmla="*/ 0 w 107"/>
                  <a:gd name="T5" fmla="*/ 155 h 96"/>
                  <a:gd name="T6" fmla="*/ 42 w 107"/>
                  <a:gd name="T7" fmla="*/ 235 h 96"/>
                  <a:gd name="T8" fmla="*/ 257 w 107"/>
                  <a:gd name="T9" fmla="*/ 173 h 96"/>
                  <a:gd name="T10" fmla="*/ 242 w 107"/>
                  <a:gd name="T11" fmla="*/ 104 h 96"/>
                  <a:gd name="T12" fmla="*/ 57 w 107"/>
                  <a:gd name="T13" fmla="*/ 13 h 96"/>
                  <a:gd name="T14" fmla="*/ 47 w 107"/>
                  <a:gd name="T15" fmla="*/ 219 h 96"/>
                  <a:gd name="T16" fmla="*/ 25 w 107"/>
                  <a:gd name="T17" fmla="*/ 72 h 96"/>
                  <a:gd name="T18" fmla="*/ 25 w 107"/>
                  <a:gd name="T19" fmla="*/ 72 h 96"/>
                  <a:gd name="T20" fmla="*/ 62 w 107"/>
                  <a:gd name="T21" fmla="*/ 29 h 96"/>
                  <a:gd name="T22" fmla="*/ 230 w 107"/>
                  <a:gd name="T23" fmla="*/ 115 h 96"/>
                  <a:gd name="T24" fmla="*/ 245 w 107"/>
                  <a:gd name="T25" fmla="*/ 165 h 96"/>
                  <a:gd name="T26" fmla="*/ 47 w 107"/>
                  <a:gd name="T27" fmla="*/ 219 h 96"/>
                  <a:gd name="T28" fmla="*/ 10 w 107"/>
                  <a:gd name="T29" fmla="*/ 69 h 96"/>
                  <a:gd name="T30" fmla="*/ 10 w 107"/>
                  <a:gd name="T31" fmla="*/ 69 h 96"/>
                  <a:gd name="T32" fmla="*/ 10 w 107"/>
                  <a:gd name="T33" fmla="*/ 69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96"/>
                  <a:gd name="T53" fmla="*/ 107 w 107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96">
                    <a:moveTo>
                      <a:pt x="23" y="5"/>
                    </a:moveTo>
                    <a:cubicBezTo>
                      <a:pt x="13" y="7"/>
                      <a:pt x="7" y="15"/>
                      <a:pt x="4" y="26"/>
                    </a:cubicBezTo>
                    <a:cubicBezTo>
                      <a:pt x="1" y="39"/>
                      <a:pt x="0" y="49"/>
                      <a:pt x="0" y="58"/>
                    </a:cubicBezTo>
                    <a:cubicBezTo>
                      <a:pt x="0" y="74"/>
                      <a:pt x="5" y="82"/>
                      <a:pt x="17" y="88"/>
                    </a:cubicBezTo>
                    <a:cubicBezTo>
                      <a:pt x="33" y="96"/>
                      <a:pt x="89" y="94"/>
                      <a:pt x="103" y="65"/>
                    </a:cubicBezTo>
                    <a:cubicBezTo>
                      <a:pt x="107" y="58"/>
                      <a:pt x="104" y="49"/>
                      <a:pt x="97" y="39"/>
                    </a:cubicBezTo>
                    <a:cubicBezTo>
                      <a:pt x="80" y="19"/>
                      <a:pt x="46" y="0"/>
                      <a:pt x="23" y="5"/>
                    </a:cubicBezTo>
                    <a:close/>
                    <a:moveTo>
                      <a:pt x="19" y="82"/>
                    </a:moveTo>
                    <a:cubicBezTo>
                      <a:pt x="6" y="76"/>
                      <a:pt x="2" y="66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18"/>
                      <a:pt x="17" y="13"/>
                      <a:pt x="25" y="11"/>
                    </a:cubicBezTo>
                    <a:cubicBezTo>
                      <a:pt x="44" y="6"/>
                      <a:pt x="77" y="25"/>
                      <a:pt x="92" y="43"/>
                    </a:cubicBezTo>
                    <a:cubicBezTo>
                      <a:pt x="95" y="47"/>
                      <a:pt x="101" y="56"/>
                      <a:pt x="98" y="62"/>
                    </a:cubicBezTo>
                    <a:cubicBezTo>
                      <a:pt x="86" y="87"/>
                      <a:pt x="34" y="90"/>
                      <a:pt x="19" y="82"/>
                    </a:cubicBezTo>
                    <a:close/>
                    <a:moveTo>
                      <a:pt x="4" y="26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3" name="Freeform 149"/>
              <p:cNvSpPr>
                <a:spLocks/>
              </p:cNvSpPr>
              <p:nvPr/>
            </p:nvSpPr>
            <p:spPr bwMode="auto">
              <a:xfrm>
                <a:off x="1337" y="1755"/>
                <a:ext cx="68" cy="194"/>
              </a:xfrm>
              <a:custGeom>
                <a:avLst/>
                <a:gdLst>
                  <a:gd name="T0" fmla="*/ 68 w 27"/>
                  <a:gd name="T1" fmla="*/ 0 h 73"/>
                  <a:gd name="T2" fmla="*/ 25 w 27"/>
                  <a:gd name="T3" fmla="*/ 194 h 73"/>
                  <a:gd name="T4" fmla="*/ 0 60000 65536"/>
                  <a:gd name="T5" fmla="*/ 0 60000 65536"/>
                  <a:gd name="T6" fmla="*/ 0 w 27"/>
                  <a:gd name="T7" fmla="*/ 0 h 73"/>
                  <a:gd name="T8" fmla="*/ 27 w 2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73">
                    <a:moveTo>
                      <a:pt x="27" y="0"/>
                    </a:moveTo>
                    <a:cubicBezTo>
                      <a:pt x="6" y="11"/>
                      <a:pt x="0" y="51"/>
                      <a:pt x="10" y="7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4" name="Freeform 150"/>
              <p:cNvSpPr>
                <a:spLocks/>
              </p:cNvSpPr>
              <p:nvPr/>
            </p:nvSpPr>
            <p:spPr bwMode="auto">
              <a:xfrm>
                <a:off x="1300" y="1968"/>
                <a:ext cx="725" cy="504"/>
              </a:xfrm>
              <a:custGeom>
                <a:avLst/>
                <a:gdLst>
                  <a:gd name="T0" fmla="*/ 680 w 290"/>
                  <a:gd name="T1" fmla="*/ 256 h 189"/>
                  <a:gd name="T2" fmla="*/ 510 w 290"/>
                  <a:gd name="T3" fmla="*/ 109 h 189"/>
                  <a:gd name="T4" fmla="*/ 372 w 290"/>
                  <a:gd name="T5" fmla="*/ 0 h 189"/>
                  <a:gd name="T6" fmla="*/ 97 w 290"/>
                  <a:gd name="T7" fmla="*/ 37 h 189"/>
                  <a:gd name="T8" fmla="*/ 88 w 290"/>
                  <a:gd name="T9" fmla="*/ 40 h 189"/>
                  <a:gd name="T10" fmla="*/ 85 w 290"/>
                  <a:gd name="T11" fmla="*/ 40 h 189"/>
                  <a:gd name="T12" fmla="*/ 60 w 290"/>
                  <a:gd name="T13" fmla="*/ 40 h 189"/>
                  <a:gd name="T14" fmla="*/ 15 w 290"/>
                  <a:gd name="T15" fmla="*/ 101 h 189"/>
                  <a:gd name="T16" fmla="*/ 37 w 290"/>
                  <a:gd name="T17" fmla="*/ 181 h 189"/>
                  <a:gd name="T18" fmla="*/ 297 w 290"/>
                  <a:gd name="T19" fmla="*/ 59 h 189"/>
                  <a:gd name="T20" fmla="*/ 300 w 290"/>
                  <a:gd name="T21" fmla="*/ 59 h 189"/>
                  <a:gd name="T22" fmla="*/ 490 w 290"/>
                  <a:gd name="T23" fmla="*/ 179 h 189"/>
                  <a:gd name="T24" fmla="*/ 688 w 290"/>
                  <a:gd name="T25" fmla="*/ 477 h 189"/>
                  <a:gd name="T26" fmla="*/ 685 w 290"/>
                  <a:gd name="T27" fmla="*/ 483 h 189"/>
                  <a:gd name="T28" fmla="*/ 685 w 290"/>
                  <a:gd name="T29" fmla="*/ 504 h 189"/>
                  <a:gd name="T30" fmla="*/ 723 w 290"/>
                  <a:gd name="T31" fmla="*/ 469 h 189"/>
                  <a:gd name="T32" fmla="*/ 680 w 290"/>
                  <a:gd name="T33" fmla="*/ 256 h 1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189"/>
                  <a:gd name="T53" fmla="*/ 290 w 290"/>
                  <a:gd name="T54" fmla="*/ 189 h 1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189">
                    <a:moveTo>
                      <a:pt x="272" y="96"/>
                    </a:moveTo>
                    <a:cubicBezTo>
                      <a:pt x="253" y="61"/>
                      <a:pt x="229" y="52"/>
                      <a:pt x="204" y="41"/>
                    </a:cubicBezTo>
                    <a:cubicBezTo>
                      <a:pt x="187" y="34"/>
                      <a:pt x="177" y="5"/>
                      <a:pt x="149" y="0"/>
                    </a:cubicBezTo>
                    <a:cubicBezTo>
                      <a:pt x="105" y="4"/>
                      <a:pt x="54" y="12"/>
                      <a:pt x="39" y="14"/>
                    </a:cubicBezTo>
                    <a:cubicBezTo>
                      <a:pt x="37" y="14"/>
                      <a:pt x="36" y="14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15"/>
                      <a:pt x="27" y="15"/>
                      <a:pt x="24" y="15"/>
                    </a:cubicBezTo>
                    <a:cubicBezTo>
                      <a:pt x="11" y="15"/>
                      <a:pt x="0" y="13"/>
                      <a:pt x="6" y="38"/>
                    </a:cubicBezTo>
                    <a:cubicBezTo>
                      <a:pt x="9" y="49"/>
                      <a:pt x="12" y="59"/>
                      <a:pt x="15" y="68"/>
                    </a:cubicBezTo>
                    <a:cubicBezTo>
                      <a:pt x="35" y="28"/>
                      <a:pt x="81" y="26"/>
                      <a:pt x="119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50" y="19"/>
                      <a:pt x="158" y="50"/>
                      <a:pt x="196" y="67"/>
                    </a:cubicBezTo>
                    <a:cubicBezTo>
                      <a:pt x="253" y="92"/>
                      <a:pt x="287" y="119"/>
                      <a:pt x="275" y="179"/>
                    </a:cubicBez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74" y="182"/>
                      <a:pt x="273" y="186"/>
                      <a:pt x="274" y="189"/>
                    </a:cubicBezTo>
                    <a:cubicBezTo>
                      <a:pt x="280" y="187"/>
                      <a:pt x="285" y="182"/>
                      <a:pt x="289" y="176"/>
                    </a:cubicBezTo>
                    <a:cubicBezTo>
                      <a:pt x="290" y="174"/>
                      <a:pt x="283" y="117"/>
                      <a:pt x="272" y="9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5" name="Freeform 151"/>
              <p:cNvSpPr>
                <a:spLocks noEditPoints="1"/>
              </p:cNvSpPr>
              <p:nvPr/>
            </p:nvSpPr>
            <p:spPr bwMode="auto">
              <a:xfrm>
                <a:off x="1845" y="2037"/>
                <a:ext cx="260" cy="366"/>
              </a:xfrm>
              <a:custGeom>
                <a:avLst/>
                <a:gdLst>
                  <a:gd name="T0" fmla="*/ 205 w 104"/>
                  <a:gd name="T1" fmla="*/ 142 h 137"/>
                  <a:gd name="T2" fmla="*/ 120 w 104"/>
                  <a:gd name="T3" fmla="*/ 163 h 137"/>
                  <a:gd name="T4" fmla="*/ 135 w 104"/>
                  <a:gd name="T5" fmla="*/ 187 h 137"/>
                  <a:gd name="T6" fmla="*/ 175 w 104"/>
                  <a:gd name="T7" fmla="*/ 361 h 137"/>
                  <a:gd name="T8" fmla="*/ 178 w 104"/>
                  <a:gd name="T9" fmla="*/ 366 h 137"/>
                  <a:gd name="T10" fmla="*/ 178 w 104"/>
                  <a:gd name="T11" fmla="*/ 366 h 137"/>
                  <a:gd name="T12" fmla="*/ 230 w 104"/>
                  <a:gd name="T13" fmla="*/ 232 h 137"/>
                  <a:gd name="T14" fmla="*/ 205 w 104"/>
                  <a:gd name="T15" fmla="*/ 142 h 137"/>
                  <a:gd name="T16" fmla="*/ 118 w 104"/>
                  <a:gd name="T17" fmla="*/ 0 h 137"/>
                  <a:gd name="T18" fmla="*/ 0 w 104"/>
                  <a:gd name="T19" fmla="*/ 59 h 137"/>
                  <a:gd name="T20" fmla="*/ 98 w 104"/>
                  <a:gd name="T21" fmla="*/ 131 h 137"/>
                  <a:gd name="T22" fmla="*/ 152 w 104"/>
                  <a:gd name="T23" fmla="*/ 77 h 137"/>
                  <a:gd name="T24" fmla="*/ 118 w 104"/>
                  <a:gd name="T25" fmla="*/ 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37"/>
                  <a:gd name="T41" fmla="*/ 104 w 104"/>
                  <a:gd name="T42" fmla="*/ 137 h 1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37">
                    <a:moveTo>
                      <a:pt x="82" y="53"/>
                    </a:moveTo>
                    <a:cubicBezTo>
                      <a:pt x="74" y="52"/>
                      <a:pt x="68" y="53"/>
                      <a:pt x="48" y="61"/>
                    </a:cubicBezTo>
                    <a:cubicBezTo>
                      <a:pt x="50" y="64"/>
                      <a:pt x="52" y="67"/>
                      <a:pt x="54" y="70"/>
                    </a:cubicBezTo>
                    <a:cubicBezTo>
                      <a:pt x="62" y="85"/>
                      <a:pt x="68" y="116"/>
                      <a:pt x="70" y="135"/>
                    </a:cubicBezTo>
                    <a:cubicBezTo>
                      <a:pt x="70" y="136"/>
                      <a:pt x="70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6" y="116"/>
                      <a:pt x="81" y="94"/>
                      <a:pt x="92" y="87"/>
                    </a:cubicBezTo>
                    <a:cubicBezTo>
                      <a:pt x="104" y="80"/>
                      <a:pt x="94" y="54"/>
                      <a:pt x="82" y="53"/>
                    </a:cubicBezTo>
                    <a:close/>
                    <a:moveTo>
                      <a:pt x="47" y="0"/>
                    </a:moveTo>
                    <a:cubicBezTo>
                      <a:pt x="47" y="0"/>
                      <a:pt x="18" y="7"/>
                      <a:pt x="0" y="22"/>
                    </a:cubicBezTo>
                    <a:cubicBezTo>
                      <a:pt x="14" y="28"/>
                      <a:pt x="27" y="35"/>
                      <a:pt x="39" y="49"/>
                    </a:cubicBezTo>
                    <a:cubicBezTo>
                      <a:pt x="43" y="44"/>
                      <a:pt x="51" y="38"/>
                      <a:pt x="61" y="29"/>
                    </a:cubicBezTo>
                    <a:cubicBezTo>
                      <a:pt x="66" y="22"/>
                      <a:pt x="61" y="2"/>
                      <a:pt x="47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6" name="Freeform 152"/>
              <p:cNvSpPr>
                <a:spLocks/>
              </p:cNvSpPr>
              <p:nvPr/>
            </p:nvSpPr>
            <p:spPr bwMode="auto">
              <a:xfrm>
                <a:off x="527" y="2157"/>
                <a:ext cx="333" cy="1134"/>
              </a:xfrm>
              <a:custGeom>
                <a:avLst/>
                <a:gdLst>
                  <a:gd name="T0" fmla="*/ 123 w 133"/>
                  <a:gd name="T1" fmla="*/ 985 h 425"/>
                  <a:gd name="T2" fmla="*/ 265 w 133"/>
                  <a:gd name="T3" fmla="*/ 1118 h 425"/>
                  <a:gd name="T4" fmla="*/ 308 w 133"/>
                  <a:gd name="T5" fmla="*/ 1081 h 425"/>
                  <a:gd name="T6" fmla="*/ 320 w 133"/>
                  <a:gd name="T7" fmla="*/ 1011 h 425"/>
                  <a:gd name="T8" fmla="*/ 75 w 133"/>
                  <a:gd name="T9" fmla="*/ 550 h 425"/>
                  <a:gd name="T10" fmla="*/ 230 w 133"/>
                  <a:gd name="T11" fmla="*/ 0 h 425"/>
                  <a:gd name="T12" fmla="*/ 230 w 133"/>
                  <a:gd name="T13" fmla="*/ 0 h 425"/>
                  <a:gd name="T14" fmla="*/ 175 w 133"/>
                  <a:gd name="T15" fmla="*/ 16 h 425"/>
                  <a:gd name="T16" fmla="*/ 48 w 133"/>
                  <a:gd name="T17" fmla="*/ 181 h 425"/>
                  <a:gd name="T18" fmla="*/ 25 w 133"/>
                  <a:gd name="T19" fmla="*/ 272 h 425"/>
                  <a:gd name="T20" fmla="*/ 0 w 133"/>
                  <a:gd name="T21" fmla="*/ 470 h 425"/>
                  <a:gd name="T22" fmla="*/ 123 w 133"/>
                  <a:gd name="T23" fmla="*/ 979 h 425"/>
                  <a:gd name="T24" fmla="*/ 123 w 133"/>
                  <a:gd name="T25" fmla="*/ 985 h 4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425"/>
                  <a:gd name="T41" fmla="*/ 133 w 133"/>
                  <a:gd name="T42" fmla="*/ 425 h 4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425">
                    <a:moveTo>
                      <a:pt x="49" y="369"/>
                    </a:moveTo>
                    <a:cubicBezTo>
                      <a:pt x="65" y="404"/>
                      <a:pt x="84" y="425"/>
                      <a:pt x="106" y="419"/>
                    </a:cubicBezTo>
                    <a:cubicBezTo>
                      <a:pt x="106" y="419"/>
                      <a:pt x="115" y="416"/>
                      <a:pt x="123" y="405"/>
                    </a:cubicBezTo>
                    <a:cubicBezTo>
                      <a:pt x="133" y="385"/>
                      <a:pt x="128" y="379"/>
                      <a:pt x="128" y="379"/>
                    </a:cubicBezTo>
                    <a:cubicBezTo>
                      <a:pt x="83" y="340"/>
                      <a:pt x="35" y="280"/>
                      <a:pt x="30" y="206"/>
                    </a:cubicBezTo>
                    <a:cubicBezTo>
                      <a:pt x="24" y="135"/>
                      <a:pt x="59" y="3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80" y="2"/>
                      <a:pt x="70" y="6"/>
                    </a:cubicBezTo>
                    <a:cubicBezTo>
                      <a:pt x="52" y="16"/>
                      <a:pt x="31" y="33"/>
                      <a:pt x="19" y="68"/>
                    </a:cubicBezTo>
                    <a:cubicBezTo>
                      <a:pt x="17" y="74"/>
                      <a:pt x="11" y="93"/>
                      <a:pt x="10" y="102"/>
                    </a:cubicBezTo>
                    <a:cubicBezTo>
                      <a:pt x="5" y="123"/>
                      <a:pt x="0" y="148"/>
                      <a:pt x="0" y="176"/>
                    </a:cubicBezTo>
                    <a:cubicBezTo>
                      <a:pt x="0" y="293"/>
                      <a:pt x="27" y="316"/>
                      <a:pt x="49" y="367"/>
                    </a:cubicBezTo>
                    <a:lnTo>
                      <a:pt x="49" y="3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7" name="Freeform 153"/>
              <p:cNvSpPr>
                <a:spLocks/>
              </p:cNvSpPr>
              <p:nvPr/>
            </p:nvSpPr>
            <p:spPr bwMode="auto">
              <a:xfrm>
                <a:off x="632" y="2157"/>
                <a:ext cx="1060" cy="1200"/>
              </a:xfrm>
              <a:custGeom>
                <a:avLst/>
                <a:gdLst>
                  <a:gd name="T0" fmla="*/ 1005 w 424"/>
                  <a:gd name="T1" fmla="*/ 1051 h 450"/>
                  <a:gd name="T2" fmla="*/ 915 w 424"/>
                  <a:gd name="T3" fmla="*/ 949 h 450"/>
                  <a:gd name="T4" fmla="*/ 870 w 424"/>
                  <a:gd name="T5" fmla="*/ 851 h 450"/>
                  <a:gd name="T6" fmla="*/ 858 w 424"/>
                  <a:gd name="T7" fmla="*/ 880 h 450"/>
                  <a:gd name="T8" fmla="*/ 830 w 424"/>
                  <a:gd name="T9" fmla="*/ 907 h 450"/>
                  <a:gd name="T10" fmla="*/ 830 w 424"/>
                  <a:gd name="T11" fmla="*/ 949 h 450"/>
                  <a:gd name="T12" fmla="*/ 780 w 424"/>
                  <a:gd name="T13" fmla="*/ 995 h 450"/>
                  <a:gd name="T14" fmla="*/ 805 w 424"/>
                  <a:gd name="T15" fmla="*/ 923 h 450"/>
                  <a:gd name="T16" fmla="*/ 800 w 424"/>
                  <a:gd name="T17" fmla="*/ 848 h 450"/>
                  <a:gd name="T18" fmla="*/ 823 w 424"/>
                  <a:gd name="T19" fmla="*/ 768 h 450"/>
                  <a:gd name="T20" fmla="*/ 820 w 424"/>
                  <a:gd name="T21" fmla="*/ 757 h 450"/>
                  <a:gd name="T22" fmla="*/ 810 w 424"/>
                  <a:gd name="T23" fmla="*/ 741 h 450"/>
                  <a:gd name="T24" fmla="*/ 675 w 424"/>
                  <a:gd name="T25" fmla="*/ 576 h 450"/>
                  <a:gd name="T26" fmla="*/ 360 w 424"/>
                  <a:gd name="T27" fmla="*/ 192 h 450"/>
                  <a:gd name="T28" fmla="*/ 165 w 424"/>
                  <a:gd name="T29" fmla="*/ 21 h 450"/>
                  <a:gd name="T30" fmla="*/ 5 w 424"/>
                  <a:gd name="T31" fmla="*/ 512 h 450"/>
                  <a:gd name="T32" fmla="*/ 150 w 424"/>
                  <a:gd name="T33" fmla="*/ 816 h 450"/>
                  <a:gd name="T34" fmla="*/ 345 w 424"/>
                  <a:gd name="T35" fmla="*/ 928 h 450"/>
                  <a:gd name="T36" fmla="*/ 660 w 424"/>
                  <a:gd name="T37" fmla="*/ 1067 h 450"/>
                  <a:gd name="T38" fmla="*/ 820 w 424"/>
                  <a:gd name="T39" fmla="*/ 1120 h 450"/>
                  <a:gd name="T40" fmla="*/ 920 w 424"/>
                  <a:gd name="T41" fmla="*/ 1152 h 450"/>
                  <a:gd name="T42" fmla="*/ 1055 w 424"/>
                  <a:gd name="T43" fmla="*/ 1173 h 450"/>
                  <a:gd name="T44" fmla="*/ 1005 w 424"/>
                  <a:gd name="T45" fmla="*/ 105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4"/>
                  <a:gd name="T70" fmla="*/ 0 h 450"/>
                  <a:gd name="T71" fmla="*/ 424 w 424"/>
                  <a:gd name="T72" fmla="*/ 450 h 4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4" h="450">
                    <a:moveTo>
                      <a:pt x="402" y="394"/>
                    </a:moveTo>
                    <a:cubicBezTo>
                      <a:pt x="390" y="374"/>
                      <a:pt x="376" y="370"/>
                      <a:pt x="366" y="356"/>
                    </a:cubicBezTo>
                    <a:cubicBezTo>
                      <a:pt x="360" y="349"/>
                      <a:pt x="355" y="335"/>
                      <a:pt x="348" y="319"/>
                    </a:cubicBezTo>
                    <a:cubicBezTo>
                      <a:pt x="347" y="323"/>
                      <a:pt x="346" y="326"/>
                      <a:pt x="343" y="330"/>
                    </a:cubicBezTo>
                    <a:cubicBezTo>
                      <a:pt x="341" y="334"/>
                      <a:pt x="334" y="334"/>
                      <a:pt x="332" y="340"/>
                    </a:cubicBezTo>
                    <a:cubicBezTo>
                      <a:pt x="330" y="345"/>
                      <a:pt x="334" y="351"/>
                      <a:pt x="332" y="356"/>
                    </a:cubicBezTo>
                    <a:cubicBezTo>
                      <a:pt x="329" y="361"/>
                      <a:pt x="322" y="383"/>
                      <a:pt x="312" y="373"/>
                    </a:cubicBezTo>
                    <a:cubicBezTo>
                      <a:pt x="303" y="364"/>
                      <a:pt x="321" y="354"/>
                      <a:pt x="322" y="346"/>
                    </a:cubicBezTo>
                    <a:cubicBezTo>
                      <a:pt x="324" y="333"/>
                      <a:pt x="318" y="328"/>
                      <a:pt x="320" y="318"/>
                    </a:cubicBezTo>
                    <a:cubicBezTo>
                      <a:pt x="322" y="307"/>
                      <a:pt x="332" y="305"/>
                      <a:pt x="329" y="288"/>
                    </a:cubicBezTo>
                    <a:cubicBezTo>
                      <a:pt x="329" y="287"/>
                      <a:pt x="329" y="285"/>
                      <a:pt x="328" y="284"/>
                    </a:cubicBezTo>
                    <a:cubicBezTo>
                      <a:pt x="327" y="282"/>
                      <a:pt x="325" y="280"/>
                      <a:pt x="324" y="278"/>
                    </a:cubicBezTo>
                    <a:cubicBezTo>
                      <a:pt x="302" y="254"/>
                      <a:pt x="294" y="234"/>
                      <a:pt x="270" y="216"/>
                    </a:cubicBezTo>
                    <a:cubicBezTo>
                      <a:pt x="246" y="198"/>
                      <a:pt x="177" y="140"/>
                      <a:pt x="144" y="72"/>
                    </a:cubicBez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4" y="256"/>
                      <a:pt x="46" y="296"/>
                      <a:pt x="60" y="306"/>
                    </a:cubicBezTo>
                    <a:cubicBezTo>
                      <a:pt x="74" y="316"/>
                      <a:pt x="126" y="344"/>
                      <a:pt x="138" y="348"/>
                    </a:cubicBezTo>
                    <a:cubicBezTo>
                      <a:pt x="150" y="352"/>
                      <a:pt x="230" y="386"/>
                      <a:pt x="264" y="400"/>
                    </a:cubicBezTo>
                    <a:cubicBezTo>
                      <a:pt x="298" y="414"/>
                      <a:pt x="304" y="412"/>
                      <a:pt x="328" y="420"/>
                    </a:cubicBezTo>
                    <a:cubicBezTo>
                      <a:pt x="352" y="428"/>
                      <a:pt x="352" y="430"/>
                      <a:pt x="368" y="432"/>
                    </a:cubicBezTo>
                    <a:cubicBezTo>
                      <a:pt x="384" y="434"/>
                      <a:pt x="420" y="450"/>
                      <a:pt x="422" y="440"/>
                    </a:cubicBezTo>
                    <a:cubicBezTo>
                      <a:pt x="424" y="430"/>
                      <a:pt x="414" y="414"/>
                      <a:pt x="402" y="39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8" name="Freeform 154"/>
              <p:cNvSpPr>
                <a:spLocks/>
              </p:cNvSpPr>
              <p:nvPr/>
            </p:nvSpPr>
            <p:spPr bwMode="auto">
              <a:xfrm>
                <a:off x="1357" y="2043"/>
                <a:ext cx="651" cy="485"/>
              </a:xfrm>
              <a:custGeom>
                <a:avLst/>
                <a:gdLst>
                  <a:gd name="T0" fmla="*/ 616 w 260"/>
                  <a:gd name="T1" fmla="*/ 410 h 182"/>
                  <a:gd name="T2" fmla="*/ 616 w 260"/>
                  <a:gd name="T3" fmla="*/ 410 h 182"/>
                  <a:gd name="T4" fmla="*/ 546 w 260"/>
                  <a:gd name="T5" fmla="*/ 480 h 182"/>
                  <a:gd name="T6" fmla="*/ 496 w 260"/>
                  <a:gd name="T7" fmla="*/ 450 h 182"/>
                  <a:gd name="T8" fmla="*/ 310 w 260"/>
                  <a:gd name="T9" fmla="*/ 322 h 182"/>
                  <a:gd name="T10" fmla="*/ 68 w 260"/>
                  <a:gd name="T11" fmla="*/ 237 h 182"/>
                  <a:gd name="T12" fmla="*/ 53 w 260"/>
                  <a:gd name="T13" fmla="*/ 213 h 182"/>
                  <a:gd name="T14" fmla="*/ 8 w 260"/>
                  <a:gd name="T15" fmla="*/ 125 h 182"/>
                  <a:gd name="T16" fmla="*/ 13 w 260"/>
                  <a:gd name="T17" fmla="*/ 85 h 182"/>
                  <a:gd name="T18" fmla="*/ 238 w 260"/>
                  <a:gd name="T19" fmla="*/ 3 h 182"/>
                  <a:gd name="T20" fmla="*/ 245 w 260"/>
                  <a:gd name="T21" fmla="*/ 3 h 182"/>
                  <a:gd name="T22" fmla="*/ 421 w 260"/>
                  <a:gd name="T23" fmla="*/ 117 h 182"/>
                  <a:gd name="T24" fmla="*/ 616 w 260"/>
                  <a:gd name="T25" fmla="*/ 410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0"/>
                  <a:gd name="T40" fmla="*/ 0 h 182"/>
                  <a:gd name="T41" fmla="*/ 260 w 260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0" h="182">
                    <a:moveTo>
                      <a:pt x="246" y="154"/>
                    </a:move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4" y="165"/>
                      <a:pt x="236" y="178"/>
                      <a:pt x="218" y="180"/>
                    </a:cubicBezTo>
                    <a:cubicBezTo>
                      <a:pt x="211" y="182"/>
                      <a:pt x="206" y="177"/>
                      <a:pt x="198" y="169"/>
                    </a:cubicBezTo>
                    <a:cubicBezTo>
                      <a:pt x="188" y="159"/>
                      <a:pt x="159" y="129"/>
                      <a:pt x="124" y="121"/>
                    </a:cubicBezTo>
                    <a:cubicBezTo>
                      <a:pt x="99" y="116"/>
                      <a:pt x="44" y="101"/>
                      <a:pt x="27" y="89"/>
                    </a:cubicBezTo>
                    <a:cubicBezTo>
                      <a:pt x="24" y="87"/>
                      <a:pt x="21" y="81"/>
                      <a:pt x="21" y="80"/>
                    </a:cubicBezTo>
                    <a:cubicBezTo>
                      <a:pt x="15" y="66"/>
                      <a:pt x="4" y="54"/>
                      <a:pt x="3" y="47"/>
                    </a:cubicBezTo>
                    <a:cubicBezTo>
                      <a:pt x="0" y="41"/>
                      <a:pt x="2" y="36"/>
                      <a:pt x="5" y="32"/>
                    </a:cubicBezTo>
                    <a:cubicBezTo>
                      <a:pt x="27" y="4"/>
                      <a:pt x="60" y="5"/>
                      <a:pt x="95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122" y="0"/>
                      <a:pt x="136" y="30"/>
                      <a:pt x="168" y="44"/>
                    </a:cubicBezTo>
                    <a:cubicBezTo>
                      <a:pt x="223" y="69"/>
                      <a:pt x="260" y="94"/>
                      <a:pt x="246" y="15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9" name="Freeform 155"/>
              <p:cNvSpPr>
                <a:spLocks/>
              </p:cNvSpPr>
              <p:nvPr/>
            </p:nvSpPr>
            <p:spPr bwMode="auto">
              <a:xfrm>
                <a:off x="1155" y="2301"/>
                <a:ext cx="160" cy="208"/>
              </a:xfrm>
              <a:custGeom>
                <a:avLst/>
                <a:gdLst>
                  <a:gd name="T0" fmla="*/ 55 w 64"/>
                  <a:gd name="T1" fmla="*/ 0 h 78"/>
                  <a:gd name="T2" fmla="*/ 55 w 64"/>
                  <a:gd name="T3" fmla="*/ 0 h 78"/>
                  <a:gd name="T4" fmla="*/ 3 w 64"/>
                  <a:gd name="T5" fmla="*/ 123 h 78"/>
                  <a:gd name="T6" fmla="*/ 30 w 64"/>
                  <a:gd name="T7" fmla="*/ 205 h 78"/>
                  <a:gd name="T8" fmla="*/ 32 w 64"/>
                  <a:gd name="T9" fmla="*/ 208 h 78"/>
                  <a:gd name="T10" fmla="*/ 32 w 64"/>
                  <a:gd name="T11" fmla="*/ 208 h 78"/>
                  <a:gd name="T12" fmla="*/ 55 w 6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78"/>
                  <a:gd name="T23" fmla="*/ 64 w 6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7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14"/>
                      <a:pt x="2" y="31"/>
                      <a:pt x="1" y="46"/>
                    </a:cubicBezTo>
                    <a:cubicBezTo>
                      <a:pt x="0" y="58"/>
                      <a:pt x="4" y="69"/>
                      <a:pt x="12" y="77"/>
                    </a:cubicBezTo>
                    <a:cubicBezTo>
                      <a:pt x="12" y="77"/>
                      <a:pt x="12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64" y="67"/>
                      <a:pt x="49" y="9"/>
                      <a:pt x="2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0" name="Freeform 156"/>
              <p:cNvSpPr>
                <a:spLocks/>
              </p:cNvSpPr>
              <p:nvPr/>
            </p:nvSpPr>
            <p:spPr bwMode="auto">
              <a:xfrm>
                <a:off x="1210" y="2232"/>
                <a:ext cx="185" cy="176"/>
              </a:xfrm>
              <a:custGeom>
                <a:avLst/>
                <a:gdLst>
                  <a:gd name="T0" fmla="*/ 180 w 74"/>
                  <a:gd name="T1" fmla="*/ 37 h 66"/>
                  <a:gd name="T2" fmla="*/ 147 w 74"/>
                  <a:gd name="T3" fmla="*/ 11 h 66"/>
                  <a:gd name="T4" fmla="*/ 23 w 74"/>
                  <a:gd name="T5" fmla="*/ 48 h 66"/>
                  <a:gd name="T6" fmla="*/ 0 w 74"/>
                  <a:gd name="T7" fmla="*/ 69 h 66"/>
                  <a:gd name="T8" fmla="*/ 0 w 74"/>
                  <a:gd name="T9" fmla="*/ 69 h 66"/>
                  <a:gd name="T10" fmla="*/ 60 w 74"/>
                  <a:gd name="T11" fmla="*/ 157 h 66"/>
                  <a:gd name="T12" fmla="*/ 62 w 74"/>
                  <a:gd name="T13" fmla="*/ 157 h 66"/>
                  <a:gd name="T14" fmla="*/ 183 w 74"/>
                  <a:gd name="T15" fmla="*/ 45 h 66"/>
                  <a:gd name="T16" fmla="*/ 180 w 74"/>
                  <a:gd name="T17" fmla="*/ 3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6"/>
                  <a:gd name="T29" fmla="*/ 74 w 7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6">
                    <a:moveTo>
                      <a:pt x="72" y="14"/>
                    </a:moveTo>
                    <a:cubicBezTo>
                      <a:pt x="69" y="9"/>
                      <a:pt x="64" y="6"/>
                      <a:pt x="59" y="4"/>
                    </a:cubicBezTo>
                    <a:cubicBezTo>
                      <a:pt x="46" y="0"/>
                      <a:pt x="27" y="5"/>
                      <a:pt x="9" y="18"/>
                    </a:cubicBezTo>
                    <a:cubicBezTo>
                      <a:pt x="6" y="21"/>
                      <a:pt x="3" y="24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2" y="44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43" y="66"/>
                      <a:pt x="74" y="42"/>
                      <a:pt x="73" y="17"/>
                    </a:cubicBezTo>
                    <a:lnTo>
                      <a:pt x="72" y="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1" name="Freeform 157"/>
              <p:cNvSpPr>
                <a:spLocks/>
              </p:cNvSpPr>
              <p:nvPr/>
            </p:nvSpPr>
            <p:spPr bwMode="auto">
              <a:xfrm>
                <a:off x="1250" y="23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2" name="Freeform 158"/>
              <p:cNvSpPr>
                <a:spLocks/>
              </p:cNvSpPr>
              <p:nvPr/>
            </p:nvSpPr>
            <p:spPr bwMode="auto">
              <a:xfrm>
                <a:off x="1262" y="23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3" name="Freeform 159"/>
              <p:cNvSpPr>
                <a:spLocks/>
              </p:cNvSpPr>
              <p:nvPr/>
            </p:nvSpPr>
            <p:spPr bwMode="auto">
              <a:xfrm>
                <a:off x="1267" y="2373"/>
                <a:ext cx="1" cy="3"/>
              </a:xfrm>
              <a:custGeom>
                <a:avLst/>
                <a:gdLst>
                  <a:gd name="T0" fmla="*/ 0 w 1"/>
                  <a:gd name="T1" fmla="*/ 3 h 1"/>
                  <a:gd name="T2" fmla="*/ 0 w 1"/>
                  <a:gd name="T3" fmla="*/ 0 h 1"/>
                  <a:gd name="T4" fmla="*/ 0 w 1"/>
                  <a:gd name="T5" fmla="*/ 3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4" name="Freeform 160"/>
              <p:cNvSpPr>
                <a:spLocks/>
              </p:cNvSpPr>
              <p:nvPr/>
            </p:nvSpPr>
            <p:spPr bwMode="auto">
              <a:xfrm>
                <a:off x="1187" y="2269"/>
                <a:ext cx="255" cy="288"/>
              </a:xfrm>
              <a:custGeom>
                <a:avLst/>
                <a:gdLst>
                  <a:gd name="T0" fmla="*/ 208 w 102"/>
                  <a:gd name="T1" fmla="*/ 13 h 108"/>
                  <a:gd name="T2" fmla="*/ 205 w 102"/>
                  <a:gd name="T3" fmla="*/ 5 h 108"/>
                  <a:gd name="T4" fmla="*/ 203 w 102"/>
                  <a:gd name="T5" fmla="*/ 0 h 108"/>
                  <a:gd name="T6" fmla="*/ 205 w 102"/>
                  <a:gd name="T7" fmla="*/ 8 h 108"/>
                  <a:gd name="T8" fmla="*/ 85 w 102"/>
                  <a:gd name="T9" fmla="*/ 120 h 108"/>
                  <a:gd name="T10" fmla="*/ 83 w 102"/>
                  <a:gd name="T11" fmla="*/ 120 h 108"/>
                  <a:gd name="T12" fmla="*/ 0 w 102"/>
                  <a:gd name="T13" fmla="*/ 240 h 108"/>
                  <a:gd name="T14" fmla="*/ 3 w 102"/>
                  <a:gd name="T15" fmla="*/ 243 h 108"/>
                  <a:gd name="T16" fmla="*/ 208 w 102"/>
                  <a:gd name="T17" fmla="*/ 13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83" y="5"/>
                    </a:move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1" y="0"/>
                      <a:pt x="81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28"/>
                      <a:pt x="52" y="52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6" y="63"/>
                      <a:pt x="28" y="84"/>
                      <a:pt x="0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31" y="108"/>
                      <a:pt x="102" y="54"/>
                      <a:pt x="83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5" name="Freeform 161"/>
              <p:cNvSpPr>
                <a:spLocks/>
              </p:cNvSpPr>
              <p:nvPr/>
            </p:nvSpPr>
            <p:spPr bwMode="auto">
              <a:xfrm>
                <a:off x="650" y="3141"/>
                <a:ext cx="327" cy="355"/>
              </a:xfrm>
              <a:custGeom>
                <a:avLst/>
                <a:gdLst>
                  <a:gd name="T0" fmla="*/ 327 w 131"/>
                  <a:gd name="T1" fmla="*/ 272 h 133"/>
                  <a:gd name="T2" fmla="*/ 300 w 131"/>
                  <a:gd name="T3" fmla="*/ 259 h 133"/>
                  <a:gd name="T4" fmla="*/ 142 w 131"/>
                  <a:gd name="T5" fmla="*/ 133 h 133"/>
                  <a:gd name="T6" fmla="*/ 0 w 131"/>
                  <a:gd name="T7" fmla="*/ 0 h 133"/>
                  <a:gd name="T8" fmla="*/ 17 w 131"/>
                  <a:gd name="T9" fmla="*/ 160 h 133"/>
                  <a:gd name="T10" fmla="*/ 22 w 131"/>
                  <a:gd name="T11" fmla="*/ 315 h 133"/>
                  <a:gd name="T12" fmla="*/ 25 w 131"/>
                  <a:gd name="T13" fmla="*/ 315 h 133"/>
                  <a:gd name="T14" fmla="*/ 22 w 131"/>
                  <a:gd name="T15" fmla="*/ 318 h 133"/>
                  <a:gd name="T16" fmla="*/ 175 w 131"/>
                  <a:gd name="T17" fmla="*/ 355 h 133"/>
                  <a:gd name="T18" fmla="*/ 327 w 131"/>
                  <a:gd name="T19" fmla="*/ 318 h 133"/>
                  <a:gd name="T20" fmla="*/ 327 w 131"/>
                  <a:gd name="T21" fmla="*/ 315 h 133"/>
                  <a:gd name="T22" fmla="*/ 327 w 131"/>
                  <a:gd name="T23" fmla="*/ 315 h 133"/>
                  <a:gd name="T24" fmla="*/ 327 w 131"/>
                  <a:gd name="T25" fmla="*/ 272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133"/>
                  <a:gd name="T41" fmla="*/ 131 w 131"/>
                  <a:gd name="T42" fmla="*/ 133 h 1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133">
                    <a:moveTo>
                      <a:pt x="131" y="102"/>
                    </a:moveTo>
                    <a:cubicBezTo>
                      <a:pt x="127" y="100"/>
                      <a:pt x="123" y="98"/>
                      <a:pt x="120" y="97"/>
                    </a:cubicBezTo>
                    <a:cubicBezTo>
                      <a:pt x="100" y="88"/>
                      <a:pt x="78" y="72"/>
                      <a:pt x="57" y="50"/>
                    </a:cubicBezTo>
                    <a:cubicBezTo>
                      <a:pt x="35" y="56"/>
                      <a:pt x="16" y="35"/>
                      <a:pt x="0" y="0"/>
                    </a:cubicBezTo>
                    <a:cubicBezTo>
                      <a:pt x="4" y="22"/>
                      <a:pt x="7" y="43"/>
                      <a:pt x="7" y="60"/>
                    </a:cubicBezTo>
                    <a:cubicBezTo>
                      <a:pt x="7" y="122"/>
                      <a:pt x="8" y="79"/>
                      <a:pt x="9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7"/>
                      <a:pt x="36" y="133"/>
                      <a:pt x="70" y="133"/>
                    </a:cubicBezTo>
                    <a:cubicBezTo>
                      <a:pt x="104" y="133"/>
                      <a:pt x="131" y="127"/>
                      <a:pt x="131" y="119"/>
                    </a:cubicBezTo>
                    <a:cubicBezTo>
                      <a:pt x="131" y="119"/>
                      <a:pt x="131" y="119"/>
                      <a:pt x="131" y="118"/>
                    </a:cubicBezTo>
                    <a:cubicBezTo>
                      <a:pt x="131" y="118"/>
                      <a:pt x="131" y="118"/>
                      <a:pt x="131" y="118"/>
                    </a:cubicBezTo>
                    <a:lnTo>
                      <a:pt x="131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6" name="Freeform 162"/>
              <p:cNvSpPr>
                <a:spLocks/>
              </p:cNvSpPr>
              <p:nvPr/>
            </p:nvSpPr>
            <p:spPr bwMode="auto">
              <a:xfrm>
                <a:off x="587" y="2019"/>
                <a:ext cx="1651" cy="1514"/>
              </a:xfrm>
              <a:custGeom>
                <a:avLst/>
                <a:gdLst>
                  <a:gd name="T0" fmla="*/ 1401 w 660"/>
                  <a:gd name="T1" fmla="*/ 440 h 568"/>
                  <a:gd name="T2" fmla="*/ 1398 w 660"/>
                  <a:gd name="T3" fmla="*/ 432 h 568"/>
                  <a:gd name="T4" fmla="*/ 1401 w 660"/>
                  <a:gd name="T5" fmla="*/ 426 h 568"/>
                  <a:gd name="T6" fmla="*/ 1203 w 660"/>
                  <a:gd name="T7" fmla="*/ 128 h 568"/>
                  <a:gd name="T8" fmla="*/ 1013 w 660"/>
                  <a:gd name="T9" fmla="*/ 8 h 568"/>
                  <a:gd name="T10" fmla="*/ 1011 w 660"/>
                  <a:gd name="T11" fmla="*/ 8 h 568"/>
                  <a:gd name="T12" fmla="*/ 758 w 660"/>
                  <a:gd name="T13" fmla="*/ 117 h 568"/>
                  <a:gd name="T14" fmla="*/ 750 w 660"/>
                  <a:gd name="T15" fmla="*/ 131 h 568"/>
                  <a:gd name="T16" fmla="*/ 753 w 660"/>
                  <a:gd name="T17" fmla="*/ 139 h 568"/>
                  <a:gd name="T18" fmla="*/ 790 w 660"/>
                  <a:gd name="T19" fmla="*/ 208 h 568"/>
                  <a:gd name="T20" fmla="*/ 795 w 660"/>
                  <a:gd name="T21" fmla="*/ 221 h 568"/>
                  <a:gd name="T22" fmla="*/ 775 w 660"/>
                  <a:gd name="T23" fmla="*/ 208 h 568"/>
                  <a:gd name="T24" fmla="*/ 635 w 660"/>
                  <a:gd name="T25" fmla="*/ 251 h 568"/>
                  <a:gd name="T26" fmla="*/ 555 w 660"/>
                  <a:gd name="T27" fmla="*/ 405 h 568"/>
                  <a:gd name="T28" fmla="*/ 563 w 660"/>
                  <a:gd name="T29" fmla="*/ 456 h 568"/>
                  <a:gd name="T30" fmla="*/ 563 w 660"/>
                  <a:gd name="T31" fmla="*/ 450 h 568"/>
                  <a:gd name="T32" fmla="*/ 523 w 660"/>
                  <a:gd name="T33" fmla="*/ 458 h 568"/>
                  <a:gd name="T34" fmla="*/ 465 w 660"/>
                  <a:gd name="T35" fmla="*/ 373 h 568"/>
                  <a:gd name="T36" fmla="*/ 210 w 660"/>
                  <a:gd name="T37" fmla="*/ 117 h 568"/>
                  <a:gd name="T38" fmla="*/ 15 w 660"/>
                  <a:gd name="T39" fmla="*/ 688 h 568"/>
                  <a:gd name="T40" fmla="*/ 295 w 660"/>
                  <a:gd name="T41" fmla="*/ 1178 h 568"/>
                  <a:gd name="T42" fmla="*/ 978 w 660"/>
                  <a:gd name="T43" fmla="*/ 1418 h 568"/>
                  <a:gd name="T44" fmla="*/ 1501 w 660"/>
                  <a:gd name="T45" fmla="*/ 1423 h 568"/>
                  <a:gd name="T46" fmla="*/ 1571 w 660"/>
                  <a:gd name="T47" fmla="*/ 856 h 568"/>
                  <a:gd name="T48" fmla="*/ 1398 w 660"/>
                  <a:gd name="T49" fmla="*/ 453 h 5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0"/>
                  <a:gd name="T76" fmla="*/ 0 h 568"/>
                  <a:gd name="T77" fmla="*/ 660 w 660"/>
                  <a:gd name="T78" fmla="*/ 568 h 5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0" h="568">
                    <a:moveTo>
                      <a:pt x="560" y="165"/>
                    </a:moveTo>
                    <a:cubicBezTo>
                      <a:pt x="559" y="164"/>
                      <a:pt x="559" y="163"/>
                      <a:pt x="559" y="162"/>
                    </a:cubicBezTo>
                    <a:cubicBezTo>
                      <a:pt x="560" y="160"/>
                      <a:pt x="560" y="160"/>
                      <a:pt x="560" y="160"/>
                    </a:cubicBezTo>
                    <a:cubicBezTo>
                      <a:pt x="572" y="100"/>
                      <a:pt x="538" y="73"/>
                      <a:pt x="481" y="48"/>
                    </a:cubicBezTo>
                    <a:cubicBezTo>
                      <a:pt x="443" y="31"/>
                      <a:pt x="435" y="0"/>
                      <a:pt x="405" y="3"/>
                    </a:cubicBezTo>
                    <a:cubicBezTo>
                      <a:pt x="404" y="3"/>
                      <a:pt x="404" y="3"/>
                      <a:pt x="404" y="3"/>
                    </a:cubicBezTo>
                    <a:cubicBezTo>
                      <a:pt x="367" y="7"/>
                      <a:pt x="325" y="8"/>
                      <a:pt x="303" y="44"/>
                    </a:cubicBezTo>
                    <a:cubicBezTo>
                      <a:pt x="302" y="46"/>
                      <a:pt x="301" y="48"/>
                      <a:pt x="300" y="49"/>
                    </a:cubicBezTo>
                    <a:cubicBezTo>
                      <a:pt x="300" y="50"/>
                      <a:pt x="301" y="51"/>
                      <a:pt x="301" y="52"/>
                    </a:cubicBezTo>
                    <a:cubicBezTo>
                      <a:pt x="304" y="59"/>
                      <a:pt x="310" y="70"/>
                      <a:pt x="316" y="78"/>
                    </a:cubicBezTo>
                    <a:cubicBezTo>
                      <a:pt x="317" y="79"/>
                      <a:pt x="317" y="80"/>
                      <a:pt x="318" y="83"/>
                    </a:cubicBezTo>
                    <a:cubicBezTo>
                      <a:pt x="316" y="81"/>
                      <a:pt x="313" y="79"/>
                      <a:pt x="310" y="78"/>
                    </a:cubicBezTo>
                    <a:cubicBezTo>
                      <a:pt x="295" y="73"/>
                      <a:pt x="274" y="79"/>
                      <a:pt x="254" y="94"/>
                    </a:cubicBezTo>
                    <a:cubicBezTo>
                      <a:pt x="235" y="110"/>
                      <a:pt x="223" y="131"/>
                      <a:pt x="222" y="152"/>
                    </a:cubicBezTo>
                    <a:cubicBezTo>
                      <a:pt x="222" y="159"/>
                      <a:pt x="223" y="165"/>
                      <a:pt x="225" y="171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8" y="181"/>
                      <a:pt x="218" y="182"/>
                      <a:pt x="209" y="172"/>
                    </a:cubicBezTo>
                    <a:cubicBezTo>
                      <a:pt x="204" y="167"/>
                      <a:pt x="192" y="154"/>
                      <a:pt x="186" y="140"/>
                    </a:cubicBezTo>
                    <a:cubicBezTo>
                      <a:pt x="152" y="68"/>
                      <a:pt x="120" y="42"/>
                      <a:pt x="84" y="44"/>
                    </a:cubicBezTo>
                    <a:cubicBezTo>
                      <a:pt x="48" y="46"/>
                      <a:pt x="0" y="176"/>
                      <a:pt x="6" y="258"/>
                    </a:cubicBezTo>
                    <a:cubicBezTo>
                      <a:pt x="12" y="340"/>
                      <a:pt x="70" y="404"/>
                      <a:pt x="118" y="442"/>
                    </a:cubicBezTo>
                    <a:cubicBezTo>
                      <a:pt x="166" y="480"/>
                      <a:pt x="310" y="512"/>
                      <a:pt x="391" y="532"/>
                    </a:cubicBezTo>
                    <a:cubicBezTo>
                      <a:pt x="537" y="568"/>
                      <a:pt x="572" y="560"/>
                      <a:pt x="600" y="534"/>
                    </a:cubicBezTo>
                    <a:cubicBezTo>
                      <a:pt x="627" y="508"/>
                      <a:pt x="660" y="412"/>
                      <a:pt x="628" y="321"/>
                    </a:cubicBezTo>
                    <a:cubicBezTo>
                      <a:pt x="612" y="275"/>
                      <a:pt x="563" y="184"/>
                      <a:pt x="559" y="17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7" name="Freeform 163"/>
              <p:cNvSpPr>
                <a:spLocks/>
              </p:cNvSpPr>
              <p:nvPr/>
            </p:nvSpPr>
            <p:spPr bwMode="auto">
              <a:xfrm>
                <a:off x="955" y="1192"/>
                <a:ext cx="817" cy="1301"/>
              </a:xfrm>
              <a:custGeom>
                <a:avLst/>
                <a:gdLst>
                  <a:gd name="T0" fmla="*/ 192 w 327"/>
                  <a:gd name="T1" fmla="*/ 1301 h 488"/>
                  <a:gd name="T2" fmla="*/ 195 w 327"/>
                  <a:gd name="T3" fmla="*/ 1285 h 488"/>
                  <a:gd name="T4" fmla="*/ 195 w 327"/>
                  <a:gd name="T5" fmla="*/ 1282 h 488"/>
                  <a:gd name="T6" fmla="*/ 195 w 327"/>
                  <a:gd name="T7" fmla="*/ 1282 h 488"/>
                  <a:gd name="T8" fmla="*/ 190 w 327"/>
                  <a:gd name="T9" fmla="*/ 1266 h 488"/>
                  <a:gd name="T10" fmla="*/ 187 w 327"/>
                  <a:gd name="T11" fmla="*/ 1232 h 488"/>
                  <a:gd name="T12" fmla="*/ 267 w 327"/>
                  <a:gd name="T13" fmla="*/ 1077 h 488"/>
                  <a:gd name="T14" fmla="*/ 407 w 327"/>
                  <a:gd name="T15" fmla="*/ 1034 h 488"/>
                  <a:gd name="T16" fmla="*/ 417 w 327"/>
                  <a:gd name="T17" fmla="*/ 1040 h 488"/>
                  <a:gd name="T18" fmla="*/ 420 w 327"/>
                  <a:gd name="T19" fmla="*/ 1040 h 488"/>
                  <a:gd name="T20" fmla="*/ 427 w 327"/>
                  <a:gd name="T21" fmla="*/ 1048 h 488"/>
                  <a:gd name="T22" fmla="*/ 427 w 327"/>
                  <a:gd name="T23" fmla="*/ 1048 h 488"/>
                  <a:gd name="T24" fmla="*/ 422 w 327"/>
                  <a:gd name="T25" fmla="*/ 1034 h 488"/>
                  <a:gd name="T26" fmla="*/ 422 w 327"/>
                  <a:gd name="T27" fmla="*/ 1034 h 488"/>
                  <a:gd name="T28" fmla="*/ 417 w 327"/>
                  <a:gd name="T29" fmla="*/ 1024 h 488"/>
                  <a:gd name="T30" fmla="*/ 415 w 327"/>
                  <a:gd name="T31" fmla="*/ 1021 h 488"/>
                  <a:gd name="T32" fmla="*/ 410 w 327"/>
                  <a:gd name="T33" fmla="*/ 1013 h 488"/>
                  <a:gd name="T34" fmla="*/ 407 w 327"/>
                  <a:gd name="T35" fmla="*/ 1010 h 488"/>
                  <a:gd name="T36" fmla="*/ 400 w 327"/>
                  <a:gd name="T37" fmla="*/ 1000 h 488"/>
                  <a:gd name="T38" fmla="*/ 400 w 327"/>
                  <a:gd name="T39" fmla="*/ 1000 h 488"/>
                  <a:gd name="T40" fmla="*/ 395 w 327"/>
                  <a:gd name="T41" fmla="*/ 989 h 488"/>
                  <a:gd name="T42" fmla="*/ 392 w 327"/>
                  <a:gd name="T43" fmla="*/ 984 h 488"/>
                  <a:gd name="T44" fmla="*/ 390 w 327"/>
                  <a:gd name="T45" fmla="*/ 978 h 488"/>
                  <a:gd name="T46" fmla="*/ 387 w 327"/>
                  <a:gd name="T47" fmla="*/ 976 h 488"/>
                  <a:gd name="T48" fmla="*/ 385 w 327"/>
                  <a:gd name="T49" fmla="*/ 965 h 488"/>
                  <a:gd name="T50" fmla="*/ 382 w 327"/>
                  <a:gd name="T51" fmla="*/ 957 h 488"/>
                  <a:gd name="T52" fmla="*/ 382 w 327"/>
                  <a:gd name="T53" fmla="*/ 957 h 488"/>
                  <a:gd name="T54" fmla="*/ 337 w 327"/>
                  <a:gd name="T55" fmla="*/ 552 h 488"/>
                  <a:gd name="T56" fmla="*/ 412 w 327"/>
                  <a:gd name="T57" fmla="*/ 437 h 488"/>
                  <a:gd name="T58" fmla="*/ 415 w 327"/>
                  <a:gd name="T59" fmla="*/ 437 h 488"/>
                  <a:gd name="T60" fmla="*/ 497 w 327"/>
                  <a:gd name="T61" fmla="*/ 451 h 488"/>
                  <a:gd name="T62" fmla="*/ 500 w 327"/>
                  <a:gd name="T63" fmla="*/ 451 h 488"/>
                  <a:gd name="T64" fmla="*/ 610 w 327"/>
                  <a:gd name="T65" fmla="*/ 445 h 488"/>
                  <a:gd name="T66" fmla="*/ 817 w 327"/>
                  <a:gd name="T67" fmla="*/ 443 h 488"/>
                  <a:gd name="T68" fmla="*/ 642 w 327"/>
                  <a:gd name="T69" fmla="*/ 189 h 488"/>
                  <a:gd name="T70" fmla="*/ 597 w 327"/>
                  <a:gd name="T71" fmla="*/ 152 h 488"/>
                  <a:gd name="T72" fmla="*/ 605 w 327"/>
                  <a:gd name="T73" fmla="*/ 93 h 488"/>
                  <a:gd name="T74" fmla="*/ 520 w 327"/>
                  <a:gd name="T75" fmla="*/ 56 h 488"/>
                  <a:gd name="T76" fmla="*/ 490 w 327"/>
                  <a:gd name="T77" fmla="*/ 104 h 488"/>
                  <a:gd name="T78" fmla="*/ 485 w 327"/>
                  <a:gd name="T79" fmla="*/ 32 h 488"/>
                  <a:gd name="T80" fmla="*/ 402 w 327"/>
                  <a:gd name="T81" fmla="*/ 27 h 488"/>
                  <a:gd name="T82" fmla="*/ 335 w 327"/>
                  <a:gd name="T83" fmla="*/ 131 h 488"/>
                  <a:gd name="T84" fmla="*/ 310 w 327"/>
                  <a:gd name="T85" fmla="*/ 69 h 488"/>
                  <a:gd name="T86" fmla="*/ 220 w 327"/>
                  <a:gd name="T87" fmla="*/ 91 h 488"/>
                  <a:gd name="T88" fmla="*/ 205 w 327"/>
                  <a:gd name="T89" fmla="*/ 179 h 488"/>
                  <a:gd name="T90" fmla="*/ 187 w 327"/>
                  <a:gd name="T91" fmla="*/ 203 h 488"/>
                  <a:gd name="T92" fmla="*/ 7 w 327"/>
                  <a:gd name="T93" fmla="*/ 605 h 488"/>
                  <a:gd name="T94" fmla="*/ 30 w 327"/>
                  <a:gd name="T95" fmla="*/ 930 h 488"/>
                  <a:gd name="T96" fmla="*/ 192 w 327"/>
                  <a:gd name="T97" fmla="*/ 1301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7"/>
                  <a:gd name="T148" fmla="*/ 0 h 488"/>
                  <a:gd name="T149" fmla="*/ 327 w 327"/>
                  <a:gd name="T150" fmla="*/ 488 h 4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7" h="488">
                    <a:moveTo>
                      <a:pt x="77" y="488"/>
                    </a:moveTo>
                    <a:cubicBezTo>
                      <a:pt x="78" y="487"/>
                      <a:pt x="78" y="485"/>
                      <a:pt x="78" y="482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7" y="479"/>
                      <a:pt x="76" y="477"/>
                      <a:pt x="76" y="475"/>
                    </a:cubicBezTo>
                    <a:cubicBezTo>
                      <a:pt x="75" y="470"/>
                      <a:pt x="75" y="466"/>
                      <a:pt x="75" y="462"/>
                    </a:cubicBezTo>
                    <a:cubicBezTo>
                      <a:pt x="76" y="441"/>
                      <a:pt x="88" y="420"/>
                      <a:pt x="107" y="404"/>
                    </a:cubicBezTo>
                    <a:cubicBezTo>
                      <a:pt x="127" y="389"/>
                      <a:pt x="148" y="383"/>
                      <a:pt x="163" y="388"/>
                    </a:cubicBezTo>
                    <a:cubicBezTo>
                      <a:pt x="164" y="389"/>
                      <a:pt x="166" y="389"/>
                      <a:pt x="167" y="390"/>
                    </a:cubicBezTo>
                    <a:cubicBezTo>
                      <a:pt x="167" y="390"/>
                      <a:pt x="168" y="390"/>
                      <a:pt x="168" y="390"/>
                    </a:cubicBezTo>
                    <a:cubicBezTo>
                      <a:pt x="169" y="391"/>
                      <a:pt x="170" y="392"/>
                      <a:pt x="171" y="393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70" y="390"/>
                      <a:pt x="170" y="389"/>
                      <a:pt x="169" y="388"/>
                    </a:cubicBezTo>
                    <a:cubicBezTo>
                      <a:pt x="169" y="388"/>
                      <a:pt x="169" y="388"/>
                      <a:pt x="169" y="388"/>
                    </a:cubicBezTo>
                    <a:cubicBezTo>
                      <a:pt x="168" y="387"/>
                      <a:pt x="168" y="386"/>
                      <a:pt x="167" y="384"/>
                    </a:cubicBezTo>
                    <a:cubicBezTo>
                      <a:pt x="166" y="384"/>
                      <a:pt x="166" y="384"/>
                      <a:pt x="166" y="383"/>
                    </a:cubicBezTo>
                    <a:cubicBezTo>
                      <a:pt x="165" y="382"/>
                      <a:pt x="165" y="381"/>
                      <a:pt x="164" y="380"/>
                    </a:cubicBezTo>
                    <a:cubicBezTo>
                      <a:pt x="164" y="380"/>
                      <a:pt x="163" y="379"/>
                      <a:pt x="163" y="379"/>
                    </a:cubicBezTo>
                    <a:cubicBezTo>
                      <a:pt x="162" y="377"/>
                      <a:pt x="161" y="376"/>
                      <a:pt x="160" y="375"/>
                    </a:cubicBezTo>
                    <a:cubicBezTo>
                      <a:pt x="160" y="375"/>
                      <a:pt x="160" y="375"/>
                      <a:pt x="160" y="375"/>
                    </a:cubicBezTo>
                    <a:cubicBezTo>
                      <a:pt x="160" y="373"/>
                      <a:pt x="159" y="372"/>
                      <a:pt x="158" y="371"/>
                    </a:cubicBezTo>
                    <a:cubicBezTo>
                      <a:pt x="158" y="370"/>
                      <a:pt x="158" y="370"/>
                      <a:pt x="157" y="369"/>
                    </a:cubicBezTo>
                    <a:cubicBezTo>
                      <a:pt x="157" y="368"/>
                      <a:pt x="156" y="368"/>
                      <a:pt x="156" y="367"/>
                    </a:cubicBezTo>
                    <a:cubicBezTo>
                      <a:pt x="156" y="366"/>
                      <a:pt x="156" y="366"/>
                      <a:pt x="155" y="366"/>
                    </a:cubicBezTo>
                    <a:cubicBezTo>
                      <a:pt x="155" y="364"/>
                      <a:pt x="154" y="363"/>
                      <a:pt x="154" y="362"/>
                    </a:cubicBezTo>
                    <a:cubicBezTo>
                      <a:pt x="154" y="361"/>
                      <a:pt x="153" y="360"/>
                      <a:pt x="153" y="359"/>
                    </a:cubicBezTo>
                    <a:cubicBezTo>
                      <a:pt x="153" y="359"/>
                      <a:pt x="153" y="359"/>
                      <a:pt x="153" y="359"/>
                    </a:cubicBezTo>
                    <a:cubicBezTo>
                      <a:pt x="138" y="318"/>
                      <a:pt x="126" y="248"/>
                      <a:pt x="135" y="207"/>
                    </a:cubicBezTo>
                    <a:cubicBezTo>
                      <a:pt x="140" y="183"/>
                      <a:pt x="153" y="169"/>
                      <a:pt x="165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73" y="167"/>
                      <a:pt x="184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12" y="169"/>
                      <a:pt x="226" y="168"/>
                      <a:pt x="244" y="167"/>
                    </a:cubicBezTo>
                    <a:cubicBezTo>
                      <a:pt x="268" y="165"/>
                      <a:pt x="297" y="166"/>
                      <a:pt x="327" y="166"/>
                    </a:cubicBezTo>
                    <a:cubicBezTo>
                      <a:pt x="315" y="126"/>
                      <a:pt x="293" y="92"/>
                      <a:pt x="257" y="71"/>
                    </a:cubicBezTo>
                    <a:cubicBezTo>
                      <a:pt x="254" y="68"/>
                      <a:pt x="241" y="59"/>
                      <a:pt x="239" y="57"/>
                    </a:cubicBezTo>
                    <a:cubicBezTo>
                      <a:pt x="238" y="54"/>
                      <a:pt x="236" y="48"/>
                      <a:pt x="242" y="35"/>
                    </a:cubicBezTo>
                    <a:cubicBezTo>
                      <a:pt x="247" y="19"/>
                      <a:pt x="220" y="3"/>
                      <a:pt x="208" y="21"/>
                    </a:cubicBezTo>
                    <a:cubicBezTo>
                      <a:pt x="205" y="25"/>
                      <a:pt x="203" y="28"/>
                      <a:pt x="196" y="39"/>
                    </a:cubicBezTo>
                    <a:cubicBezTo>
                      <a:pt x="196" y="39"/>
                      <a:pt x="197" y="16"/>
                      <a:pt x="194" y="12"/>
                    </a:cubicBezTo>
                    <a:cubicBezTo>
                      <a:pt x="184" y="0"/>
                      <a:pt x="166" y="4"/>
                      <a:pt x="161" y="10"/>
                    </a:cubicBezTo>
                    <a:cubicBezTo>
                      <a:pt x="155" y="17"/>
                      <a:pt x="159" y="47"/>
                      <a:pt x="134" y="49"/>
                    </a:cubicBezTo>
                    <a:cubicBezTo>
                      <a:pt x="122" y="48"/>
                      <a:pt x="123" y="35"/>
                      <a:pt x="124" y="26"/>
                    </a:cubicBezTo>
                    <a:cubicBezTo>
                      <a:pt x="125" y="17"/>
                      <a:pt x="91" y="16"/>
                      <a:pt x="88" y="34"/>
                    </a:cubicBezTo>
                    <a:cubicBezTo>
                      <a:pt x="87" y="45"/>
                      <a:pt x="85" y="56"/>
                      <a:pt x="82" y="67"/>
                    </a:cubicBezTo>
                    <a:cubicBezTo>
                      <a:pt x="81" y="69"/>
                      <a:pt x="77" y="75"/>
                      <a:pt x="75" y="76"/>
                    </a:cubicBezTo>
                    <a:cubicBezTo>
                      <a:pt x="8" y="129"/>
                      <a:pt x="3" y="166"/>
                      <a:pt x="3" y="227"/>
                    </a:cubicBezTo>
                    <a:cubicBezTo>
                      <a:pt x="3" y="252"/>
                      <a:pt x="0" y="302"/>
                      <a:pt x="12" y="349"/>
                    </a:cubicBezTo>
                    <a:cubicBezTo>
                      <a:pt x="18" y="376"/>
                      <a:pt x="51" y="458"/>
                      <a:pt x="77" y="48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8" name="Freeform 164"/>
              <p:cNvSpPr>
                <a:spLocks/>
              </p:cNvSpPr>
              <p:nvPr/>
            </p:nvSpPr>
            <p:spPr bwMode="auto">
              <a:xfrm>
                <a:off x="1985" y="2459"/>
                <a:ext cx="3" cy="13"/>
              </a:xfrm>
              <a:custGeom>
                <a:avLst/>
                <a:gdLst>
                  <a:gd name="T0" fmla="*/ 3 w 1"/>
                  <a:gd name="T1" fmla="*/ 10 h 5"/>
                  <a:gd name="T2" fmla="*/ 0 w 1"/>
                  <a:gd name="T3" fmla="*/ 13 h 5"/>
                  <a:gd name="T4" fmla="*/ 3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1" y="4"/>
                    </a:moveTo>
                    <a:cubicBezTo>
                      <a:pt x="1" y="4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59" name="Freeform 165"/>
              <p:cNvSpPr>
                <a:spLocks/>
              </p:cNvSpPr>
              <p:nvPr/>
            </p:nvSpPr>
            <p:spPr bwMode="auto">
              <a:xfrm>
                <a:off x="1155" y="2232"/>
                <a:ext cx="833" cy="315"/>
              </a:xfrm>
              <a:custGeom>
                <a:avLst/>
                <a:gdLst>
                  <a:gd name="T0" fmla="*/ 30 w 333"/>
                  <a:gd name="T1" fmla="*/ 275 h 118"/>
                  <a:gd name="T2" fmla="*/ 3 w 333"/>
                  <a:gd name="T3" fmla="*/ 192 h 118"/>
                  <a:gd name="T4" fmla="*/ 78 w 333"/>
                  <a:gd name="T5" fmla="*/ 48 h 118"/>
                  <a:gd name="T6" fmla="*/ 203 w 333"/>
                  <a:gd name="T7" fmla="*/ 11 h 118"/>
                  <a:gd name="T8" fmla="*/ 245 w 333"/>
                  <a:gd name="T9" fmla="*/ 59 h 118"/>
                  <a:gd name="T10" fmla="*/ 245 w 333"/>
                  <a:gd name="T11" fmla="*/ 61 h 118"/>
                  <a:gd name="T12" fmla="*/ 245 w 333"/>
                  <a:gd name="T13" fmla="*/ 61 h 118"/>
                  <a:gd name="T14" fmla="*/ 508 w 333"/>
                  <a:gd name="T15" fmla="*/ 149 h 118"/>
                  <a:gd name="T16" fmla="*/ 688 w 333"/>
                  <a:gd name="T17" fmla="*/ 272 h 118"/>
                  <a:gd name="T18" fmla="*/ 750 w 333"/>
                  <a:gd name="T19" fmla="*/ 307 h 118"/>
                  <a:gd name="T20" fmla="*/ 833 w 333"/>
                  <a:gd name="T21" fmla="*/ 238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3"/>
                  <a:gd name="T34" fmla="*/ 0 h 118"/>
                  <a:gd name="T35" fmla="*/ 333 w 333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3" h="118">
                    <a:moveTo>
                      <a:pt x="12" y="103"/>
                    </a:moveTo>
                    <a:cubicBezTo>
                      <a:pt x="4" y="95"/>
                      <a:pt x="0" y="84"/>
                      <a:pt x="1" y="72"/>
                    </a:cubicBezTo>
                    <a:cubicBezTo>
                      <a:pt x="2" y="54"/>
                      <a:pt x="13" y="33"/>
                      <a:pt x="31" y="18"/>
                    </a:cubicBezTo>
                    <a:cubicBezTo>
                      <a:pt x="49" y="5"/>
                      <a:pt x="68" y="0"/>
                      <a:pt x="81" y="4"/>
                    </a:cubicBezTo>
                    <a:cubicBezTo>
                      <a:pt x="89" y="7"/>
                      <a:pt x="95" y="13"/>
                      <a:pt x="98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4" y="31"/>
                      <a:pt x="175" y="51"/>
                      <a:pt x="203" y="56"/>
                    </a:cubicBezTo>
                    <a:cubicBezTo>
                      <a:pt x="227" y="60"/>
                      <a:pt x="265" y="92"/>
                      <a:pt x="275" y="102"/>
                    </a:cubicBezTo>
                    <a:cubicBezTo>
                      <a:pt x="283" y="110"/>
                      <a:pt x="290" y="118"/>
                      <a:pt x="300" y="115"/>
                    </a:cubicBezTo>
                    <a:cubicBezTo>
                      <a:pt x="317" y="113"/>
                      <a:pt x="329" y="104"/>
                      <a:pt x="333" y="8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0" name="Freeform 166"/>
              <p:cNvSpPr>
                <a:spLocks/>
              </p:cNvSpPr>
              <p:nvPr/>
            </p:nvSpPr>
            <p:spPr bwMode="auto">
              <a:xfrm>
                <a:off x="1185" y="2285"/>
                <a:ext cx="858" cy="1003"/>
              </a:xfrm>
              <a:custGeom>
                <a:avLst/>
                <a:gdLst>
                  <a:gd name="T0" fmla="*/ 835 w 343"/>
                  <a:gd name="T1" fmla="*/ 624 h 376"/>
                  <a:gd name="T2" fmla="*/ 833 w 343"/>
                  <a:gd name="T3" fmla="*/ 464 h 376"/>
                  <a:gd name="T4" fmla="*/ 698 w 343"/>
                  <a:gd name="T5" fmla="*/ 283 h 376"/>
                  <a:gd name="T6" fmla="*/ 693 w 343"/>
                  <a:gd name="T7" fmla="*/ 251 h 376"/>
                  <a:gd name="T8" fmla="*/ 658 w 343"/>
                  <a:gd name="T9" fmla="*/ 219 h 376"/>
                  <a:gd name="T10" fmla="*/ 478 w 343"/>
                  <a:gd name="T11" fmla="*/ 96 h 376"/>
                  <a:gd name="T12" fmla="*/ 215 w 343"/>
                  <a:gd name="T13" fmla="*/ 8 h 376"/>
                  <a:gd name="T14" fmla="*/ 215 w 343"/>
                  <a:gd name="T15" fmla="*/ 5 h 376"/>
                  <a:gd name="T16" fmla="*/ 215 w 343"/>
                  <a:gd name="T17" fmla="*/ 8 h 376"/>
                  <a:gd name="T18" fmla="*/ 5 w 343"/>
                  <a:gd name="T19" fmla="*/ 227 h 376"/>
                  <a:gd name="T20" fmla="*/ 5 w 343"/>
                  <a:gd name="T21" fmla="*/ 224 h 376"/>
                  <a:gd name="T22" fmla="*/ 3 w 343"/>
                  <a:gd name="T23" fmla="*/ 224 h 376"/>
                  <a:gd name="T24" fmla="*/ 3 w 343"/>
                  <a:gd name="T25" fmla="*/ 224 h 376"/>
                  <a:gd name="T26" fmla="*/ 0 w 343"/>
                  <a:gd name="T27" fmla="*/ 221 h 376"/>
                  <a:gd name="T28" fmla="*/ 65 w 343"/>
                  <a:gd name="T29" fmla="*/ 307 h 376"/>
                  <a:gd name="T30" fmla="*/ 300 w 343"/>
                  <a:gd name="T31" fmla="*/ 475 h 376"/>
                  <a:gd name="T32" fmla="*/ 428 w 343"/>
                  <a:gd name="T33" fmla="*/ 598 h 376"/>
                  <a:gd name="T34" fmla="*/ 453 w 343"/>
                  <a:gd name="T35" fmla="*/ 646 h 376"/>
                  <a:gd name="T36" fmla="*/ 503 w 343"/>
                  <a:gd name="T37" fmla="*/ 624 h 376"/>
                  <a:gd name="T38" fmla="*/ 543 w 343"/>
                  <a:gd name="T39" fmla="*/ 752 h 376"/>
                  <a:gd name="T40" fmla="*/ 550 w 343"/>
                  <a:gd name="T41" fmla="*/ 854 h 376"/>
                  <a:gd name="T42" fmla="*/ 718 w 343"/>
                  <a:gd name="T43" fmla="*/ 992 h 376"/>
                  <a:gd name="T44" fmla="*/ 835 w 343"/>
                  <a:gd name="T45" fmla="*/ 790 h 376"/>
                  <a:gd name="T46" fmla="*/ 855 w 343"/>
                  <a:gd name="T47" fmla="*/ 694 h 376"/>
                  <a:gd name="T48" fmla="*/ 835 w 343"/>
                  <a:gd name="T49" fmla="*/ 624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3"/>
                  <a:gd name="T76" fmla="*/ 0 h 376"/>
                  <a:gd name="T77" fmla="*/ 343 w 343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3" h="376">
                    <a:moveTo>
                      <a:pt x="334" y="234"/>
                    </a:moveTo>
                    <a:cubicBezTo>
                      <a:pt x="329" y="214"/>
                      <a:pt x="340" y="193"/>
                      <a:pt x="333" y="174"/>
                    </a:cubicBezTo>
                    <a:cubicBezTo>
                      <a:pt x="322" y="145"/>
                      <a:pt x="285" y="137"/>
                      <a:pt x="279" y="106"/>
                    </a:cubicBezTo>
                    <a:cubicBezTo>
                      <a:pt x="278" y="102"/>
                      <a:pt x="278" y="98"/>
                      <a:pt x="277" y="94"/>
                    </a:cubicBezTo>
                    <a:cubicBezTo>
                      <a:pt x="272" y="91"/>
                      <a:pt x="267" y="87"/>
                      <a:pt x="263" y="82"/>
                    </a:cubicBezTo>
                    <a:cubicBezTo>
                      <a:pt x="253" y="72"/>
                      <a:pt x="215" y="40"/>
                      <a:pt x="191" y="36"/>
                    </a:cubicBezTo>
                    <a:cubicBezTo>
                      <a:pt x="163" y="31"/>
                      <a:pt x="92" y="11"/>
                      <a:pt x="86" y="3"/>
                    </a:cubicBezTo>
                    <a:cubicBezTo>
                      <a:pt x="86" y="3"/>
                      <a:pt x="86" y="4"/>
                      <a:pt x="86" y="2"/>
                    </a:cubicBezTo>
                    <a:cubicBezTo>
                      <a:pt x="85" y="0"/>
                      <a:pt x="85" y="2"/>
                      <a:pt x="86" y="3"/>
                    </a:cubicBezTo>
                    <a:cubicBezTo>
                      <a:pt x="98" y="51"/>
                      <a:pt x="31" y="101"/>
                      <a:pt x="2" y="85"/>
                    </a:cubicBez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1" y="84"/>
                      <a:pt x="11" y="103"/>
                      <a:pt x="26" y="115"/>
                    </a:cubicBezTo>
                    <a:cubicBezTo>
                      <a:pt x="45" y="131"/>
                      <a:pt x="94" y="155"/>
                      <a:pt x="120" y="178"/>
                    </a:cubicBezTo>
                    <a:cubicBezTo>
                      <a:pt x="140" y="194"/>
                      <a:pt x="159" y="202"/>
                      <a:pt x="171" y="224"/>
                    </a:cubicBezTo>
                    <a:cubicBezTo>
                      <a:pt x="174" y="230"/>
                      <a:pt x="174" y="239"/>
                      <a:pt x="181" y="242"/>
                    </a:cubicBezTo>
                    <a:cubicBezTo>
                      <a:pt x="194" y="248"/>
                      <a:pt x="190" y="234"/>
                      <a:pt x="201" y="234"/>
                    </a:cubicBezTo>
                    <a:cubicBezTo>
                      <a:pt x="226" y="234"/>
                      <a:pt x="225" y="265"/>
                      <a:pt x="217" y="282"/>
                    </a:cubicBezTo>
                    <a:cubicBezTo>
                      <a:pt x="208" y="303"/>
                      <a:pt x="201" y="301"/>
                      <a:pt x="220" y="320"/>
                    </a:cubicBezTo>
                    <a:cubicBezTo>
                      <a:pt x="244" y="346"/>
                      <a:pt x="245" y="376"/>
                      <a:pt x="287" y="372"/>
                    </a:cubicBezTo>
                    <a:cubicBezTo>
                      <a:pt x="329" y="368"/>
                      <a:pt x="332" y="332"/>
                      <a:pt x="334" y="296"/>
                    </a:cubicBezTo>
                    <a:cubicBezTo>
                      <a:pt x="335" y="284"/>
                      <a:pt x="342" y="271"/>
                      <a:pt x="342" y="260"/>
                    </a:cubicBezTo>
                    <a:cubicBezTo>
                      <a:pt x="343" y="247"/>
                      <a:pt x="336" y="245"/>
                      <a:pt x="334" y="23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1" name="Freeform 167"/>
              <p:cNvSpPr>
                <a:spLocks/>
              </p:cNvSpPr>
              <p:nvPr/>
            </p:nvSpPr>
            <p:spPr bwMode="auto">
              <a:xfrm>
                <a:off x="562" y="1493"/>
                <a:ext cx="585" cy="1008"/>
              </a:xfrm>
              <a:custGeom>
                <a:avLst/>
                <a:gdLst>
                  <a:gd name="T0" fmla="*/ 515 w 234"/>
                  <a:gd name="T1" fmla="*/ 883 h 378"/>
                  <a:gd name="T2" fmla="*/ 515 w 234"/>
                  <a:gd name="T3" fmla="*/ 883 h 378"/>
                  <a:gd name="T4" fmla="*/ 508 w 234"/>
                  <a:gd name="T5" fmla="*/ 864 h 378"/>
                  <a:gd name="T6" fmla="*/ 498 w 234"/>
                  <a:gd name="T7" fmla="*/ 845 h 378"/>
                  <a:gd name="T8" fmla="*/ 493 w 234"/>
                  <a:gd name="T9" fmla="*/ 827 h 378"/>
                  <a:gd name="T10" fmla="*/ 485 w 234"/>
                  <a:gd name="T11" fmla="*/ 811 h 378"/>
                  <a:gd name="T12" fmla="*/ 475 w 234"/>
                  <a:gd name="T13" fmla="*/ 789 h 378"/>
                  <a:gd name="T14" fmla="*/ 470 w 234"/>
                  <a:gd name="T15" fmla="*/ 773 h 378"/>
                  <a:gd name="T16" fmla="*/ 455 w 234"/>
                  <a:gd name="T17" fmla="*/ 736 h 378"/>
                  <a:gd name="T18" fmla="*/ 450 w 234"/>
                  <a:gd name="T19" fmla="*/ 720 h 378"/>
                  <a:gd name="T20" fmla="*/ 438 w 234"/>
                  <a:gd name="T21" fmla="*/ 688 h 378"/>
                  <a:gd name="T22" fmla="*/ 435 w 234"/>
                  <a:gd name="T23" fmla="*/ 675 h 378"/>
                  <a:gd name="T24" fmla="*/ 430 w 234"/>
                  <a:gd name="T25" fmla="*/ 661 h 378"/>
                  <a:gd name="T26" fmla="*/ 428 w 234"/>
                  <a:gd name="T27" fmla="*/ 648 h 378"/>
                  <a:gd name="T28" fmla="*/ 425 w 234"/>
                  <a:gd name="T29" fmla="*/ 637 h 378"/>
                  <a:gd name="T30" fmla="*/ 418 w 234"/>
                  <a:gd name="T31" fmla="*/ 605 h 378"/>
                  <a:gd name="T32" fmla="*/ 413 w 234"/>
                  <a:gd name="T33" fmla="*/ 584 h 378"/>
                  <a:gd name="T34" fmla="*/ 410 w 234"/>
                  <a:gd name="T35" fmla="*/ 560 h 378"/>
                  <a:gd name="T36" fmla="*/ 405 w 234"/>
                  <a:gd name="T37" fmla="*/ 536 h 378"/>
                  <a:gd name="T38" fmla="*/ 403 w 234"/>
                  <a:gd name="T39" fmla="*/ 515 h 378"/>
                  <a:gd name="T40" fmla="*/ 403 w 234"/>
                  <a:gd name="T41" fmla="*/ 493 h 378"/>
                  <a:gd name="T42" fmla="*/ 400 w 234"/>
                  <a:gd name="T43" fmla="*/ 469 h 378"/>
                  <a:gd name="T44" fmla="*/ 400 w 234"/>
                  <a:gd name="T45" fmla="*/ 448 h 378"/>
                  <a:gd name="T46" fmla="*/ 398 w 234"/>
                  <a:gd name="T47" fmla="*/ 427 h 378"/>
                  <a:gd name="T48" fmla="*/ 398 w 234"/>
                  <a:gd name="T49" fmla="*/ 405 h 378"/>
                  <a:gd name="T50" fmla="*/ 398 w 234"/>
                  <a:gd name="T51" fmla="*/ 384 h 378"/>
                  <a:gd name="T52" fmla="*/ 398 w 234"/>
                  <a:gd name="T53" fmla="*/ 323 h 378"/>
                  <a:gd name="T54" fmla="*/ 393 w 234"/>
                  <a:gd name="T55" fmla="*/ 91 h 378"/>
                  <a:gd name="T56" fmla="*/ 250 w 234"/>
                  <a:gd name="T57" fmla="*/ 37 h 378"/>
                  <a:gd name="T58" fmla="*/ 105 w 234"/>
                  <a:gd name="T59" fmla="*/ 11 h 378"/>
                  <a:gd name="T60" fmla="*/ 100 w 234"/>
                  <a:gd name="T61" fmla="*/ 419 h 378"/>
                  <a:gd name="T62" fmla="*/ 0 w 234"/>
                  <a:gd name="T63" fmla="*/ 885 h 378"/>
                  <a:gd name="T64" fmla="*/ 140 w 234"/>
                  <a:gd name="T65" fmla="*/ 680 h 378"/>
                  <a:gd name="T66" fmla="*/ 195 w 234"/>
                  <a:gd name="T67" fmla="*/ 664 h 378"/>
                  <a:gd name="T68" fmla="*/ 195 w 234"/>
                  <a:gd name="T69" fmla="*/ 664 h 378"/>
                  <a:gd name="T70" fmla="*/ 205 w 234"/>
                  <a:gd name="T71" fmla="*/ 653 h 378"/>
                  <a:gd name="T72" fmla="*/ 215 w 234"/>
                  <a:gd name="T73" fmla="*/ 648 h 378"/>
                  <a:gd name="T74" fmla="*/ 225 w 234"/>
                  <a:gd name="T75" fmla="*/ 643 h 378"/>
                  <a:gd name="T76" fmla="*/ 235 w 234"/>
                  <a:gd name="T77" fmla="*/ 643 h 378"/>
                  <a:gd name="T78" fmla="*/ 548 w 234"/>
                  <a:gd name="T79" fmla="*/ 984 h 378"/>
                  <a:gd name="T80" fmla="*/ 585 w 234"/>
                  <a:gd name="T81" fmla="*/ 1000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4"/>
                  <a:gd name="T124" fmla="*/ 0 h 378"/>
                  <a:gd name="T125" fmla="*/ 234 w 234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4" h="378">
                    <a:moveTo>
                      <a:pt x="234" y="375"/>
                    </a:moveTo>
                    <a:cubicBezTo>
                      <a:pt x="225" y="365"/>
                      <a:pt x="215" y="349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5" y="329"/>
                      <a:pt x="204" y="327"/>
                      <a:pt x="203" y="325"/>
                    </a:cubicBezTo>
                    <a:cubicBezTo>
                      <a:pt x="203" y="324"/>
                      <a:pt x="203" y="324"/>
                      <a:pt x="203" y="324"/>
                    </a:cubicBezTo>
                    <a:cubicBezTo>
                      <a:pt x="202" y="322"/>
                      <a:pt x="201" y="320"/>
                      <a:pt x="200" y="318"/>
                    </a:cubicBezTo>
                    <a:cubicBezTo>
                      <a:pt x="200" y="318"/>
                      <a:pt x="200" y="317"/>
                      <a:pt x="199" y="317"/>
                    </a:cubicBezTo>
                    <a:cubicBezTo>
                      <a:pt x="199" y="315"/>
                      <a:pt x="198" y="313"/>
                      <a:pt x="197" y="312"/>
                    </a:cubicBezTo>
                    <a:cubicBezTo>
                      <a:pt x="197" y="311"/>
                      <a:pt x="197" y="311"/>
                      <a:pt x="197" y="310"/>
                    </a:cubicBezTo>
                    <a:cubicBezTo>
                      <a:pt x="196" y="308"/>
                      <a:pt x="195" y="306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2"/>
                      <a:pt x="192" y="300"/>
                      <a:pt x="191" y="298"/>
                    </a:cubicBezTo>
                    <a:cubicBezTo>
                      <a:pt x="191" y="297"/>
                      <a:pt x="190" y="297"/>
                      <a:pt x="190" y="296"/>
                    </a:cubicBezTo>
                    <a:cubicBezTo>
                      <a:pt x="189" y="294"/>
                      <a:pt x="189" y="293"/>
                      <a:pt x="188" y="291"/>
                    </a:cubicBezTo>
                    <a:cubicBezTo>
                      <a:pt x="188" y="290"/>
                      <a:pt x="188" y="290"/>
                      <a:pt x="188" y="290"/>
                    </a:cubicBezTo>
                    <a:cubicBezTo>
                      <a:pt x="186" y="286"/>
                      <a:pt x="184" y="281"/>
                      <a:pt x="183" y="277"/>
                    </a:cubicBezTo>
                    <a:cubicBezTo>
                      <a:pt x="182" y="277"/>
                      <a:pt x="182" y="277"/>
                      <a:pt x="182" y="276"/>
                    </a:cubicBezTo>
                    <a:cubicBezTo>
                      <a:pt x="181" y="275"/>
                      <a:pt x="181" y="273"/>
                      <a:pt x="180" y="271"/>
                    </a:cubicBezTo>
                    <a:cubicBezTo>
                      <a:pt x="180" y="271"/>
                      <a:pt x="180" y="271"/>
                      <a:pt x="180" y="270"/>
                    </a:cubicBezTo>
                    <a:cubicBezTo>
                      <a:pt x="178" y="266"/>
                      <a:pt x="177" y="263"/>
                      <a:pt x="176" y="259"/>
                    </a:cubicBezTo>
                    <a:cubicBezTo>
                      <a:pt x="176" y="259"/>
                      <a:pt x="176" y="258"/>
                      <a:pt x="175" y="258"/>
                    </a:cubicBezTo>
                    <a:cubicBezTo>
                      <a:pt x="175" y="257"/>
                      <a:pt x="175" y="255"/>
                      <a:pt x="174" y="254"/>
                    </a:cubicBezTo>
                    <a:cubicBezTo>
                      <a:pt x="174" y="254"/>
                      <a:pt x="174" y="253"/>
                      <a:pt x="174" y="253"/>
                    </a:cubicBezTo>
                    <a:cubicBezTo>
                      <a:pt x="173" y="251"/>
                      <a:pt x="173" y="250"/>
                      <a:pt x="172" y="248"/>
                    </a:cubicBezTo>
                    <a:cubicBezTo>
                      <a:pt x="172" y="248"/>
                      <a:pt x="172" y="248"/>
                      <a:pt x="172" y="248"/>
                    </a:cubicBezTo>
                    <a:cubicBezTo>
                      <a:pt x="172" y="247"/>
                      <a:pt x="171" y="245"/>
                      <a:pt x="171" y="244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0" y="242"/>
                      <a:pt x="170" y="241"/>
                      <a:pt x="170" y="240"/>
                    </a:cubicBezTo>
                    <a:cubicBezTo>
                      <a:pt x="170" y="240"/>
                      <a:pt x="170" y="239"/>
                      <a:pt x="170" y="239"/>
                    </a:cubicBezTo>
                    <a:cubicBezTo>
                      <a:pt x="169" y="238"/>
                      <a:pt x="169" y="237"/>
                      <a:pt x="169" y="236"/>
                    </a:cubicBezTo>
                    <a:cubicBezTo>
                      <a:pt x="168" y="233"/>
                      <a:pt x="167" y="230"/>
                      <a:pt x="167" y="227"/>
                    </a:cubicBezTo>
                    <a:cubicBezTo>
                      <a:pt x="167" y="226"/>
                      <a:pt x="166" y="225"/>
                      <a:pt x="166" y="224"/>
                    </a:cubicBezTo>
                    <a:cubicBezTo>
                      <a:pt x="166" y="222"/>
                      <a:pt x="165" y="220"/>
                      <a:pt x="165" y="219"/>
                    </a:cubicBezTo>
                    <a:cubicBezTo>
                      <a:pt x="165" y="217"/>
                      <a:pt x="165" y="216"/>
                      <a:pt x="165" y="215"/>
                    </a:cubicBezTo>
                    <a:cubicBezTo>
                      <a:pt x="164" y="213"/>
                      <a:pt x="164" y="212"/>
                      <a:pt x="164" y="210"/>
                    </a:cubicBezTo>
                    <a:cubicBezTo>
                      <a:pt x="163" y="209"/>
                      <a:pt x="163" y="208"/>
                      <a:pt x="163" y="207"/>
                    </a:cubicBezTo>
                    <a:cubicBezTo>
                      <a:pt x="163" y="205"/>
                      <a:pt x="163" y="203"/>
                      <a:pt x="162" y="201"/>
                    </a:cubicBezTo>
                    <a:cubicBezTo>
                      <a:pt x="162" y="200"/>
                      <a:pt x="162" y="199"/>
                      <a:pt x="162" y="198"/>
                    </a:cubicBezTo>
                    <a:cubicBezTo>
                      <a:pt x="162" y="196"/>
                      <a:pt x="162" y="195"/>
                      <a:pt x="161" y="193"/>
                    </a:cubicBezTo>
                    <a:cubicBezTo>
                      <a:pt x="161" y="192"/>
                      <a:pt x="161" y="191"/>
                      <a:pt x="161" y="190"/>
                    </a:cubicBezTo>
                    <a:cubicBezTo>
                      <a:pt x="161" y="188"/>
                      <a:pt x="161" y="186"/>
                      <a:pt x="161" y="185"/>
                    </a:cubicBezTo>
                    <a:cubicBezTo>
                      <a:pt x="161" y="184"/>
                      <a:pt x="161" y="182"/>
                      <a:pt x="160" y="181"/>
                    </a:cubicBezTo>
                    <a:cubicBezTo>
                      <a:pt x="160" y="180"/>
                      <a:pt x="160" y="178"/>
                      <a:pt x="160" y="176"/>
                    </a:cubicBezTo>
                    <a:cubicBezTo>
                      <a:pt x="160" y="175"/>
                      <a:pt x="160" y="174"/>
                      <a:pt x="160" y="173"/>
                    </a:cubicBezTo>
                    <a:cubicBezTo>
                      <a:pt x="160" y="172"/>
                      <a:pt x="160" y="170"/>
                      <a:pt x="160" y="168"/>
                    </a:cubicBezTo>
                    <a:cubicBezTo>
                      <a:pt x="160" y="167"/>
                      <a:pt x="160" y="166"/>
                      <a:pt x="160" y="165"/>
                    </a:cubicBezTo>
                    <a:cubicBezTo>
                      <a:pt x="160" y="164"/>
                      <a:pt x="159" y="162"/>
                      <a:pt x="159" y="160"/>
                    </a:cubicBezTo>
                    <a:cubicBezTo>
                      <a:pt x="159" y="159"/>
                      <a:pt x="159" y="159"/>
                      <a:pt x="159" y="158"/>
                    </a:cubicBezTo>
                    <a:cubicBezTo>
                      <a:pt x="159" y="156"/>
                      <a:pt x="159" y="154"/>
                      <a:pt x="159" y="152"/>
                    </a:cubicBezTo>
                    <a:cubicBezTo>
                      <a:pt x="159" y="152"/>
                      <a:pt x="159" y="151"/>
                      <a:pt x="159" y="151"/>
                    </a:cubicBezTo>
                    <a:cubicBezTo>
                      <a:pt x="159" y="148"/>
                      <a:pt x="159" y="146"/>
                      <a:pt x="159" y="144"/>
                    </a:cubicBezTo>
                    <a:cubicBezTo>
                      <a:pt x="159" y="144"/>
                      <a:pt x="159" y="144"/>
                      <a:pt x="159" y="144"/>
                    </a:cubicBezTo>
                    <a:cubicBezTo>
                      <a:pt x="159" y="135"/>
                      <a:pt x="159" y="127"/>
                      <a:pt x="159" y="121"/>
                    </a:cubicBez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8" y="90"/>
                      <a:pt x="158" y="59"/>
                      <a:pt x="157" y="34"/>
                    </a:cubicBezTo>
                    <a:cubicBezTo>
                      <a:pt x="157" y="14"/>
                      <a:pt x="156" y="10"/>
                      <a:pt x="156" y="3"/>
                    </a:cubicBezTo>
                    <a:cubicBezTo>
                      <a:pt x="152" y="9"/>
                      <a:pt x="128" y="14"/>
                      <a:pt x="100" y="14"/>
                    </a:cubicBezTo>
                    <a:cubicBezTo>
                      <a:pt x="68" y="14"/>
                      <a:pt x="42" y="8"/>
                      <a:pt x="42" y="0"/>
                    </a:cubicBezTo>
                    <a:cubicBezTo>
                      <a:pt x="42" y="0"/>
                      <a:pt x="42" y="2"/>
                      <a:pt x="42" y="4"/>
                    </a:cubicBezTo>
                    <a:cubicBezTo>
                      <a:pt x="41" y="13"/>
                      <a:pt x="40" y="15"/>
                      <a:pt x="40" y="31"/>
                    </a:cubicBezTo>
                    <a:cubicBezTo>
                      <a:pt x="39" y="68"/>
                      <a:pt x="39" y="117"/>
                      <a:pt x="40" y="157"/>
                    </a:cubicBezTo>
                    <a:cubicBezTo>
                      <a:pt x="41" y="186"/>
                      <a:pt x="33" y="222"/>
                      <a:pt x="16" y="261"/>
                    </a:cubicBezTo>
                    <a:cubicBezTo>
                      <a:pt x="12" y="270"/>
                      <a:pt x="2" y="297"/>
                      <a:pt x="0" y="332"/>
                    </a:cubicBezTo>
                    <a:cubicBezTo>
                      <a:pt x="2" y="326"/>
                      <a:pt x="4" y="320"/>
                      <a:pt x="5" y="317"/>
                    </a:cubicBezTo>
                    <a:cubicBezTo>
                      <a:pt x="17" y="282"/>
                      <a:pt x="38" y="265"/>
                      <a:pt x="56" y="255"/>
                    </a:cubicBezTo>
                    <a:cubicBezTo>
                      <a:pt x="66" y="251"/>
                      <a:pt x="75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9" y="248"/>
                      <a:pt x="80" y="247"/>
                      <a:pt x="81" y="246"/>
                    </a:cubicBezTo>
                    <a:cubicBezTo>
                      <a:pt x="82" y="246"/>
                      <a:pt x="82" y="246"/>
                      <a:pt x="82" y="245"/>
                    </a:cubicBezTo>
                    <a:cubicBezTo>
                      <a:pt x="83" y="245"/>
                      <a:pt x="83" y="245"/>
                      <a:pt x="84" y="244"/>
                    </a:cubicBezTo>
                    <a:cubicBezTo>
                      <a:pt x="85" y="244"/>
                      <a:pt x="85" y="243"/>
                      <a:pt x="86" y="243"/>
                    </a:cubicBezTo>
                    <a:cubicBezTo>
                      <a:pt x="86" y="243"/>
                      <a:pt x="87" y="243"/>
                      <a:pt x="87" y="242"/>
                    </a:cubicBezTo>
                    <a:cubicBezTo>
                      <a:pt x="88" y="242"/>
                      <a:pt x="89" y="242"/>
                      <a:pt x="90" y="241"/>
                    </a:cubicBezTo>
                    <a:cubicBezTo>
                      <a:pt x="90" y="241"/>
                      <a:pt x="90" y="241"/>
                      <a:pt x="90" y="241"/>
                    </a:cubicBezTo>
                    <a:cubicBezTo>
                      <a:pt x="91" y="241"/>
                      <a:pt x="93" y="241"/>
                      <a:pt x="94" y="241"/>
                    </a:cubicBezTo>
                    <a:cubicBezTo>
                      <a:pt x="130" y="239"/>
                      <a:pt x="162" y="265"/>
                      <a:pt x="196" y="337"/>
                    </a:cubicBezTo>
                    <a:cubicBezTo>
                      <a:pt x="202" y="351"/>
                      <a:pt x="214" y="364"/>
                      <a:pt x="219" y="369"/>
                    </a:cubicBezTo>
                    <a:cubicBezTo>
                      <a:pt x="225" y="376"/>
                      <a:pt x="232" y="378"/>
                      <a:pt x="234" y="374"/>
                    </a:cubicBezTo>
                    <a:cubicBezTo>
                      <a:pt x="234" y="374"/>
                      <a:pt x="234" y="375"/>
                      <a:pt x="234" y="37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2" name="Freeform 168"/>
              <p:cNvSpPr>
                <a:spLocks/>
              </p:cNvSpPr>
              <p:nvPr/>
            </p:nvSpPr>
            <p:spPr bwMode="auto">
              <a:xfrm>
                <a:off x="1237" y="2829"/>
                <a:ext cx="118" cy="86"/>
              </a:xfrm>
              <a:custGeom>
                <a:avLst/>
                <a:gdLst>
                  <a:gd name="T0" fmla="*/ 0 w 47"/>
                  <a:gd name="T1" fmla="*/ 0 h 32"/>
                  <a:gd name="T2" fmla="*/ 113 w 47"/>
                  <a:gd name="T3" fmla="*/ 73 h 32"/>
                  <a:gd name="T4" fmla="*/ 70 w 47"/>
                  <a:gd name="T5" fmla="*/ 83 h 32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2"/>
                  <a:gd name="T11" fmla="*/ 47 w 47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2">
                    <a:moveTo>
                      <a:pt x="0" y="0"/>
                    </a:moveTo>
                    <a:cubicBezTo>
                      <a:pt x="14" y="10"/>
                      <a:pt x="47" y="20"/>
                      <a:pt x="45" y="27"/>
                    </a:cubicBezTo>
                    <a:cubicBezTo>
                      <a:pt x="43" y="32"/>
                      <a:pt x="36" y="32"/>
                      <a:pt x="28" y="3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3" name="Freeform 169"/>
              <p:cNvSpPr>
                <a:spLocks/>
              </p:cNvSpPr>
              <p:nvPr/>
            </p:nvSpPr>
            <p:spPr bwMode="auto">
              <a:xfrm>
                <a:off x="1252" y="2800"/>
                <a:ext cx="210" cy="355"/>
              </a:xfrm>
              <a:custGeom>
                <a:avLst/>
                <a:gdLst>
                  <a:gd name="T0" fmla="*/ 40 w 84"/>
                  <a:gd name="T1" fmla="*/ 171 h 133"/>
                  <a:gd name="T2" fmla="*/ 98 w 84"/>
                  <a:gd name="T3" fmla="*/ 206 h 133"/>
                  <a:gd name="T4" fmla="*/ 137 w 84"/>
                  <a:gd name="T5" fmla="*/ 275 h 133"/>
                  <a:gd name="T6" fmla="*/ 163 w 84"/>
                  <a:gd name="T7" fmla="*/ 355 h 133"/>
                  <a:gd name="T8" fmla="*/ 163 w 84"/>
                  <a:gd name="T9" fmla="*/ 355 h 133"/>
                  <a:gd name="T10" fmla="*/ 160 w 84"/>
                  <a:gd name="T11" fmla="*/ 352 h 133"/>
                  <a:gd name="T12" fmla="*/ 185 w 84"/>
                  <a:gd name="T13" fmla="*/ 280 h 133"/>
                  <a:gd name="T14" fmla="*/ 180 w 84"/>
                  <a:gd name="T15" fmla="*/ 206 h 133"/>
                  <a:gd name="T16" fmla="*/ 203 w 84"/>
                  <a:gd name="T17" fmla="*/ 125 h 133"/>
                  <a:gd name="T18" fmla="*/ 200 w 84"/>
                  <a:gd name="T19" fmla="*/ 115 h 133"/>
                  <a:gd name="T20" fmla="*/ 190 w 84"/>
                  <a:gd name="T21" fmla="*/ 99 h 133"/>
                  <a:gd name="T22" fmla="*/ 130 w 84"/>
                  <a:gd name="T23" fmla="*/ 19 h 133"/>
                  <a:gd name="T24" fmla="*/ 0 w 84"/>
                  <a:gd name="T25" fmla="*/ 0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33"/>
                  <a:gd name="T41" fmla="*/ 84 w 84"/>
                  <a:gd name="T42" fmla="*/ 133 h 1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33">
                    <a:moveTo>
                      <a:pt x="16" y="64"/>
                    </a:moveTo>
                    <a:cubicBezTo>
                      <a:pt x="24" y="69"/>
                      <a:pt x="34" y="74"/>
                      <a:pt x="39" y="77"/>
                    </a:cubicBezTo>
                    <a:cubicBezTo>
                      <a:pt x="48" y="83"/>
                      <a:pt x="54" y="91"/>
                      <a:pt x="55" y="103"/>
                    </a:cubicBezTo>
                    <a:cubicBezTo>
                      <a:pt x="55" y="111"/>
                      <a:pt x="53" y="125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33"/>
                      <a:pt x="65" y="133"/>
                      <a:pt x="64" y="132"/>
                    </a:cubicBezTo>
                    <a:cubicBezTo>
                      <a:pt x="55" y="123"/>
                      <a:pt x="73" y="113"/>
                      <a:pt x="74" y="105"/>
                    </a:cubicBezTo>
                    <a:cubicBezTo>
                      <a:pt x="76" y="92"/>
                      <a:pt x="70" y="87"/>
                      <a:pt x="72" y="77"/>
                    </a:cubicBezTo>
                    <a:cubicBezTo>
                      <a:pt x="74" y="66"/>
                      <a:pt x="84" y="64"/>
                      <a:pt x="81" y="47"/>
                    </a:cubicBezTo>
                    <a:cubicBezTo>
                      <a:pt x="81" y="46"/>
                      <a:pt x="81" y="44"/>
                      <a:pt x="80" y="43"/>
                    </a:cubicBezTo>
                    <a:cubicBezTo>
                      <a:pt x="79" y="41"/>
                      <a:pt x="77" y="39"/>
                      <a:pt x="76" y="37"/>
                    </a:cubicBezTo>
                    <a:cubicBezTo>
                      <a:pt x="66" y="26"/>
                      <a:pt x="59" y="17"/>
                      <a:pt x="52" y="7"/>
                    </a:cubicBezTo>
                    <a:cubicBezTo>
                      <a:pt x="44" y="15"/>
                      <a:pt x="16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4" name="Freeform 170"/>
              <p:cNvSpPr>
                <a:spLocks/>
              </p:cNvSpPr>
              <p:nvPr/>
            </p:nvSpPr>
            <p:spPr bwMode="auto">
              <a:xfrm>
                <a:off x="1340" y="2888"/>
                <a:ext cx="47" cy="104"/>
              </a:xfrm>
              <a:custGeom>
                <a:avLst/>
                <a:gdLst>
                  <a:gd name="T0" fmla="*/ 0 w 19"/>
                  <a:gd name="T1" fmla="*/ 0 h 39"/>
                  <a:gd name="T2" fmla="*/ 37 w 19"/>
                  <a:gd name="T3" fmla="*/ 104 h 39"/>
                  <a:gd name="T4" fmla="*/ 0 60000 65536"/>
                  <a:gd name="T5" fmla="*/ 0 60000 65536"/>
                  <a:gd name="T6" fmla="*/ 0 w 19"/>
                  <a:gd name="T7" fmla="*/ 0 h 39"/>
                  <a:gd name="T8" fmla="*/ 19 w 19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9">
                    <a:moveTo>
                      <a:pt x="0" y="0"/>
                    </a:moveTo>
                    <a:cubicBezTo>
                      <a:pt x="14" y="7"/>
                      <a:pt x="19" y="24"/>
                      <a:pt x="15" y="3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5" name="Freeform 171"/>
              <p:cNvSpPr>
                <a:spLocks/>
              </p:cNvSpPr>
              <p:nvPr/>
            </p:nvSpPr>
            <p:spPr bwMode="auto">
              <a:xfrm>
                <a:off x="1165" y="3085"/>
                <a:ext cx="140" cy="128"/>
              </a:xfrm>
              <a:custGeom>
                <a:avLst/>
                <a:gdLst>
                  <a:gd name="T0" fmla="*/ 0 w 56"/>
                  <a:gd name="T1" fmla="*/ 0 h 48"/>
                  <a:gd name="T2" fmla="*/ 135 w 56"/>
                  <a:gd name="T3" fmla="*/ 91 h 48"/>
                  <a:gd name="T4" fmla="*/ 70 w 56"/>
                  <a:gd name="T5" fmla="*/ 93 h 48"/>
                  <a:gd name="T6" fmla="*/ 105 w 56"/>
                  <a:gd name="T7" fmla="*/ 12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48"/>
                  <a:gd name="T14" fmla="*/ 56 w 56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48">
                    <a:moveTo>
                      <a:pt x="0" y="0"/>
                    </a:moveTo>
                    <a:cubicBezTo>
                      <a:pt x="10" y="12"/>
                      <a:pt x="56" y="27"/>
                      <a:pt x="54" y="34"/>
                    </a:cubicBezTo>
                    <a:cubicBezTo>
                      <a:pt x="51" y="43"/>
                      <a:pt x="30" y="29"/>
                      <a:pt x="28" y="35"/>
                    </a:cubicBezTo>
                    <a:cubicBezTo>
                      <a:pt x="27" y="41"/>
                      <a:pt x="39" y="41"/>
                      <a:pt x="42" y="4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6" name="Freeform 172"/>
              <p:cNvSpPr>
                <a:spLocks/>
              </p:cNvSpPr>
              <p:nvPr/>
            </p:nvSpPr>
            <p:spPr bwMode="auto">
              <a:xfrm>
                <a:off x="1182" y="3043"/>
                <a:ext cx="128" cy="104"/>
              </a:xfrm>
              <a:custGeom>
                <a:avLst/>
                <a:gdLst>
                  <a:gd name="T0" fmla="*/ 8 w 51"/>
                  <a:gd name="T1" fmla="*/ 0 h 39"/>
                  <a:gd name="T2" fmla="*/ 120 w 51"/>
                  <a:gd name="T3" fmla="*/ 83 h 39"/>
                  <a:gd name="T4" fmla="*/ 0 w 51"/>
                  <a:gd name="T5" fmla="*/ 27 h 39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39"/>
                  <a:gd name="T11" fmla="*/ 51 w 5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39">
                    <a:moveTo>
                      <a:pt x="3" y="0"/>
                    </a:moveTo>
                    <a:cubicBezTo>
                      <a:pt x="16" y="9"/>
                      <a:pt x="51" y="20"/>
                      <a:pt x="48" y="31"/>
                    </a:cubicBezTo>
                    <a:cubicBezTo>
                      <a:pt x="45" y="39"/>
                      <a:pt x="15" y="14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7" name="Freeform 173"/>
              <p:cNvSpPr>
                <a:spLocks/>
              </p:cNvSpPr>
              <p:nvPr/>
            </p:nvSpPr>
            <p:spPr bwMode="auto">
              <a:xfrm>
                <a:off x="1205" y="3024"/>
                <a:ext cx="177" cy="59"/>
              </a:xfrm>
              <a:custGeom>
                <a:avLst/>
                <a:gdLst>
                  <a:gd name="T0" fmla="*/ 177 w 71"/>
                  <a:gd name="T1" fmla="*/ 30 h 22"/>
                  <a:gd name="T2" fmla="*/ 0 w 71"/>
                  <a:gd name="T3" fmla="*/ 0 h 22"/>
                  <a:gd name="T4" fmla="*/ 0 60000 65536"/>
                  <a:gd name="T5" fmla="*/ 0 60000 65536"/>
                  <a:gd name="T6" fmla="*/ 0 w 71"/>
                  <a:gd name="T7" fmla="*/ 0 h 22"/>
                  <a:gd name="T8" fmla="*/ 71 w 71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22">
                    <a:moveTo>
                      <a:pt x="71" y="11"/>
                    </a:moveTo>
                    <a:cubicBezTo>
                      <a:pt x="55" y="22"/>
                      <a:pt x="19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8" name="Freeform 174"/>
              <p:cNvSpPr>
                <a:spLocks/>
              </p:cNvSpPr>
              <p:nvPr/>
            </p:nvSpPr>
            <p:spPr bwMode="auto">
              <a:xfrm>
                <a:off x="1415" y="3128"/>
                <a:ext cx="170" cy="176"/>
              </a:xfrm>
              <a:custGeom>
                <a:avLst/>
                <a:gdLst>
                  <a:gd name="T0" fmla="*/ 170 w 68"/>
                  <a:gd name="T1" fmla="*/ 19 h 66"/>
                  <a:gd name="T2" fmla="*/ 55 w 68"/>
                  <a:gd name="T3" fmla="*/ 29 h 66"/>
                  <a:gd name="T4" fmla="*/ 157 w 68"/>
                  <a:gd name="T5" fmla="*/ 104 h 66"/>
                  <a:gd name="T6" fmla="*/ 7 w 68"/>
                  <a:gd name="T7" fmla="*/ 61 h 66"/>
                  <a:gd name="T8" fmla="*/ 70 w 68"/>
                  <a:gd name="T9" fmla="*/ 107 h 66"/>
                  <a:gd name="T10" fmla="*/ 115 w 68"/>
                  <a:gd name="T11" fmla="*/ 176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6"/>
                  <a:gd name="T20" fmla="*/ 68 w 6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6">
                    <a:moveTo>
                      <a:pt x="68" y="7"/>
                    </a:moveTo>
                    <a:cubicBezTo>
                      <a:pt x="57" y="23"/>
                      <a:pt x="26" y="0"/>
                      <a:pt x="22" y="11"/>
                    </a:cubicBezTo>
                    <a:cubicBezTo>
                      <a:pt x="18" y="22"/>
                      <a:pt x="68" y="25"/>
                      <a:pt x="63" y="39"/>
                    </a:cubicBezTo>
                    <a:cubicBezTo>
                      <a:pt x="58" y="53"/>
                      <a:pt x="7" y="14"/>
                      <a:pt x="3" y="23"/>
                    </a:cubicBezTo>
                    <a:cubicBezTo>
                      <a:pt x="0" y="33"/>
                      <a:pt x="22" y="38"/>
                      <a:pt x="28" y="40"/>
                    </a:cubicBezTo>
                    <a:cubicBezTo>
                      <a:pt x="40" y="44"/>
                      <a:pt x="56" y="52"/>
                      <a:pt x="46" y="6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69" name="Freeform 175"/>
              <p:cNvSpPr>
                <a:spLocks/>
              </p:cNvSpPr>
              <p:nvPr/>
            </p:nvSpPr>
            <p:spPr bwMode="auto">
              <a:xfrm>
                <a:off x="1237" y="2827"/>
                <a:ext cx="70" cy="82"/>
              </a:xfrm>
              <a:custGeom>
                <a:avLst/>
                <a:gdLst>
                  <a:gd name="T0" fmla="*/ 70 w 28"/>
                  <a:gd name="T1" fmla="*/ 82 h 31"/>
                  <a:gd name="T2" fmla="*/ 0 w 28"/>
                  <a:gd name="T3" fmla="*/ 0 h 31"/>
                  <a:gd name="T4" fmla="*/ 0 60000 65536"/>
                  <a:gd name="T5" fmla="*/ 0 60000 65536"/>
                  <a:gd name="T6" fmla="*/ 0 w 28"/>
                  <a:gd name="T7" fmla="*/ 0 h 31"/>
                  <a:gd name="T8" fmla="*/ 28 w 28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31">
                    <a:moveTo>
                      <a:pt x="28" y="31"/>
                    </a:moveTo>
                    <a:cubicBezTo>
                      <a:pt x="6" y="29"/>
                      <a:pt x="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0" name="Freeform 176"/>
              <p:cNvSpPr>
                <a:spLocks/>
              </p:cNvSpPr>
              <p:nvPr/>
            </p:nvSpPr>
            <p:spPr bwMode="auto">
              <a:xfrm>
                <a:off x="1107" y="2859"/>
                <a:ext cx="180" cy="165"/>
              </a:xfrm>
              <a:custGeom>
                <a:avLst/>
                <a:gdLst>
                  <a:gd name="T0" fmla="*/ 97 w 72"/>
                  <a:gd name="T1" fmla="*/ 165 h 62"/>
                  <a:gd name="T2" fmla="*/ 5 w 72"/>
                  <a:gd name="T3" fmla="*/ 0 h 62"/>
                  <a:gd name="T4" fmla="*/ 180 w 72"/>
                  <a:gd name="T5" fmla="*/ 109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39" y="62"/>
                    </a:moveTo>
                    <a:cubicBezTo>
                      <a:pt x="31" y="52"/>
                      <a:pt x="0" y="15"/>
                      <a:pt x="2" y="0"/>
                    </a:cubicBezTo>
                    <a:cubicBezTo>
                      <a:pt x="17" y="12"/>
                      <a:pt x="60" y="35"/>
                      <a:pt x="72" y="4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1" name="Freeform 177"/>
              <p:cNvSpPr>
                <a:spLocks/>
              </p:cNvSpPr>
              <p:nvPr/>
            </p:nvSpPr>
            <p:spPr bwMode="auto">
              <a:xfrm>
                <a:off x="1177" y="3035"/>
                <a:ext cx="13" cy="32"/>
              </a:xfrm>
              <a:custGeom>
                <a:avLst/>
                <a:gdLst>
                  <a:gd name="T0" fmla="*/ 5 w 5"/>
                  <a:gd name="T1" fmla="*/ 32 h 12"/>
                  <a:gd name="T2" fmla="*/ 13 w 5"/>
                  <a:gd name="T3" fmla="*/ 5 h 12"/>
                  <a:gd name="T4" fmla="*/ 0 60000 65536"/>
                  <a:gd name="T5" fmla="*/ 0 60000 65536"/>
                  <a:gd name="T6" fmla="*/ 0 w 5"/>
                  <a:gd name="T7" fmla="*/ 0 h 12"/>
                  <a:gd name="T8" fmla="*/ 5 w 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2">
                    <a:moveTo>
                      <a:pt x="2" y="12"/>
                    </a:moveTo>
                    <a:cubicBezTo>
                      <a:pt x="0" y="7"/>
                      <a:pt x="2" y="0"/>
                      <a:pt x="5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2" name="Freeform 178"/>
              <p:cNvSpPr>
                <a:spLocks/>
              </p:cNvSpPr>
              <p:nvPr/>
            </p:nvSpPr>
            <p:spPr bwMode="auto">
              <a:xfrm>
                <a:off x="742" y="2533"/>
                <a:ext cx="515" cy="552"/>
              </a:xfrm>
              <a:custGeom>
                <a:avLst/>
                <a:gdLst>
                  <a:gd name="T0" fmla="*/ 515 w 206"/>
                  <a:gd name="T1" fmla="*/ 269 h 207"/>
                  <a:gd name="T2" fmla="*/ 380 w 206"/>
                  <a:gd name="T3" fmla="*/ 165 h 207"/>
                  <a:gd name="T4" fmla="*/ 410 w 206"/>
                  <a:gd name="T5" fmla="*/ 53 h 207"/>
                  <a:gd name="T6" fmla="*/ 365 w 206"/>
                  <a:gd name="T7" fmla="*/ 0 h 207"/>
                  <a:gd name="T8" fmla="*/ 315 w 206"/>
                  <a:gd name="T9" fmla="*/ 37 h 207"/>
                  <a:gd name="T10" fmla="*/ 285 w 206"/>
                  <a:gd name="T11" fmla="*/ 53 h 207"/>
                  <a:gd name="T12" fmla="*/ 173 w 206"/>
                  <a:gd name="T13" fmla="*/ 208 h 207"/>
                  <a:gd name="T14" fmla="*/ 157 w 206"/>
                  <a:gd name="T15" fmla="*/ 237 h 207"/>
                  <a:gd name="T16" fmla="*/ 0 w 206"/>
                  <a:gd name="T17" fmla="*/ 395 h 207"/>
                  <a:gd name="T18" fmla="*/ 0 w 206"/>
                  <a:gd name="T19" fmla="*/ 397 h 207"/>
                  <a:gd name="T20" fmla="*/ 340 w 206"/>
                  <a:gd name="T21" fmla="*/ 475 h 207"/>
                  <a:gd name="T22" fmla="*/ 420 w 206"/>
                  <a:gd name="T23" fmla="*/ 552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207"/>
                  <a:gd name="T38" fmla="*/ 206 w 20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207">
                    <a:moveTo>
                      <a:pt x="206" y="101"/>
                    </a:moveTo>
                    <a:cubicBezTo>
                      <a:pt x="206" y="101"/>
                      <a:pt x="171" y="93"/>
                      <a:pt x="152" y="62"/>
                    </a:cubicBezTo>
                    <a:cubicBezTo>
                      <a:pt x="142" y="45"/>
                      <a:pt x="158" y="32"/>
                      <a:pt x="164" y="20"/>
                    </a:cubicBezTo>
                    <a:cubicBezTo>
                      <a:pt x="158" y="14"/>
                      <a:pt x="152" y="7"/>
                      <a:pt x="146" y="0"/>
                    </a:cubicBezTo>
                    <a:cubicBezTo>
                      <a:pt x="136" y="7"/>
                      <a:pt x="127" y="14"/>
                      <a:pt x="126" y="14"/>
                    </a:cubicBezTo>
                    <a:cubicBezTo>
                      <a:pt x="122" y="16"/>
                      <a:pt x="118" y="18"/>
                      <a:pt x="114" y="20"/>
                    </a:cubicBezTo>
                    <a:cubicBezTo>
                      <a:pt x="90" y="34"/>
                      <a:pt x="80" y="54"/>
                      <a:pt x="69" y="78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57" y="101"/>
                      <a:pt x="26" y="147"/>
                      <a:pt x="0" y="14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6" y="156"/>
                      <a:pt x="72" y="153"/>
                      <a:pt x="136" y="178"/>
                    </a:cubicBezTo>
                    <a:cubicBezTo>
                      <a:pt x="154" y="183"/>
                      <a:pt x="168" y="207"/>
                      <a:pt x="168" y="207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3" name="Freeform 179"/>
              <p:cNvSpPr>
                <a:spLocks/>
              </p:cNvSpPr>
              <p:nvPr/>
            </p:nvSpPr>
            <p:spPr bwMode="auto">
              <a:xfrm>
                <a:off x="720" y="2523"/>
                <a:ext cx="390" cy="405"/>
              </a:xfrm>
              <a:custGeom>
                <a:avLst/>
                <a:gdLst>
                  <a:gd name="T0" fmla="*/ 380 w 156"/>
                  <a:gd name="T1" fmla="*/ 0 h 152"/>
                  <a:gd name="T2" fmla="*/ 380 w 156"/>
                  <a:gd name="T3" fmla="*/ 0 h 152"/>
                  <a:gd name="T4" fmla="*/ 380 w 156"/>
                  <a:gd name="T5" fmla="*/ 3 h 152"/>
                  <a:gd name="T6" fmla="*/ 380 w 156"/>
                  <a:gd name="T7" fmla="*/ 3 h 152"/>
                  <a:gd name="T8" fmla="*/ 333 w 156"/>
                  <a:gd name="T9" fmla="*/ 35 h 152"/>
                  <a:gd name="T10" fmla="*/ 300 w 156"/>
                  <a:gd name="T11" fmla="*/ 48 h 152"/>
                  <a:gd name="T12" fmla="*/ 180 w 156"/>
                  <a:gd name="T13" fmla="*/ 210 h 152"/>
                  <a:gd name="T14" fmla="*/ 168 w 156"/>
                  <a:gd name="T15" fmla="*/ 240 h 152"/>
                  <a:gd name="T16" fmla="*/ 17 w 156"/>
                  <a:gd name="T17" fmla="*/ 389 h 152"/>
                  <a:gd name="T18" fmla="*/ 0 w 156"/>
                  <a:gd name="T19" fmla="*/ 386 h 152"/>
                  <a:gd name="T20" fmla="*/ 17 w 156"/>
                  <a:gd name="T21" fmla="*/ 405 h 152"/>
                  <a:gd name="T22" fmla="*/ 17 w 156"/>
                  <a:gd name="T23" fmla="*/ 405 h 152"/>
                  <a:gd name="T24" fmla="*/ 180 w 156"/>
                  <a:gd name="T25" fmla="*/ 248 h 152"/>
                  <a:gd name="T26" fmla="*/ 195 w 156"/>
                  <a:gd name="T27" fmla="*/ 218 h 152"/>
                  <a:gd name="T28" fmla="*/ 307 w 156"/>
                  <a:gd name="T29" fmla="*/ 64 h 152"/>
                  <a:gd name="T30" fmla="*/ 338 w 156"/>
                  <a:gd name="T31" fmla="*/ 48 h 152"/>
                  <a:gd name="T32" fmla="*/ 390 w 156"/>
                  <a:gd name="T33" fmla="*/ 13 h 152"/>
                  <a:gd name="T34" fmla="*/ 380 w 156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152"/>
                  <a:gd name="T56" fmla="*/ 156 w 156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152">
                    <a:moveTo>
                      <a:pt x="152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48" y="3"/>
                      <a:pt x="137" y="11"/>
                      <a:pt x="133" y="13"/>
                    </a:cubicBezTo>
                    <a:cubicBezTo>
                      <a:pt x="129" y="14"/>
                      <a:pt x="124" y="16"/>
                      <a:pt x="120" y="18"/>
                    </a:cubicBezTo>
                    <a:cubicBezTo>
                      <a:pt x="94" y="33"/>
                      <a:pt x="84" y="56"/>
                      <a:pt x="72" y="7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0" y="104"/>
                      <a:pt x="29" y="146"/>
                      <a:pt x="7" y="146"/>
                    </a:cubicBezTo>
                    <a:cubicBezTo>
                      <a:pt x="5" y="146"/>
                      <a:pt x="2" y="146"/>
                      <a:pt x="0" y="145"/>
                    </a:cubicBezTo>
                    <a:cubicBezTo>
                      <a:pt x="2" y="147"/>
                      <a:pt x="5" y="150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34" y="152"/>
                      <a:pt x="66" y="105"/>
                      <a:pt x="72" y="9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89" y="58"/>
                      <a:pt x="99" y="38"/>
                      <a:pt x="123" y="24"/>
                    </a:cubicBezTo>
                    <a:cubicBezTo>
                      <a:pt x="127" y="22"/>
                      <a:pt x="131" y="20"/>
                      <a:pt x="135" y="18"/>
                    </a:cubicBezTo>
                    <a:cubicBezTo>
                      <a:pt x="140" y="16"/>
                      <a:pt x="150" y="10"/>
                      <a:pt x="156" y="5"/>
                    </a:cubicBezTo>
                    <a:cubicBezTo>
                      <a:pt x="155" y="4"/>
                      <a:pt x="153" y="2"/>
                      <a:pt x="15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4" name="Freeform 180"/>
              <p:cNvSpPr>
                <a:spLocks/>
              </p:cNvSpPr>
              <p:nvPr/>
            </p:nvSpPr>
            <p:spPr bwMode="auto">
              <a:xfrm>
                <a:off x="1110" y="2787"/>
                <a:ext cx="2" cy="72"/>
              </a:xfrm>
              <a:custGeom>
                <a:avLst/>
                <a:gdLst>
                  <a:gd name="T0" fmla="*/ 0 w 1"/>
                  <a:gd name="T1" fmla="*/ 0 h 27"/>
                  <a:gd name="T2" fmla="*/ 2 w 1"/>
                  <a:gd name="T3" fmla="*/ 72 h 27"/>
                  <a:gd name="T4" fmla="*/ 0 60000 65536"/>
                  <a:gd name="T5" fmla="*/ 0 60000 65536"/>
                  <a:gd name="T6" fmla="*/ 0 w 1"/>
                  <a:gd name="T7" fmla="*/ 0 h 27"/>
                  <a:gd name="T8" fmla="*/ 1 w 1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7">
                    <a:moveTo>
                      <a:pt x="0" y="0"/>
                    </a:moveTo>
                    <a:cubicBezTo>
                      <a:pt x="0" y="13"/>
                      <a:pt x="0" y="17"/>
                      <a:pt x="1" y="27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5" name="Freeform 181"/>
              <p:cNvSpPr>
                <a:spLocks/>
              </p:cNvSpPr>
              <p:nvPr/>
            </p:nvSpPr>
            <p:spPr bwMode="auto">
              <a:xfrm>
                <a:off x="917" y="2909"/>
                <a:ext cx="118" cy="38"/>
              </a:xfrm>
              <a:custGeom>
                <a:avLst/>
                <a:gdLst>
                  <a:gd name="T0" fmla="*/ 0 w 47"/>
                  <a:gd name="T1" fmla="*/ 0 h 14"/>
                  <a:gd name="T2" fmla="*/ 118 w 47"/>
                  <a:gd name="T3" fmla="*/ 35 h 14"/>
                  <a:gd name="T4" fmla="*/ 0 w 4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4"/>
                  <a:gd name="T11" fmla="*/ 47 w 4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4">
                    <a:moveTo>
                      <a:pt x="0" y="0"/>
                    </a:moveTo>
                    <a:cubicBezTo>
                      <a:pt x="20" y="13"/>
                      <a:pt x="26" y="14"/>
                      <a:pt x="47" y="13"/>
                    </a:cubicBezTo>
                    <a:cubicBezTo>
                      <a:pt x="34" y="9"/>
                      <a:pt x="7" y="5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6" name="Freeform 182"/>
              <p:cNvSpPr>
                <a:spLocks/>
              </p:cNvSpPr>
              <p:nvPr/>
            </p:nvSpPr>
            <p:spPr bwMode="auto">
              <a:xfrm>
                <a:off x="1132" y="2808"/>
                <a:ext cx="118" cy="101"/>
              </a:xfrm>
              <a:custGeom>
                <a:avLst/>
                <a:gdLst>
                  <a:gd name="T0" fmla="*/ 0 w 47"/>
                  <a:gd name="T1" fmla="*/ 0 h 38"/>
                  <a:gd name="T2" fmla="*/ 118 w 47"/>
                  <a:gd name="T3" fmla="*/ 101 h 38"/>
                  <a:gd name="T4" fmla="*/ 0 w 47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8"/>
                  <a:gd name="T11" fmla="*/ 47 w 47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8">
                    <a:moveTo>
                      <a:pt x="0" y="0"/>
                    </a:moveTo>
                    <a:cubicBezTo>
                      <a:pt x="6" y="13"/>
                      <a:pt x="47" y="38"/>
                      <a:pt x="47" y="38"/>
                    </a:cubicBezTo>
                    <a:cubicBezTo>
                      <a:pt x="36" y="27"/>
                      <a:pt x="7" y="7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7" name="Freeform 183"/>
              <p:cNvSpPr>
                <a:spLocks/>
              </p:cNvSpPr>
              <p:nvPr/>
            </p:nvSpPr>
            <p:spPr bwMode="auto">
              <a:xfrm>
                <a:off x="995" y="2608"/>
                <a:ext cx="72" cy="211"/>
              </a:xfrm>
              <a:custGeom>
                <a:avLst/>
                <a:gdLst>
                  <a:gd name="T0" fmla="*/ 30 w 29"/>
                  <a:gd name="T1" fmla="*/ 11 h 79"/>
                  <a:gd name="T2" fmla="*/ 72 w 29"/>
                  <a:gd name="T3" fmla="*/ 211 h 79"/>
                  <a:gd name="T4" fmla="*/ 30 w 29"/>
                  <a:gd name="T5" fmla="*/ 11 h 7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79"/>
                  <a:gd name="T11" fmla="*/ 29 w 29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79">
                    <a:moveTo>
                      <a:pt x="12" y="4"/>
                    </a:moveTo>
                    <a:cubicBezTo>
                      <a:pt x="0" y="9"/>
                      <a:pt x="19" y="59"/>
                      <a:pt x="29" y="79"/>
                    </a:cubicBezTo>
                    <a:cubicBezTo>
                      <a:pt x="27" y="66"/>
                      <a:pt x="23" y="0"/>
                      <a:pt x="12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8" name="Freeform 184"/>
              <p:cNvSpPr>
                <a:spLocks/>
              </p:cNvSpPr>
              <p:nvPr/>
            </p:nvSpPr>
            <p:spPr bwMode="auto">
              <a:xfrm>
                <a:off x="1095" y="2931"/>
                <a:ext cx="65" cy="88"/>
              </a:xfrm>
              <a:custGeom>
                <a:avLst/>
                <a:gdLst>
                  <a:gd name="T0" fmla="*/ 0 w 26"/>
                  <a:gd name="T1" fmla="*/ 0 h 33"/>
                  <a:gd name="T2" fmla="*/ 65 w 26"/>
                  <a:gd name="T3" fmla="*/ 88 h 33"/>
                  <a:gd name="T4" fmla="*/ 0 w 26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3"/>
                  <a:gd name="T11" fmla="*/ 26 w 26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3">
                    <a:moveTo>
                      <a:pt x="0" y="0"/>
                    </a:moveTo>
                    <a:cubicBezTo>
                      <a:pt x="15" y="11"/>
                      <a:pt x="26" y="33"/>
                      <a:pt x="26" y="33"/>
                    </a:cubicBezTo>
                    <a:cubicBezTo>
                      <a:pt x="22" y="26"/>
                      <a:pt x="7" y="13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79" name="Freeform 185"/>
              <p:cNvSpPr>
                <a:spLocks/>
              </p:cNvSpPr>
              <p:nvPr/>
            </p:nvSpPr>
            <p:spPr bwMode="auto">
              <a:xfrm>
                <a:off x="965" y="2691"/>
                <a:ext cx="72" cy="133"/>
              </a:xfrm>
              <a:custGeom>
                <a:avLst/>
                <a:gdLst>
                  <a:gd name="T0" fmla="*/ 72 w 29"/>
                  <a:gd name="T1" fmla="*/ 133 h 50"/>
                  <a:gd name="T2" fmla="*/ 17 w 29"/>
                  <a:gd name="T3" fmla="*/ 16 h 50"/>
                  <a:gd name="T4" fmla="*/ 72 w 29"/>
                  <a:gd name="T5" fmla="*/ 133 h 50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50"/>
                  <a:gd name="T11" fmla="*/ 29 w 29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50">
                    <a:moveTo>
                      <a:pt x="29" y="50"/>
                    </a:moveTo>
                    <a:cubicBezTo>
                      <a:pt x="23" y="42"/>
                      <a:pt x="15" y="0"/>
                      <a:pt x="7" y="6"/>
                    </a:cubicBezTo>
                    <a:cubicBezTo>
                      <a:pt x="0" y="11"/>
                      <a:pt x="21" y="37"/>
                      <a:pt x="29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0" name="Freeform 186"/>
              <p:cNvSpPr>
                <a:spLocks/>
              </p:cNvSpPr>
              <p:nvPr/>
            </p:nvSpPr>
            <p:spPr bwMode="auto">
              <a:xfrm>
                <a:off x="925" y="2755"/>
                <a:ext cx="112" cy="90"/>
              </a:xfrm>
              <a:custGeom>
                <a:avLst/>
                <a:gdLst>
                  <a:gd name="T0" fmla="*/ 112 w 45"/>
                  <a:gd name="T1" fmla="*/ 90 h 34"/>
                  <a:gd name="T2" fmla="*/ 17 w 45"/>
                  <a:gd name="T3" fmla="*/ 16 h 34"/>
                  <a:gd name="T4" fmla="*/ 112 w 45"/>
                  <a:gd name="T5" fmla="*/ 90 h 3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34"/>
                  <a:gd name="T11" fmla="*/ 45 w 4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34">
                    <a:moveTo>
                      <a:pt x="45" y="34"/>
                    </a:moveTo>
                    <a:cubicBezTo>
                      <a:pt x="32" y="26"/>
                      <a:pt x="15" y="0"/>
                      <a:pt x="7" y="6"/>
                    </a:cubicBezTo>
                    <a:cubicBezTo>
                      <a:pt x="0" y="12"/>
                      <a:pt x="36" y="32"/>
                      <a:pt x="45" y="3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1" name="Freeform 187"/>
              <p:cNvSpPr>
                <a:spLocks/>
              </p:cNvSpPr>
              <p:nvPr/>
            </p:nvSpPr>
            <p:spPr bwMode="auto">
              <a:xfrm>
                <a:off x="935" y="2848"/>
                <a:ext cx="112" cy="61"/>
              </a:xfrm>
              <a:custGeom>
                <a:avLst/>
                <a:gdLst>
                  <a:gd name="T0" fmla="*/ 112 w 45"/>
                  <a:gd name="T1" fmla="*/ 61 h 23"/>
                  <a:gd name="T2" fmla="*/ 0 w 45"/>
                  <a:gd name="T3" fmla="*/ 11 h 23"/>
                  <a:gd name="T4" fmla="*/ 112 w 45"/>
                  <a:gd name="T5" fmla="*/ 61 h 2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23"/>
                  <a:gd name="T11" fmla="*/ 45 w 4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23">
                    <a:moveTo>
                      <a:pt x="45" y="23"/>
                    </a:moveTo>
                    <a:cubicBezTo>
                      <a:pt x="35" y="23"/>
                      <a:pt x="11" y="0"/>
                      <a:pt x="0" y="4"/>
                    </a:cubicBezTo>
                    <a:cubicBezTo>
                      <a:pt x="8" y="14"/>
                      <a:pt x="34" y="23"/>
                      <a:pt x="45" y="2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2" name="Freeform 188"/>
              <p:cNvSpPr>
                <a:spLocks/>
              </p:cNvSpPr>
              <p:nvPr/>
            </p:nvSpPr>
            <p:spPr bwMode="auto">
              <a:xfrm>
                <a:off x="1440" y="2448"/>
                <a:ext cx="122" cy="69"/>
              </a:xfrm>
              <a:custGeom>
                <a:avLst/>
                <a:gdLst>
                  <a:gd name="T0" fmla="*/ 122 w 49"/>
                  <a:gd name="T1" fmla="*/ 69 h 26"/>
                  <a:gd name="T2" fmla="*/ 12 w 49"/>
                  <a:gd name="T3" fmla="*/ 21 h 26"/>
                  <a:gd name="T4" fmla="*/ 120 w 49"/>
                  <a:gd name="T5" fmla="*/ 69 h 26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26"/>
                  <a:gd name="T11" fmla="*/ 49 w 4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26">
                    <a:moveTo>
                      <a:pt x="49" y="26"/>
                    </a:moveTo>
                    <a:cubicBezTo>
                      <a:pt x="35" y="22"/>
                      <a:pt x="11" y="0"/>
                      <a:pt x="5" y="8"/>
                    </a:cubicBezTo>
                    <a:cubicBezTo>
                      <a:pt x="0" y="15"/>
                      <a:pt x="39" y="26"/>
                      <a:pt x="48" y="2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3" name="Freeform 189"/>
              <p:cNvSpPr>
                <a:spLocks/>
              </p:cNvSpPr>
              <p:nvPr/>
            </p:nvSpPr>
            <p:spPr bwMode="auto">
              <a:xfrm>
                <a:off x="1465" y="2504"/>
                <a:ext cx="145" cy="75"/>
              </a:xfrm>
              <a:custGeom>
                <a:avLst/>
                <a:gdLst>
                  <a:gd name="T0" fmla="*/ 145 w 58"/>
                  <a:gd name="T1" fmla="*/ 70 h 28"/>
                  <a:gd name="T2" fmla="*/ 3 w 58"/>
                  <a:gd name="T3" fmla="*/ 38 h 28"/>
                  <a:gd name="T4" fmla="*/ 145 w 58"/>
                  <a:gd name="T5" fmla="*/ 70 h 28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28"/>
                  <a:gd name="T11" fmla="*/ 58 w 5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28">
                    <a:moveTo>
                      <a:pt x="58" y="26"/>
                    </a:moveTo>
                    <a:cubicBezTo>
                      <a:pt x="48" y="27"/>
                      <a:pt x="1" y="0"/>
                      <a:pt x="1" y="14"/>
                    </a:cubicBezTo>
                    <a:cubicBezTo>
                      <a:pt x="0" y="28"/>
                      <a:pt x="47" y="28"/>
                      <a:pt x="58" y="2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4" name="Freeform 190"/>
              <p:cNvSpPr>
                <a:spLocks/>
              </p:cNvSpPr>
              <p:nvPr/>
            </p:nvSpPr>
            <p:spPr bwMode="auto">
              <a:xfrm>
                <a:off x="947" y="2717"/>
                <a:ext cx="20" cy="35"/>
              </a:xfrm>
              <a:custGeom>
                <a:avLst/>
                <a:gdLst>
                  <a:gd name="T0" fmla="*/ 20 w 8"/>
                  <a:gd name="T1" fmla="*/ 35 h 13"/>
                  <a:gd name="T2" fmla="*/ 7 w 8"/>
                  <a:gd name="T3" fmla="*/ 8 h 13"/>
                  <a:gd name="T4" fmla="*/ 20 w 8"/>
                  <a:gd name="T5" fmla="*/ 35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8" y="13"/>
                    </a:moveTo>
                    <a:cubicBezTo>
                      <a:pt x="2" y="10"/>
                      <a:pt x="0" y="5"/>
                      <a:pt x="3" y="3"/>
                    </a:cubicBezTo>
                    <a:cubicBezTo>
                      <a:pt x="6" y="0"/>
                      <a:pt x="6" y="8"/>
                      <a:pt x="8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5" name="Freeform 191"/>
              <p:cNvSpPr>
                <a:spLocks/>
              </p:cNvSpPr>
              <p:nvPr/>
            </p:nvSpPr>
            <p:spPr bwMode="auto">
              <a:xfrm>
                <a:off x="977" y="2637"/>
                <a:ext cx="28" cy="43"/>
              </a:xfrm>
              <a:custGeom>
                <a:avLst/>
                <a:gdLst>
                  <a:gd name="T0" fmla="*/ 15 w 11"/>
                  <a:gd name="T1" fmla="*/ 8 h 16"/>
                  <a:gd name="T2" fmla="*/ 18 w 11"/>
                  <a:gd name="T3" fmla="*/ 35 h 16"/>
                  <a:gd name="T4" fmla="*/ 15 w 11"/>
                  <a:gd name="T5" fmla="*/ 8 h 1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6"/>
                  <a:gd name="T11" fmla="*/ 11 w 1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6">
                    <a:moveTo>
                      <a:pt x="6" y="3"/>
                    </a:moveTo>
                    <a:cubicBezTo>
                      <a:pt x="0" y="6"/>
                      <a:pt x="4" y="10"/>
                      <a:pt x="7" y="13"/>
                    </a:cubicBezTo>
                    <a:cubicBezTo>
                      <a:pt x="11" y="16"/>
                      <a:pt x="11" y="0"/>
                      <a:pt x="6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6" name="Freeform 192"/>
              <p:cNvSpPr>
                <a:spLocks/>
              </p:cNvSpPr>
              <p:nvPr/>
            </p:nvSpPr>
            <p:spPr bwMode="auto">
              <a:xfrm>
                <a:off x="905" y="2803"/>
                <a:ext cx="35" cy="24"/>
              </a:xfrm>
              <a:custGeom>
                <a:avLst/>
                <a:gdLst>
                  <a:gd name="T0" fmla="*/ 35 w 14"/>
                  <a:gd name="T1" fmla="*/ 13 h 9"/>
                  <a:gd name="T2" fmla="*/ 3 w 14"/>
                  <a:gd name="T3" fmla="*/ 13 h 9"/>
                  <a:gd name="T4" fmla="*/ 35 w 14"/>
                  <a:gd name="T5" fmla="*/ 13 h 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9"/>
                  <a:gd name="T11" fmla="*/ 14 w 1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9">
                    <a:moveTo>
                      <a:pt x="14" y="5"/>
                    </a:moveTo>
                    <a:cubicBezTo>
                      <a:pt x="8" y="2"/>
                      <a:pt x="2" y="0"/>
                      <a:pt x="1" y="5"/>
                    </a:cubicBezTo>
                    <a:cubicBezTo>
                      <a:pt x="0" y="9"/>
                      <a:pt x="10" y="6"/>
                      <a:pt x="14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7" name="Freeform 193"/>
              <p:cNvSpPr>
                <a:spLocks/>
              </p:cNvSpPr>
              <p:nvPr/>
            </p:nvSpPr>
            <p:spPr bwMode="auto">
              <a:xfrm>
                <a:off x="872" y="2856"/>
                <a:ext cx="40" cy="27"/>
              </a:xfrm>
              <a:custGeom>
                <a:avLst/>
                <a:gdLst>
                  <a:gd name="T0" fmla="*/ 3 w 16"/>
                  <a:gd name="T1" fmla="*/ 14 h 10"/>
                  <a:gd name="T2" fmla="*/ 40 w 16"/>
                  <a:gd name="T3" fmla="*/ 22 h 10"/>
                  <a:gd name="T4" fmla="*/ 3 w 16"/>
                  <a:gd name="T5" fmla="*/ 14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1" y="5"/>
                    </a:moveTo>
                    <a:cubicBezTo>
                      <a:pt x="2" y="2"/>
                      <a:pt x="7" y="0"/>
                      <a:pt x="16" y="8"/>
                    </a:cubicBezTo>
                    <a:cubicBezTo>
                      <a:pt x="10" y="10"/>
                      <a:pt x="0" y="9"/>
                      <a:pt x="1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8" name="Freeform 194"/>
              <p:cNvSpPr>
                <a:spLocks/>
              </p:cNvSpPr>
              <p:nvPr/>
            </p:nvSpPr>
            <p:spPr bwMode="auto">
              <a:xfrm>
                <a:off x="1575" y="2659"/>
                <a:ext cx="27" cy="26"/>
              </a:xfrm>
              <a:custGeom>
                <a:avLst/>
                <a:gdLst>
                  <a:gd name="T0" fmla="*/ 27 w 11"/>
                  <a:gd name="T1" fmla="*/ 23 h 10"/>
                  <a:gd name="T2" fmla="*/ 2 w 11"/>
                  <a:gd name="T3" fmla="*/ 10 h 10"/>
                  <a:gd name="T4" fmla="*/ 27 w 11"/>
                  <a:gd name="T5" fmla="*/ 23 h 10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0"/>
                  <a:gd name="T11" fmla="*/ 11 w 1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0">
                    <a:moveTo>
                      <a:pt x="11" y="9"/>
                    </a:moveTo>
                    <a:cubicBezTo>
                      <a:pt x="5" y="10"/>
                      <a:pt x="0" y="7"/>
                      <a:pt x="1" y="4"/>
                    </a:cubicBezTo>
                    <a:cubicBezTo>
                      <a:pt x="2" y="0"/>
                      <a:pt x="6" y="6"/>
                      <a:pt x="11" y="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89" name="Freeform 195"/>
              <p:cNvSpPr>
                <a:spLocks/>
              </p:cNvSpPr>
              <p:nvPr/>
            </p:nvSpPr>
            <p:spPr bwMode="auto">
              <a:xfrm>
                <a:off x="1400" y="2416"/>
                <a:ext cx="35" cy="24"/>
              </a:xfrm>
              <a:custGeom>
                <a:avLst/>
                <a:gdLst>
                  <a:gd name="T0" fmla="*/ 35 w 14"/>
                  <a:gd name="T1" fmla="*/ 13 h 9"/>
                  <a:gd name="T2" fmla="*/ 3 w 14"/>
                  <a:gd name="T3" fmla="*/ 11 h 9"/>
                  <a:gd name="T4" fmla="*/ 35 w 14"/>
                  <a:gd name="T5" fmla="*/ 13 h 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9"/>
                  <a:gd name="T11" fmla="*/ 14 w 1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9">
                    <a:moveTo>
                      <a:pt x="14" y="5"/>
                    </a:moveTo>
                    <a:cubicBezTo>
                      <a:pt x="8" y="1"/>
                      <a:pt x="2" y="0"/>
                      <a:pt x="1" y="4"/>
                    </a:cubicBezTo>
                    <a:cubicBezTo>
                      <a:pt x="0" y="9"/>
                      <a:pt x="10" y="5"/>
                      <a:pt x="14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0" name="Freeform 196"/>
              <p:cNvSpPr>
                <a:spLocks/>
              </p:cNvSpPr>
              <p:nvPr/>
            </p:nvSpPr>
            <p:spPr bwMode="auto">
              <a:xfrm>
                <a:off x="1367" y="2469"/>
                <a:ext cx="40" cy="27"/>
              </a:xfrm>
              <a:custGeom>
                <a:avLst/>
                <a:gdLst>
                  <a:gd name="T0" fmla="*/ 3 w 16"/>
                  <a:gd name="T1" fmla="*/ 14 h 10"/>
                  <a:gd name="T2" fmla="*/ 40 w 16"/>
                  <a:gd name="T3" fmla="*/ 22 h 10"/>
                  <a:gd name="T4" fmla="*/ 3 w 16"/>
                  <a:gd name="T5" fmla="*/ 14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1" y="5"/>
                    </a:moveTo>
                    <a:cubicBezTo>
                      <a:pt x="2" y="1"/>
                      <a:pt x="7" y="0"/>
                      <a:pt x="16" y="8"/>
                    </a:cubicBezTo>
                    <a:cubicBezTo>
                      <a:pt x="10" y="10"/>
                      <a:pt x="0" y="9"/>
                      <a:pt x="1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1" name="Freeform 197"/>
              <p:cNvSpPr>
                <a:spLocks/>
              </p:cNvSpPr>
              <p:nvPr/>
            </p:nvSpPr>
            <p:spPr bwMode="auto">
              <a:xfrm>
                <a:off x="1057" y="2840"/>
                <a:ext cx="40" cy="64"/>
              </a:xfrm>
              <a:custGeom>
                <a:avLst/>
                <a:gdLst>
                  <a:gd name="T0" fmla="*/ 40 w 16"/>
                  <a:gd name="T1" fmla="*/ 64 h 24"/>
                  <a:gd name="T2" fmla="*/ 10 w 16"/>
                  <a:gd name="T3" fmla="*/ 5 h 24"/>
                  <a:gd name="T4" fmla="*/ 40 w 16"/>
                  <a:gd name="T5" fmla="*/ 64 h 24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4"/>
                  <a:gd name="T11" fmla="*/ 16 w 1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4">
                    <a:moveTo>
                      <a:pt x="16" y="24"/>
                    </a:moveTo>
                    <a:cubicBezTo>
                      <a:pt x="8" y="18"/>
                      <a:pt x="0" y="4"/>
                      <a:pt x="4" y="2"/>
                    </a:cubicBezTo>
                    <a:cubicBezTo>
                      <a:pt x="7" y="0"/>
                      <a:pt x="13" y="17"/>
                      <a:pt x="16" y="2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2" name="Freeform 198"/>
              <p:cNvSpPr>
                <a:spLocks/>
              </p:cNvSpPr>
              <p:nvPr/>
            </p:nvSpPr>
            <p:spPr bwMode="auto">
              <a:xfrm>
                <a:off x="1062" y="2944"/>
                <a:ext cx="25" cy="21"/>
              </a:xfrm>
              <a:custGeom>
                <a:avLst/>
                <a:gdLst>
                  <a:gd name="T0" fmla="*/ 3 w 10"/>
                  <a:gd name="T1" fmla="*/ 5 h 8"/>
                  <a:gd name="T2" fmla="*/ 25 w 10"/>
                  <a:gd name="T3" fmla="*/ 21 h 8"/>
                  <a:gd name="T4" fmla="*/ 3 w 10"/>
                  <a:gd name="T5" fmla="*/ 5 h 8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8"/>
                  <a:gd name="T11" fmla="*/ 10 w 10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8">
                    <a:moveTo>
                      <a:pt x="1" y="2"/>
                    </a:moveTo>
                    <a:cubicBezTo>
                      <a:pt x="0" y="6"/>
                      <a:pt x="6" y="6"/>
                      <a:pt x="10" y="8"/>
                    </a:cubicBezTo>
                    <a:cubicBezTo>
                      <a:pt x="6" y="3"/>
                      <a:pt x="3" y="0"/>
                      <a:pt x="1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3" name="Freeform 199"/>
              <p:cNvSpPr>
                <a:spLocks/>
              </p:cNvSpPr>
              <p:nvPr/>
            </p:nvSpPr>
            <p:spPr bwMode="auto">
              <a:xfrm>
                <a:off x="1140" y="2771"/>
                <a:ext cx="20" cy="26"/>
              </a:xfrm>
              <a:custGeom>
                <a:avLst/>
                <a:gdLst>
                  <a:gd name="T0" fmla="*/ 20 w 8"/>
                  <a:gd name="T1" fmla="*/ 26 h 10"/>
                  <a:gd name="T2" fmla="*/ 5 w 8"/>
                  <a:gd name="T3" fmla="*/ 3 h 10"/>
                  <a:gd name="T4" fmla="*/ 20 w 8"/>
                  <a:gd name="T5" fmla="*/ 26 h 1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0"/>
                  <a:gd name="T11" fmla="*/ 8 w 8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0">
                    <a:moveTo>
                      <a:pt x="8" y="10"/>
                    </a:moveTo>
                    <a:cubicBezTo>
                      <a:pt x="2" y="9"/>
                      <a:pt x="0" y="2"/>
                      <a:pt x="2" y="1"/>
                    </a:cubicBezTo>
                    <a:cubicBezTo>
                      <a:pt x="4" y="0"/>
                      <a:pt x="5" y="5"/>
                      <a:pt x="8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4" name="Freeform 200"/>
              <p:cNvSpPr>
                <a:spLocks/>
              </p:cNvSpPr>
              <p:nvPr/>
            </p:nvSpPr>
            <p:spPr bwMode="auto">
              <a:xfrm>
                <a:off x="1070" y="2704"/>
                <a:ext cx="25" cy="53"/>
              </a:xfrm>
              <a:custGeom>
                <a:avLst/>
                <a:gdLst>
                  <a:gd name="T0" fmla="*/ 15 w 10"/>
                  <a:gd name="T1" fmla="*/ 3 h 20"/>
                  <a:gd name="T2" fmla="*/ 15 w 10"/>
                  <a:gd name="T3" fmla="*/ 37 h 20"/>
                  <a:gd name="T4" fmla="*/ 15 w 10"/>
                  <a:gd name="T5" fmla="*/ 3 h 2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0"/>
                  <a:gd name="T11" fmla="*/ 10 w 1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0">
                    <a:moveTo>
                      <a:pt x="6" y="1"/>
                    </a:moveTo>
                    <a:cubicBezTo>
                      <a:pt x="0" y="3"/>
                      <a:pt x="4" y="7"/>
                      <a:pt x="6" y="14"/>
                    </a:cubicBezTo>
                    <a:cubicBezTo>
                      <a:pt x="9" y="20"/>
                      <a:pt x="10" y="0"/>
                      <a:pt x="6" y="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5" name="Freeform 201"/>
              <p:cNvSpPr>
                <a:spLocks/>
              </p:cNvSpPr>
              <p:nvPr/>
            </p:nvSpPr>
            <p:spPr bwMode="auto">
              <a:xfrm>
                <a:off x="1670" y="2859"/>
                <a:ext cx="107" cy="152"/>
              </a:xfrm>
              <a:custGeom>
                <a:avLst/>
                <a:gdLst>
                  <a:gd name="T0" fmla="*/ 25 w 43"/>
                  <a:gd name="T1" fmla="*/ 11 h 57"/>
                  <a:gd name="T2" fmla="*/ 0 w 43"/>
                  <a:gd name="T3" fmla="*/ 56 h 57"/>
                  <a:gd name="T4" fmla="*/ 0 w 43"/>
                  <a:gd name="T5" fmla="*/ 59 h 57"/>
                  <a:gd name="T6" fmla="*/ 17 w 43"/>
                  <a:gd name="T7" fmla="*/ 51 h 57"/>
                  <a:gd name="T8" fmla="*/ 65 w 43"/>
                  <a:gd name="T9" fmla="*/ 152 h 57"/>
                  <a:gd name="T10" fmla="*/ 107 w 43"/>
                  <a:gd name="T11" fmla="*/ 29 h 57"/>
                  <a:gd name="T12" fmla="*/ 107 w 43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57"/>
                  <a:gd name="T23" fmla="*/ 43 w 4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57">
                    <a:moveTo>
                      <a:pt x="10" y="4"/>
                    </a:moveTo>
                    <a:cubicBezTo>
                      <a:pt x="8" y="9"/>
                      <a:pt x="5" y="14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1"/>
                      <a:pt x="3" y="19"/>
                      <a:pt x="7" y="19"/>
                    </a:cubicBezTo>
                    <a:cubicBezTo>
                      <a:pt x="28" y="19"/>
                      <a:pt x="30" y="40"/>
                      <a:pt x="26" y="57"/>
                    </a:cubicBezTo>
                    <a:cubicBezTo>
                      <a:pt x="32" y="47"/>
                      <a:pt x="41" y="28"/>
                      <a:pt x="43" y="11"/>
                    </a:cubicBezTo>
                    <a:cubicBezTo>
                      <a:pt x="43" y="7"/>
                      <a:pt x="43" y="3"/>
                      <a:pt x="4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6" name="Freeform 202"/>
              <p:cNvSpPr>
                <a:spLocks/>
              </p:cNvSpPr>
              <p:nvPr/>
            </p:nvSpPr>
            <p:spPr bwMode="auto">
              <a:xfrm>
                <a:off x="1267" y="2285"/>
                <a:ext cx="603" cy="587"/>
              </a:xfrm>
              <a:custGeom>
                <a:avLst/>
                <a:gdLst>
                  <a:gd name="T0" fmla="*/ 513 w 241"/>
                  <a:gd name="T1" fmla="*/ 571 h 220"/>
                  <a:gd name="T2" fmla="*/ 603 w 241"/>
                  <a:gd name="T3" fmla="*/ 245 h 220"/>
                  <a:gd name="T4" fmla="*/ 575 w 241"/>
                  <a:gd name="T5" fmla="*/ 219 h 220"/>
                  <a:gd name="T6" fmla="*/ 395 w 241"/>
                  <a:gd name="T7" fmla="*/ 96 h 220"/>
                  <a:gd name="T8" fmla="*/ 133 w 241"/>
                  <a:gd name="T9" fmla="*/ 8 h 220"/>
                  <a:gd name="T10" fmla="*/ 133 w 241"/>
                  <a:gd name="T11" fmla="*/ 5 h 220"/>
                  <a:gd name="T12" fmla="*/ 133 w 241"/>
                  <a:gd name="T13" fmla="*/ 8 h 220"/>
                  <a:gd name="T14" fmla="*/ 0 w 241"/>
                  <a:gd name="T15" fmla="*/ 224 h 220"/>
                  <a:gd name="T16" fmla="*/ 150 w 241"/>
                  <a:gd name="T17" fmla="*/ 267 h 220"/>
                  <a:gd name="T18" fmla="*/ 280 w 241"/>
                  <a:gd name="T19" fmla="*/ 411 h 220"/>
                  <a:gd name="T20" fmla="*/ 430 w 241"/>
                  <a:gd name="T21" fmla="*/ 587 h 2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"/>
                  <a:gd name="T34" fmla="*/ 0 h 220"/>
                  <a:gd name="T35" fmla="*/ 241 w 241"/>
                  <a:gd name="T36" fmla="*/ 220 h 2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" h="220">
                    <a:moveTo>
                      <a:pt x="205" y="214"/>
                    </a:moveTo>
                    <a:cubicBezTo>
                      <a:pt x="205" y="214"/>
                      <a:pt x="235" y="149"/>
                      <a:pt x="241" y="92"/>
                    </a:cubicBezTo>
                    <a:cubicBezTo>
                      <a:pt x="237" y="89"/>
                      <a:pt x="233" y="86"/>
                      <a:pt x="230" y="82"/>
                    </a:cubicBezTo>
                    <a:cubicBezTo>
                      <a:pt x="220" y="72"/>
                      <a:pt x="182" y="40"/>
                      <a:pt x="158" y="36"/>
                    </a:cubicBezTo>
                    <a:cubicBezTo>
                      <a:pt x="130" y="31"/>
                      <a:pt x="59" y="11"/>
                      <a:pt x="53" y="3"/>
                    </a:cubicBezTo>
                    <a:cubicBezTo>
                      <a:pt x="53" y="3"/>
                      <a:pt x="53" y="4"/>
                      <a:pt x="53" y="2"/>
                    </a:cubicBezTo>
                    <a:cubicBezTo>
                      <a:pt x="52" y="0"/>
                      <a:pt x="52" y="2"/>
                      <a:pt x="53" y="3"/>
                    </a:cubicBezTo>
                    <a:cubicBezTo>
                      <a:pt x="62" y="38"/>
                      <a:pt x="29" y="73"/>
                      <a:pt x="0" y="84"/>
                    </a:cubicBezTo>
                    <a:cubicBezTo>
                      <a:pt x="15" y="86"/>
                      <a:pt x="32" y="89"/>
                      <a:pt x="60" y="100"/>
                    </a:cubicBezTo>
                    <a:cubicBezTo>
                      <a:pt x="80" y="108"/>
                      <a:pt x="94" y="140"/>
                      <a:pt x="112" y="154"/>
                    </a:cubicBezTo>
                    <a:cubicBezTo>
                      <a:pt x="139" y="175"/>
                      <a:pt x="176" y="185"/>
                      <a:pt x="172" y="22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7" name="Freeform 203"/>
              <p:cNvSpPr>
                <a:spLocks/>
              </p:cNvSpPr>
              <p:nvPr/>
            </p:nvSpPr>
            <p:spPr bwMode="auto">
              <a:xfrm>
                <a:off x="1775" y="2688"/>
                <a:ext cx="142" cy="253"/>
              </a:xfrm>
              <a:custGeom>
                <a:avLst/>
                <a:gdLst>
                  <a:gd name="T0" fmla="*/ 125 w 57"/>
                  <a:gd name="T1" fmla="*/ 253 h 95"/>
                  <a:gd name="T2" fmla="*/ 0 w 57"/>
                  <a:gd name="T3" fmla="*/ 202 h 95"/>
                  <a:gd name="T4" fmla="*/ 2 w 57"/>
                  <a:gd name="T5" fmla="*/ 200 h 95"/>
                  <a:gd name="T6" fmla="*/ 2 w 57"/>
                  <a:gd name="T7" fmla="*/ 168 h 95"/>
                  <a:gd name="T8" fmla="*/ 5 w 57"/>
                  <a:gd name="T9" fmla="*/ 168 h 95"/>
                  <a:gd name="T10" fmla="*/ 62 w 57"/>
                  <a:gd name="T11" fmla="*/ 0 h 95"/>
                  <a:gd name="T12" fmla="*/ 135 w 57"/>
                  <a:gd name="T13" fmla="*/ 184 h 95"/>
                  <a:gd name="T14" fmla="*/ 142 w 57"/>
                  <a:gd name="T15" fmla="*/ 20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95"/>
                  <a:gd name="T26" fmla="*/ 57 w 57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95">
                    <a:moveTo>
                      <a:pt x="50" y="95"/>
                    </a:moveTo>
                    <a:cubicBezTo>
                      <a:pt x="50" y="95"/>
                      <a:pt x="17" y="76"/>
                      <a:pt x="0" y="76"/>
                    </a:cubicBezTo>
                    <a:cubicBezTo>
                      <a:pt x="0" y="75"/>
                      <a:pt x="0" y="75"/>
                      <a:pt x="1" y="75"/>
                    </a:cubicBezTo>
                    <a:cubicBezTo>
                      <a:pt x="1" y="70"/>
                      <a:pt x="1" y="66"/>
                      <a:pt x="1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5" y="35"/>
                      <a:pt x="25" y="0"/>
                    </a:cubicBezTo>
                    <a:cubicBezTo>
                      <a:pt x="33" y="36"/>
                      <a:pt x="49" y="61"/>
                      <a:pt x="54" y="69"/>
                    </a:cubicBezTo>
                    <a:cubicBezTo>
                      <a:pt x="55" y="71"/>
                      <a:pt x="57" y="75"/>
                      <a:pt x="57" y="7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8" name="Freeform 204"/>
              <p:cNvSpPr>
                <a:spLocks/>
              </p:cNvSpPr>
              <p:nvPr/>
            </p:nvSpPr>
            <p:spPr bwMode="auto">
              <a:xfrm>
                <a:off x="1477" y="3064"/>
                <a:ext cx="93" cy="101"/>
              </a:xfrm>
              <a:custGeom>
                <a:avLst/>
                <a:gdLst>
                  <a:gd name="T0" fmla="*/ 93 w 37"/>
                  <a:gd name="T1" fmla="*/ 96 h 38"/>
                  <a:gd name="T2" fmla="*/ 10 w 37"/>
                  <a:gd name="T3" fmla="*/ 16 h 38"/>
                  <a:gd name="T4" fmla="*/ 55 w 37"/>
                  <a:gd name="T5" fmla="*/ 96 h 38"/>
                  <a:gd name="T6" fmla="*/ 93 w 37"/>
                  <a:gd name="T7" fmla="*/ 9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8"/>
                  <a:gd name="T14" fmla="*/ 37 w 3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8">
                    <a:moveTo>
                      <a:pt x="37" y="36"/>
                    </a:moveTo>
                    <a:cubicBezTo>
                      <a:pt x="29" y="22"/>
                      <a:pt x="14" y="0"/>
                      <a:pt x="4" y="6"/>
                    </a:cubicBezTo>
                    <a:cubicBezTo>
                      <a:pt x="0" y="12"/>
                      <a:pt x="20" y="27"/>
                      <a:pt x="22" y="36"/>
                    </a:cubicBezTo>
                    <a:cubicBezTo>
                      <a:pt x="27" y="37"/>
                      <a:pt x="33" y="38"/>
                      <a:pt x="37" y="3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99" name="Freeform 205"/>
              <p:cNvSpPr>
                <a:spLocks/>
              </p:cNvSpPr>
              <p:nvPr/>
            </p:nvSpPr>
            <p:spPr bwMode="auto">
              <a:xfrm>
                <a:off x="1170" y="2605"/>
                <a:ext cx="212" cy="219"/>
              </a:xfrm>
              <a:custGeom>
                <a:avLst/>
                <a:gdLst>
                  <a:gd name="T0" fmla="*/ 10 w 85"/>
                  <a:gd name="T1" fmla="*/ 158 h 82"/>
                  <a:gd name="T2" fmla="*/ 80 w 85"/>
                  <a:gd name="T3" fmla="*/ 195 h 82"/>
                  <a:gd name="T4" fmla="*/ 147 w 85"/>
                  <a:gd name="T5" fmla="*/ 214 h 82"/>
                  <a:gd name="T6" fmla="*/ 100 w 85"/>
                  <a:gd name="T7" fmla="*/ 166 h 82"/>
                  <a:gd name="T8" fmla="*/ 207 w 85"/>
                  <a:gd name="T9" fmla="*/ 219 h 82"/>
                  <a:gd name="T10" fmla="*/ 212 w 85"/>
                  <a:gd name="T11" fmla="*/ 214 h 82"/>
                  <a:gd name="T12" fmla="*/ 137 w 85"/>
                  <a:gd name="T13" fmla="*/ 128 h 82"/>
                  <a:gd name="T14" fmla="*/ 0 w 85"/>
                  <a:gd name="T15" fmla="*/ 0 h 82"/>
                  <a:gd name="T16" fmla="*/ 10 w 85"/>
                  <a:gd name="T17" fmla="*/ 158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2"/>
                  <a:gd name="T29" fmla="*/ 85 w 85"/>
                  <a:gd name="T30" fmla="*/ 82 h 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2">
                    <a:moveTo>
                      <a:pt x="4" y="59"/>
                    </a:moveTo>
                    <a:cubicBezTo>
                      <a:pt x="16" y="68"/>
                      <a:pt x="28" y="72"/>
                      <a:pt x="32" y="73"/>
                    </a:cubicBezTo>
                    <a:cubicBezTo>
                      <a:pt x="40" y="74"/>
                      <a:pt x="50" y="77"/>
                      <a:pt x="59" y="80"/>
                    </a:cubicBezTo>
                    <a:cubicBezTo>
                      <a:pt x="51" y="71"/>
                      <a:pt x="37" y="63"/>
                      <a:pt x="40" y="62"/>
                    </a:cubicBezTo>
                    <a:cubicBezTo>
                      <a:pt x="43" y="61"/>
                      <a:pt x="68" y="81"/>
                      <a:pt x="83" y="82"/>
                    </a:cubicBezTo>
                    <a:cubicBezTo>
                      <a:pt x="84" y="81"/>
                      <a:pt x="84" y="81"/>
                      <a:pt x="85" y="80"/>
                    </a:cubicBezTo>
                    <a:cubicBezTo>
                      <a:pt x="76" y="69"/>
                      <a:pt x="68" y="58"/>
                      <a:pt x="55" y="48"/>
                    </a:cubicBezTo>
                    <a:cubicBezTo>
                      <a:pt x="43" y="39"/>
                      <a:pt x="23" y="23"/>
                      <a:pt x="0" y="0"/>
                    </a:cubicBezTo>
                    <a:cubicBezTo>
                      <a:pt x="5" y="10"/>
                      <a:pt x="6" y="35"/>
                      <a:pt x="4" y="5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851" name="Freeform 206"/>
            <p:cNvSpPr>
              <a:spLocks/>
            </p:cNvSpPr>
            <p:nvPr/>
          </p:nvSpPr>
          <p:spPr bwMode="auto">
            <a:xfrm>
              <a:off x="1237" y="2829"/>
              <a:ext cx="83" cy="83"/>
            </a:xfrm>
            <a:custGeom>
              <a:avLst/>
              <a:gdLst>
                <a:gd name="T0" fmla="*/ 0 w 33"/>
                <a:gd name="T1" fmla="*/ 0 h 31"/>
                <a:gd name="T2" fmla="*/ 70 w 33"/>
                <a:gd name="T3" fmla="*/ 80 h 31"/>
                <a:gd name="T4" fmla="*/ 70 w 33"/>
                <a:gd name="T5" fmla="*/ 83 h 31"/>
                <a:gd name="T6" fmla="*/ 80 w 33"/>
                <a:gd name="T7" fmla="*/ 83 h 31"/>
                <a:gd name="T8" fmla="*/ 83 w 33"/>
                <a:gd name="T9" fmla="*/ 46 h 31"/>
                <a:gd name="T10" fmla="*/ 0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1"/>
                <a:gd name="T20" fmla="*/ 33 w 3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1">
                  <a:moveTo>
                    <a:pt x="0" y="0"/>
                  </a:moveTo>
                  <a:cubicBezTo>
                    <a:pt x="1" y="5"/>
                    <a:pt x="8" y="29"/>
                    <a:pt x="28" y="30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2" y="26"/>
                    <a:pt x="32" y="21"/>
                    <a:pt x="33" y="17"/>
                  </a:cubicBezTo>
                  <a:cubicBezTo>
                    <a:pt x="23" y="11"/>
                    <a:pt x="8" y="6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2" name="Freeform 207"/>
            <p:cNvSpPr>
              <a:spLocks/>
            </p:cNvSpPr>
            <p:nvPr/>
          </p:nvSpPr>
          <p:spPr bwMode="auto">
            <a:xfrm>
              <a:off x="1240" y="2699"/>
              <a:ext cx="120" cy="88"/>
            </a:xfrm>
            <a:custGeom>
              <a:avLst/>
              <a:gdLst>
                <a:gd name="T0" fmla="*/ 120 w 48"/>
                <a:gd name="T1" fmla="*/ 88 h 33"/>
                <a:gd name="T2" fmla="*/ 80 w 48"/>
                <a:gd name="T3" fmla="*/ 48 h 33"/>
                <a:gd name="T4" fmla="*/ 0 w 48"/>
                <a:gd name="T5" fmla="*/ 11 h 33"/>
                <a:gd name="T6" fmla="*/ 118 w 48"/>
                <a:gd name="T7" fmla="*/ 85 h 33"/>
                <a:gd name="T8" fmla="*/ 120 w 48"/>
                <a:gd name="T9" fmla="*/ 8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3"/>
                <a:gd name="T17" fmla="*/ 48 w 4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3">
                  <a:moveTo>
                    <a:pt x="48" y="33"/>
                  </a:moveTo>
                  <a:cubicBezTo>
                    <a:pt x="43" y="28"/>
                    <a:pt x="38" y="23"/>
                    <a:pt x="32" y="18"/>
                  </a:cubicBezTo>
                  <a:cubicBezTo>
                    <a:pt x="17" y="9"/>
                    <a:pt x="0" y="0"/>
                    <a:pt x="0" y="4"/>
                  </a:cubicBezTo>
                  <a:cubicBezTo>
                    <a:pt x="0" y="8"/>
                    <a:pt x="37" y="23"/>
                    <a:pt x="47" y="32"/>
                  </a:cubicBezTo>
                  <a:cubicBezTo>
                    <a:pt x="47" y="33"/>
                    <a:pt x="47" y="33"/>
                    <a:pt x="48" y="3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3" name="Freeform 208"/>
            <p:cNvSpPr>
              <a:spLocks/>
            </p:cNvSpPr>
            <p:nvPr/>
          </p:nvSpPr>
          <p:spPr bwMode="auto">
            <a:xfrm>
              <a:off x="1130" y="2885"/>
              <a:ext cx="255" cy="200"/>
            </a:xfrm>
            <a:custGeom>
              <a:avLst/>
              <a:gdLst>
                <a:gd name="T0" fmla="*/ 255 w 102"/>
                <a:gd name="T1" fmla="*/ 165 h 75"/>
                <a:gd name="T2" fmla="*/ 220 w 102"/>
                <a:gd name="T3" fmla="*/ 120 h 75"/>
                <a:gd name="T4" fmla="*/ 163 w 102"/>
                <a:gd name="T5" fmla="*/ 85 h 75"/>
                <a:gd name="T6" fmla="*/ 157 w 102"/>
                <a:gd name="T7" fmla="*/ 83 h 75"/>
                <a:gd name="T8" fmla="*/ 20 w 102"/>
                <a:gd name="T9" fmla="*/ 0 h 75"/>
                <a:gd name="T10" fmla="*/ 0 w 102"/>
                <a:gd name="T11" fmla="*/ 29 h 75"/>
                <a:gd name="T12" fmla="*/ 72 w 102"/>
                <a:gd name="T13" fmla="*/ 136 h 75"/>
                <a:gd name="T14" fmla="*/ 72 w 102"/>
                <a:gd name="T15" fmla="*/ 136 h 75"/>
                <a:gd name="T16" fmla="*/ 253 w 102"/>
                <a:gd name="T17" fmla="*/ 168 h 75"/>
                <a:gd name="T18" fmla="*/ 255 w 102"/>
                <a:gd name="T19" fmla="*/ 165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75"/>
                <a:gd name="T32" fmla="*/ 102 w 102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75">
                  <a:moveTo>
                    <a:pt x="102" y="62"/>
                  </a:moveTo>
                  <a:cubicBezTo>
                    <a:pt x="100" y="55"/>
                    <a:pt x="94" y="49"/>
                    <a:pt x="88" y="45"/>
                  </a:cubicBezTo>
                  <a:cubicBezTo>
                    <a:pt x="83" y="42"/>
                    <a:pt x="73" y="37"/>
                    <a:pt x="65" y="32"/>
                  </a:cubicBezTo>
                  <a:cubicBezTo>
                    <a:pt x="64" y="32"/>
                    <a:pt x="63" y="32"/>
                    <a:pt x="63" y="31"/>
                  </a:cubicBezTo>
                  <a:cubicBezTo>
                    <a:pt x="53" y="26"/>
                    <a:pt x="27" y="12"/>
                    <a:pt x="8" y="0"/>
                  </a:cubicBezTo>
                  <a:cubicBezTo>
                    <a:pt x="6" y="5"/>
                    <a:pt x="3" y="8"/>
                    <a:pt x="0" y="11"/>
                  </a:cubicBezTo>
                  <a:cubicBezTo>
                    <a:pt x="9" y="26"/>
                    <a:pt x="24" y="45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8" y="56"/>
                    <a:pt x="85" y="75"/>
                    <a:pt x="101" y="63"/>
                  </a:cubicBezTo>
                  <a:cubicBezTo>
                    <a:pt x="101" y="63"/>
                    <a:pt x="102" y="62"/>
                    <a:pt x="102" y="6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4" name="Freeform 209"/>
            <p:cNvSpPr>
              <a:spLocks/>
            </p:cNvSpPr>
            <p:nvPr/>
          </p:nvSpPr>
          <p:spPr bwMode="auto">
            <a:xfrm>
              <a:off x="1547" y="2696"/>
              <a:ext cx="150" cy="160"/>
            </a:xfrm>
            <a:custGeom>
              <a:avLst/>
              <a:gdLst>
                <a:gd name="T0" fmla="*/ 0 w 60"/>
                <a:gd name="T1" fmla="*/ 0 h 60"/>
                <a:gd name="T2" fmla="*/ 150 w 60"/>
                <a:gd name="T3" fmla="*/ 160 h 60"/>
                <a:gd name="T4" fmla="*/ 0 w 60"/>
                <a:gd name="T5" fmla="*/ 0 h 60"/>
                <a:gd name="T6" fmla="*/ 0 60000 65536"/>
                <a:gd name="T7" fmla="*/ 0 60000 65536"/>
                <a:gd name="T8" fmla="*/ 0 60000 65536"/>
                <a:gd name="T9" fmla="*/ 0 w 60"/>
                <a:gd name="T10" fmla="*/ 0 h 60"/>
                <a:gd name="T11" fmla="*/ 60 w 6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60">
                  <a:moveTo>
                    <a:pt x="0" y="0"/>
                  </a:moveTo>
                  <a:cubicBezTo>
                    <a:pt x="20" y="30"/>
                    <a:pt x="44" y="52"/>
                    <a:pt x="60" y="60"/>
                  </a:cubicBezTo>
                  <a:cubicBezTo>
                    <a:pt x="60" y="29"/>
                    <a:pt x="26" y="20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5" name="Freeform 210"/>
            <p:cNvSpPr>
              <a:spLocks/>
            </p:cNvSpPr>
            <p:nvPr/>
          </p:nvSpPr>
          <p:spPr bwMode="auto">
            <a:xfrm>
              <a:off x="1800" y="2885"/>
              <a:ext cx="243" cy="392"/>
            </a:xfrm>
            <a:custGeom>
              <a:avLst/>
              <a:gdLst>
                <a:gd name="T0" fmla="*/ 103 w 97"/>
                <a:gd name="T1" fmla="*/ 56 h 147"/>
                <a:gd name="T2" fmla="*/ 173 w 97"/>
                <a:gd name="T3" fmla="*/ 248 h 147"/>
                <a:gd name="T4" fmla="*/ 20 w 97"/>
                <a:gd name="T5" fmla="*/ 115 h 147"/>
                <a:gd name="T6" fmla="*/ 90 w 97"/>
                <a:gd name="T7" fmla="*/ 325 h 147"/>
                <a:gd name="T8" fmla="*/ 38 w 97"/>
                <a:gd name="T9" fmla="*/ 261 h 147"/>
                <a:gd name="T10" fmla="*/ 25 w 97"/>
                <a:gd name="T11" fmla="*/ 376 h 147"/>
                <a:gd name="T12" fmla="*/ 30 w 97"/>
                <a:gd name="T13" fmla="*/ 379 h 147"/>
                <a:gd name="T14" fmla="*/ 33 w 97"/>
                <a:gd name="T15" fmla="*/ 379 h 147"/>
                <a:gd name="T16" fmla="*/ 38 w 97"/>
                <a:gd name="T17" fmla="*/ 384 h 147"/>
                <a:gd name="T18" fmla="*/ 40 w 97"/>
                <a:gd name="T19" fmla="*/ 384 h 147"/>
                <a:gd name="T20" fmla="*/ 48 w 97"/>
                <a:gd name="T21" fmla="*/ 387 h 147"/>
                <a:gd name="T22" fmla="*/ 48 w 97"/>
                <a:gd name="T23" fmla="*/ 387 h 147"/>
                <a:gd name="T24" fmla="*/ 55 w 97"/>
                <a:gd name="T25" fmla="*/ 389 h 147"/>
                <a:gd name="T26" fmla="*/ 58 w 97"/>
                <a:gd name="T27" fmla="*/ 389 h 147"/>
                <a:gd name="T28" fmla="*/ 65 w 97"/>
                <a:gd name="T29" fmla="*/ 392 h 147"/>
                <a:gd name="T30" fmla="*/ 68 w 97"/>
                <a:gd name="T31" fmla="*/ 392 h 147"/>
                <a:gd name="T32" fmla="*/ 75 w 97"/>
                <a:gd name="T33" fmla="*/ 392 h 147"/>
                <a:gd name="T34" fmla="*/ 78 w 97"/>
                <a:gd name="T35" fmla="*/ 392 h 147"/>
                <a:gd name="T36" fmla="*/ 88 w 97"/>
                <a:gd name="T37" fmla="*/ 392 h 147"/>
                <a:gd name="T38" fmla="*/ 90 w 97"/>
                <a:gd name="T39" fmla="*/ 392 h 147"/>
                <a:gd name="T40" fmla="*/ 103 w 97"/>
                <a:gd name="T41" fmla="*/ 392 h 147"/>
                <a:gd name="T42" fmla="*/ 220 w 97"/>
                <a:gd name="T43" fmla="*/ 189 h 147"/>
                <a:gd name="T44" fmla="*/ 240 w 97"/>
                <a:gd name="T45" fmla="*/ 93 h 147"/>
                <a:gd name="T46" fmla="*/ 220 w 97"/>
                <a:gd name="T47" fmla="*/ 24 h 147"/>
                <a:gd name="T48" fmla="*/ 218 w 97"/>
                <a:gd name="T49" fmla="*/ 3 h 147"/>
                <a:gd name="T50" fmla="*/ 185 w 97"/>
                <a:gd name="T51" fmla="*/ 21 h 147"/>
                <a:gd name="T52" fmla="*/ 198 w 97"/>
                <a:gd name="T53" fmla="*/ 88 h 147"/>
                <a:gd name="T54" fmla="*/ 118 w 97"/>
                <a:gd name="T55" fmla="*/ 3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47"/>
                <a:gd name="T86" fmla="*/ 97 w 97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47">
                  <a:moveTo>
                    <a:pt x="41" y="21"/>
                  </a:moveTo>
                  <a:cubicBezTo>
                    <a:pt x="53" y="45"/>
                    <a:pt x="76" y="77"/>
                    <a:pt x="69" y="93"/>
                  </a:cubicBezTo>
                  <a:cubicBezTo>
                    <a:pt x="59" y="117"/>
                    <a:pt x="16" y="26"/>
                    <a:pt x="8" y="43"/>
                  </a:cubicBezTo>
                  <a:cubicBezTo>
                    <a:pt x="0" y="61"/>
                    <a:pt x="49" y="99"/>
                    <a:pt x="36" y="122"/>
                  </a:cubicBezTo>
                  <a:cubicBezTo>
                    <a:pt x="23" y="145"/>
                    <a:pt x="21" y="93"/>
                    <a:pt x="15" y="98"/>
                  </a:cubicBezTo>
                  <a:cubicBezTo>
                    <a:pt x="8" y="103"/>
                    <a:pt x="21" y="129"/>
                    <a:pt x="10" y="141"/>
                  </a:cubicBezTo>
                  <a:cubicBezTo>
                    <a:pt x="10" y="141"/>
                    <a:pt x="11" y="142"/>
                    <a:pt x="12" y="142"/>
                  </a:cubicBezTo>
                  <a:cubicBezTo>
                    <a:pt x="12" y="142"/>
                    <a:pt x="13" y="142"/>
                    <a:pt x="13" y="142"/>
                  </a:cubicBezTo>
                  <a:cubicBezTo>
                    <a:pt x="14" y="143"/>
                    <a:pt x="14" y="143"/>
                    <a:pt x="15" y="144"/>
                  </a:cubicBezTo>
                  <a:cubicBezTo>
                    <a:pt x="15" y="144"/>
                    <a:pt x="16" y="144"/>
                    <a:pt x="16" y="144"/>
                  </a:cubicBezTo>
                  <a:cubicBezTo>
                    <a:pt x="17" y="144"/>
                    <a:pt x="18" y="145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20" y="145"/>
                    <a:pt x="21" y="146"/>
                    <a:pt x="22" y="146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4" y="146"/>
                    <a:pt x="25" y="147"/>
                    <a:pt x="26" y="147"/>
                  </a:cubicBezTo>
                  <a:cubicBezTo>
                    <a:pt x="26" y="147"/>
                    <a:pt x="26" y="147"/>
                    <a:pt x="27" y="147"/>
                  </a:cubicBezTo>
                  <a:cubicBezTo>
                    <a:pt x="28" y="147"/>
                    <a:pt x="29" y="147"/>
                    <a:pt x="30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4" y="147"/>
                    <a:pt x="35" y="147"/>
                  </a:cubicBezTo>
                  <a:cubicBezTo>
                    <a:pt x="35" y="147"/>
                    <a:pt x="36" y="147"/>
                    <a:pt x="36" y="147"/>
                  </a:cubicBezTo>
                  <a:cubicBezTo>
                    <a:pt x="37" y="147"/>
                    <a:pt x="39" y="147"/>
                    <a:pt x="41" y="147"/>
                  </a:cubicBezTo>
                  <a:cubicBezTo>
                    <a:pt x="83" y="143"/>
                    <a:pt x="86" y="107"/>
                    <a:pt x="88" y="71"/>
                  </a:cubicBezTo>
                  <a:cubicBezTo>
                    <a:pt x="89" y="59"/>
                    <a:pt x="96" y="46"/>
                    <a:pt x="96" y="35"/>
                  </a:cubicBezTo>
                  <a:cubicBezTo>
                    <a:pt x="97" y="22"/>
                    <a:pt x="90" y="20"/>
                    <a:pt x="88" y="9"/>
                  </a:cubicBezTo>
                  <a:cubicBezTo>
                    <a:pt x="87" y="6"/>
                    <a:pt x="87" y="4"/>
                    <a:pt x="87" y="1"/>
                  </a:cubicBezTo>
                  <a:cubicBezTo>
                    <a:pt x="80" y="0"/>
                    <a:pt x="76" y="1"/>
                    <a:pt x="74" y="8"/>
                  </a:cubicBezTo>
                  <a:cubicBezTo>
                    <a:pt x="72" y="17"/>
                    <a:pt x="88" y="23"/>
                    <a:pt x="79" y="33"/>
                  </a:cubicBezTo>
                  <a:cubicBezTo>
                    <a:pt x="73" y="40"/>
                    <a:pt x="58" y="15"/>
                    <a:pt x="47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6" name="Freeform 211"/>
            <p:cNvSpPr>
              <a:spLocks/>
            </p:cNvSpPr>
            <p:nvPr/>
          </p:nvSpPr>
          <p:spPr bwMode="auto">
            <a:xfrm>
              <a:off x="1860" y="2656"/>
              <a:ext cx="173" cy="325"/>
            </a:xfrm>
            <a:custGeom>
              <a:avLst/>
              <a:gdLst>
                <a:gd name="T0" fmla="*/ 55 w 69"/>
                <a:gd name="T1" fmla="*/ 99 h 122"/>
                <a:gd name="T2" fmla="*/ 110 w 69"/>
                <a:gd name="T3" fmla="*/ 165 h 122"/>
                <a:gd name="T4" fmla="*/ 28 w 69"/>
                <a:gd name="T5" fmla="*/ 128 h 122"/>
                <a:gd name="T6" fmla="*/ 105 w 69"/>
                <a:gd name="T7" fmla="*/ 216 h 122"/>
                <a:gd name="T8" fmla="*/ 105 w 69"/>
                <a:gd name="T9" fmla="*/ 296 h 122"/>
                <a:gd name="T10" fmla="*/ 138 w 69"/>
                <a:gd name="T11" fmla="*/ 317 h 122"/>
                <a:gd name="T12" fmla="*/ 125 w 69"/>
                <a:gd name="T13" fmla="*/ 250 h 122"/>
                <a:gd name="T14" fmla="*/ 158 w 69"/>
                <a:gd name="T15" fmla="*/ 232 h 122"/>
                <a:gd name="T16" fmla="*/ 158 w 69"/>
                <a:gd name="T17" fmla="*/ 93 h 122"/>
                <a:gd name="T18" fmla="*/ 80 w 69"/>
                <a:gd name="T19" fmla="*/ 0 h 122"/>
                <a:gd name="T20" fmla="*/ 78 w 69"/>
                <a:gd name="T21" fmla="*/ 8 h 122"/>
                <a:gd name="T22" fmla="*/ 88 w 69"/>
                <a:gd name="T23" fmla="*/ 40 h 122"/>
                <a:gd name="T24" fmla="*/ 85 w 69"/>
                <a:gd name="T25" fmla="*/ 80 h 122"/>
                <a:gd name="T26" fmla="*/ 13 w 69"/>
                <a:gd name="T27" fmla="*/ 37 h 122"/>
                <a:gd name="T28" fmla="*/ 55 w 69"/>
                <a:gd name="T29" fmla="*/ 99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122"/>
                <a:gd name="T47" fmla="*/ 69 w 69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122">
                  <a:moveTo>
                    <a:pt x="22" y="37"/>
                  </a:moveTo>
                  <a:cubicBezTo>
                    <a:pt x="30" y="43"/>
                    <a:pt x="49" y="55"/>
                    <a:pt x="44" y="62"/>
                  </a:cubicBezTo>
                  <a:cubicBezTo>
                    <a:pt x="43" y="64"/>
                    <a:pt x="17" y="34"/>
                    <a:pt x="11" y="48"/>
                  </a:cubicBezTo>
                  <a:cubicBezTo>
                    <a:pt x="7" y="57"/>
                    <a:pt x="37" y="68"/>
                    <a:pt x="42" y="81"/>
                  </a:cubicBezTo>
                  <a:cubicBezTo>
                    <a:pt x="46" y="89"/>
                    <a:pt x="44" y="103"/>
                    <a:pt x="42" y="111"/>
                  </a:cubicBezTo>
                  <a:cubicBezTo>
                    <a:pt x="47" y="118"/>
                    <a:pt x="52" y="122"/>
                    <a:pt x="55" y="119"/>
                  </a:cubicBezTo>
                  <a:cubicBezTo>
                    <a:pt x="64" y="109"/>
                    <a:pt x="48" y="103"/>
                    <a:pt x="50" y="94"/>
                  </a:cubicBezTo>
                  <a:cubicBezTo>
                    <a:pt x="52" y="87"/>
                    <a:pt x="56" y="86"/>
                    <a:pt x="63" y="87"/>
                  </a:cubicBezTo>
                  <a:cubicBezTo>
                    <a:pt x="62" y="69"/>
                    <a:pt x="69" y="51"/>
                    <a:pt x="63" y="35"/>
                  </a:cubicBezTo>
                  <a:cubicBezTo>
                    <a:pt x="57" y="19"/>
                    <a:pt x="44" y="10"/>
                    <a:pt x="32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27" y="5"/>
                    <a:pt x="32" y="11"/>
                    <a:pt x="35" y="15"/>
                  </a:cubicBezTo>
                  <a:cubicBezTo>
                    <a:pt x="41" y="22"/>
                    <a:pt x="49" y="34"/>
                    <a:pt x="34" y="30"/>
                  </a:cubicBezTo>
                  <a:cubicBezTo>
                    <a:pt x="25" y="27"/>
                    <a:pt x="9" y="6"/>
                    <a:pt x="5" y="14"/>
                  </a:cubicBezTo>
                  <a:cubicBezTo>
                    <a:pt x="0" y="22"/>
                    <a:pt x="19" y="34"/>
                    <a:pt x="22" y="3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7" name="Freeform 212"/>
            <p:cNvSpPr>
              <a:spLocks/>
            </p:cNvSpPr>
            <p:nvPr/>
          </p:nvSpPr>
          <p:spPr bwMode="auto">
            <a:xfrm>
              <a:off x="1735" y="3027"/>
              <a:ext cx="97" cy="154"/>
            </a:xfrm>
            <a:custGeom>
              <a:avLst/>
              <a:gdLst>
                <a:gd name="T0" fmla="*/ 0 w 39"/>
                <a:gd name="T1" fmla="*/ 0 h 58"/>
                <a:gd name="T2" fmla="*/ 97 w 39"/>
                <a:gd name="T3" fmla="*/ 154 h 58"/>
                <a:gd name="T4" fmla="*/ 0 60000 65536"/>
                <a:gd name="T5" fmla="*/ 0 60000 65536"/>
                <a:gd name="T6" fmla="*/ 0 w 39"/>
                <a:gd name="T7" fmla="*/ 0 h 58"/>
                <a:gd name="T8" fmla="*/ 39 w 39"/>
                <a:gd name="T9" fmla="*/ 58 h 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58">
                  <a:moveTo>
                    <a:pt x="0" y="0"/>
                  </a:moveTo>
                  <a:cubicBezTo>
                    <a:pt x="10" y="10"/>
                    <a:pt x="36" y="46"/>
                    <a:pt x="39" y="5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8" name="Freeform 213"/>
            <p:cNvSpPr>
              <a:spLocks/>
            </p:cNvSpPr>
            <p:nvPr/>
          </p:nvSpPr>
          <p:spPr bwMode="auto">
            <a:xfrm>
              <a:off x="1752" y="2931"/>
              <a:ext cx="65" cy="117"/>
            </a:xfrm>
            <a:custGeom>
              <a:avLst/>
              <a:gdLst>
                <a:gd name="T0" fmla="*/ 0 w 26"/>
                <a:gd name="T1" fmla="*/ 48 h 44"/>
                <a:gd name="T2" fmla="*/ 53 w 26"/>
                <a:gd name="T3" fmla="*/ 106 h 44"/>
                <a:gd name="T4" fmla="*/ 17 w 26"/>
                <a:gd name="T5" fmla="*/ 0 h 44"/>
                <a:gd name="T6" fmla="*/ 0 60000 65536"/>
                <a:gd name="T7" fmla="*/ 0 60000 65536"/>
                <a:gd name="T8" fmla="*/ 0 60000 65536"/>
                <a:gd name="T9" fmla="*/ 0 w 26"/>
                <a:gd name="T10" fmla="*/ 0 h 44"/>
                <a:gd name="T11" fmla="*/ 26 w 2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44">
                  <a:moveTo>
                    <a:pt x="0" y="18"/>
                  </a:moveTo>
                  <a:cubicBezTo>
                    <a:pt x="6" y="30"/>
                    <a:pt x="16" y="44"/>
                    <a:pt x="21" y="40"/>
                  </a:cubicBezTo>
                  <a:cubicBezTo>
                    <a:pt x="26" y="36"/>
                    <a:pt x="7" y="0"/>
                    <a:pt x="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59" name="Freeform 214"/>
            <p:cNvSpPr>
              <a:spLocks/>
            </p:cNvSpPr>
            <p:nvPr/>
          </p:nvSpPr>
          <p:spPr bwMode="auto">
            <a:xfrm>
              <a:off x="1830" y="2904"/>
              <a:ext cx="100" cy="120"/>
            </a:xfrm>
            <a:custGeom>
              <a:avLst/>
              <a:gdLst>
                <a:gd name="T0" fmla="*/ 0 w 40"/>
                <a:gd name="T1" fmla="*/ 0 h 45"/>
                <a:gd name="T2" fmla="*/ 85 w 40"/>
                <a:gd name="T3" fmla="*/ 117 h 45"/>
                <a:gd name="T4" fmla="*/ 48 w 40"/>
                <a:gd name="T5" fmla="*/ 24 h 45"/>
                <a:gd name="T6" fmla="*/ 0 60000 65536"/>
                <a:gd name="T7" fmla="*/ 0 60000 65536"/>
                <a:gd name="T8" fmla="*/ 0 60000 65536"/>
                <a:gd name="T9" fmla="*/ 0 w 40"/>
                <a:gd name="T10" fmla="*/ 0 h 45"/>
                <a:gd name="T11" fmla="*/ 40 w 40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5">
                  <a:moveTo>
                    <a:pt x="0" y="0"/>
                  </a:moveTo>
                  <a:cubicBezTo>
                    <a:pt x="7" y="13"/>
                    <a:pt x="28" y="45"/>
                    <a:pt x="34" y="44"/>
                  </a:cubicBezTo>
                  <a:cubicBezTo>
                    <a:pt x="40" y="42"/>
                    <a:pt x="23" y="12"/>
                    <a:pt x="19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0" name="Freeform 215"/>
            <p:cNvSpPr>
              <a:spLocks/>
            </p:cNvSpPr>
            <p:nvPr/>
          </p:nvSpPr>
          <p:spPr bwMode="auto">
            <a:xfrm>
              <a:off x="1852" y="2600"/>
              <a:ext cx="60" cy="80"/>
            </a:xfrm>
            <a:custGeom>
              <a:avLst/>
              <a:gdLst>
                <a:gd name="T0" fmla="*/ 0 w 24"/>
                <a:gd name="T1" fmla="*/ 37 h 30"/>
                <a:gd name="T2" fmla="*/ 55 w 24"/>
                <a:gd name="T3" fmla="*/ 69 h 30"/>
                <a:gd name="T4" fmla="*/ 8 w 24"/>
                <a:gd name="T5" fmla="*/ 0 h 30"/>
                <a:gd name="T6" fmla="*/ 0 60000 65536"/>
                <a:gd name="T7" fmla="*/ 0 60000 65536"/>
                <a:gd name="T8" fmla="*/ 0 60000 65536"/>
                <a:gd name="T9" fmla="*/ 0 w 24"/>
                <a:gd name="T10" fmla="*/ 0 h 30"/>
                <a:gd name="T11" fmla="*/ 24 w 2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30">
                  <a:moveTo>
                    <a:pt x="0" y="14"/>
                  </a:moveTo>
                  <a:cubicBezTo>
                    <a:pt x="8" y="25"/>
                    <a:pt x="19" y="30"/>
                    <a:pt x="22" y="26"/>
                  </a:cubicBezTo>
                  <a:cubicBezTo>
                    <a:pt x="24" y="22"/>
                    <a:pt x="3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1" name="Freeform 216"/>
            <p:cNvSpPr>
              <a:spLocks/>
            </p:cNvSpPr>
            <p:nvPr/>
          </p:nvSpPr>
          <p:spPr bwMode="auto">
            <a:xfrm>
              <a:off x="1482" y="2392"/>
              <a:ext cx="138" cy="117"/>
            </a:xfrm>
            <a:custGeom>
              <a:avLst/>
              <a:gdLst>
                <a:gd name="T0" fmla="*/ 10 w 55"/>
                <a:gd name="T1" fmla="*/ 19 h 44"/>
                <a:gd name="T2" fmla="*/ 138 w 55"/>
                <a:gd name="T3" fmla="*/ 117 h 44"/>
                <a:gd name="T4" fmla="*/ 10 w 55"/>
                <a:gd name="T5" fmla="*/ 19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4" y="7"/>
                  </a:moveTo>
                  <a:cubicBezTo>
                    <a:pt x="0" y="14"/>
                    <a:pt x="30" y="36"/>
                    <a:pt x="55" y="44"/>
                  </a:cubicBezTo>
                  <a:cubicBezTo>
                    <a:pt x="46" y="31"/>
                    <a:pt x="9" y="0"/>
                    <a:pt x="4" y="7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2" name="Freeform 217"/>
            <p:cNvSpPr>
              <a:spLocks/>
            </p:cNvSpPr>
            <p:nvPr/>
          </p:nvSpPr>
          <p:spPr bwMode="auto">
            <a:xfrm>
              <a:off x="1640" y="2557"/>
              <a:ext cx="115" cy="115"/>
            </a:xfrm>
            <a:custGeom>
              <a:avLst/>
              <a:gdLst>
                <a:gd name="T0" fmla="*/ 115 w 46"/>
                <a:gd name="T1" fmla="*/ 115 h 43"/>
                <a:gd name="T2" fmla="*/ 3 w 46"/>
                <a:gd name="T3" fmla="*/ 35 h 43"/>
                <a:gd name="T4" fmla="*/ 115 w 46"/>
                <a:gd name="T5" fmla="*/ 115 h 43"/>
                <a:gd name="T6" fmla="*/ 0 60000 65536"/>
                <a:gd name="T7" fmla="*/ 0 60000 65536"/>
                <a:gd name="T8" fmla="*/ 0 60000 65536"/>
                <a:gd name="T9" fmla="*/ 0 w 46"/>
                <a:gd name="T10" fmla="*/ 0 h 43"/>
                <a:gd name="T11" fmla="*/ 46 w 4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3">
                  <a:moveTo>
                    <a:pt x="46" y="43"/>
                  </a:moveTo>
                  <a:cubicBezTo>
                    <a:pt x="33" y="31"/>
                    <a:pt x="1" y="0"/>
                    <a:pt x="1" y="13"/>
                  </a:cubicBezTo>
                  <a:cubicBezTo>
                    <a:pt x="0" y="26"/>
                    <a:pt x="39" y="42"/>
                    <a:pt x="46" y="4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3" name="Freeform 218"/>
            <p:cNvSpPr>
              <a:spLocks/>
            </p:cNvSpPr>
            <p:nvPr/>
          </p:nvSpPr>
          <p:spPr bwMode="auto">
            <a:xfrm>
              <a:off x="1717" y="2429"/>
              <a:ext cx="78" cy="110"/>
            </a:xfrm>
            <a:custGeom>
              <a:avLst/>
              <a:gdLst>
                <a:gd name="T0" fmla="*/ 5 w 31"/>
                <a:gd name="T1" fmla="*/ 30 h 41"/>
                <a:gd name="T2" fmla="*/ 78 w 31"/>
                <a:gd name="T3" fmla="*/ 110 h 41"/>
                <a:gd name="T4" fmla="*/ 5 w 31"/>
                <a:gd name="T5" fmla="*/ 30 h 41"/>
                <a:gd name="T6" fmla="*/ 0 60000 65536"/>
                <a:gd name="T7" fmla="*/ 0 60000 65536"/>
                <a:gd name="T8" fmla="*/ 0 60000 65536"/>
                <a:gd name="T9" fmla="*/ 0 w 31"/>
                <a:gd name="T10" fmla="*/ 0 h 41"/>
                <a:gd name="T11" fmla="*/ 31 w 3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1">
                  <a:moveTo>
                    <a:pt x="2" y="11"/>
                  </a:moveTo>
                  <a:cubicBezTo>
                    <a:pt x="0" y="18"/>
                    <a:pt x="22" y="36"/>
                    <a:pt x="31" y="41"/>
                  </a:cubicBezTo>
                  <a:cubicBezTo>
                    <a:pt x="25" y="26"/>
                    <a:pt x="7" y="0"/>
                    <a:pt x="2" y="1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4" name="Freeform 219"/>
            <p:cNvSpPr>
              <a:spLocks/>
            </p:cNvSpPr>
            <p:nvPr/>
          </p:nvSpPr>
          <p:spPr bwMode="auto">
            <a:xfrm>
              <a:off x="1710" y="2563"/>
              <a:ext cx="97" cy="117"/>
            </a:xfrm>
            <a:custGeom>
              <a:avLst/>
              <a:gdLst>
                <a:gd name="T0" fmla="*/ 0 w 39"/>
                <a:gd name="T1" fmla="*/ 0 h 44"/>
                <a:gd name="T2" fmla="*/ 97 w 39"/>
                <a:gd name="T3" fmla="*/ 117 h 44"/>
                <a:gd name="T4" fmla="*/ 0 w 39"/>
                <a:gd name="T5" fmla="*/ 0 h 44"/>
                <a:gd name="T6" fmla="*/ 0 60000 65536"/>
                <a:gd name="T7" fmla="*/ 0 60000 65536"/>
                <a:gd name="T8" fmla="*/ 0 60000 65536"/>
                <a:gd name="T9" fmla="*/ 0 w 39"/>
                <a:gd name="T10" fmla="*/ 0 h 44"/>
                <a:gd name="T11" fmla="*/ 39 w 39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44">
                  <a:moveTo>
                    <a:pt x="0" y="0"/>
                  </a:moveTo>
                  <a:cubicBezTo>
                    <a:pt x="14" y="26"/>
                    <a:pt x="33" y="41"/>
                    <a:pt x="39" y="44"/>
                  </a:cubicBezTo>
                  <a:cubicBezTo>
                    <a:pt x="33" y="29"/>
                    <a:pt x="9" y="4"/>
                    <a:pt x="0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5" name="Freeform 220"/>
            <p:cNvSpPr>
              <a:spLocks/>
            </p:cNvSpPr>
            <p:nvPr/>
          </p:nvSpPr>
          <p:spPr bwMode="auto">
            <a:xfrm>
              <a:off x="1677" y="2715"/>
              <a:ext cx="115" cy="16"/>
            </a:xfrm>
            <a:custGeom>
              <a:avLst/>
              <a:gdLst>
                <a:gd name="T0" fmla="*/ 0 w 46"/>
                <a:gd name="T1" fmla="*/ 3 h 6"/>
                <a:gd name="T2" fmla="*/ 115 w 46"/>
                <a:gd name="T3" fmla="*/ 13 h 6"/>
                <a:gd name="T4" fmla="*/ 0 w 46"/>
                <a:gd name="T5" fmla="*/ 3 h 6"/>
                <a:gd name="T6" fmla="*/ 0 60000 65536"/>
                <a:gd name="T7" fmla="*/ 0 60000 65536"/>
                <a:gd name="T8" fmla="*/ 0 60000 65536"/>
                <a:gd name="T9" fmla="*/ 0 w 46"/>
                <a:gd name="T10" fmla="*/ 0 h 6"/>
                <a:gd name="T11" fmla="*/ 46 w 4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6">
                  <a:moveTo>
                    <a:pt x="0" y="1"/>
                  </a:moveTo>
                  <a:cubicBezTo>
                    <a:pt x="10" y="5"/>
                    <a:pt x="40" y="6"/>
                    <a:pt x="46" y="5"/>
                  </a:cubicBezTo>
                  <a:cubicBezTo>
                    <a:pt x="33" y="1"/>
                    <a:pt x="8" y="0"/>
                    <a:pt x="0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6" name="Freeform 221"/>
            <p:cNvSpPr>
              <a:spLocks/>
            </p:cNvSpPr>
            <p:nvPr/>
          </p:nvSpPr>
          <p:spPr bwMode="auto">
            <a:xfrm>
              <a:off x="1547" y="2371"/>
              <a:ext cx="45" cy="58"/>
            </a:xfrm>
            <a:custGeom>
              <a:avLst/>
              <a:gdLst>
                <a:gd name="T0" fmla="*/ 10 w 18"/>
                <a:gd name="T1" fmla="*/ 16 h 22"/>
                <a:gd name="T2" fmla="*/ 37 w 18"/>
                <a:gd name="T3" fmla="*/ 53 h 22"/>
                <a:gd name="T4" fmla="*/ 10 w 18"/>
                <a:gd name="T5" fmla="*/ 16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4" y="6"/>
                  </a:moveTo>
                  <a:cubicBezTo>
                    <a:pt x="0" y="8"/>
                    <a:pt x="12" y="18"/>
                    <a:pt x="15" y="20"/>
                  </a:cubicBezTo>
                  <a:cubicBezTo>
                    <a:pt x="18" y="22"/>
                    <a:pt x="14" y="0"/>
                    <a:pt x="4" y="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7" name="Freeform 222"/>
            <p:cNvSpPr>
              <a:spLocks/>
            </p:cNvSpPr>
            <p:nvPr/>
          </p:nvSpPr>
          <p:spPr bwMode="auto">
            <a:xfrm>
              <a:off x="1622" y="2451"/>
              <a:ext cx="68" cy="90"/>
            </a:xfrm>
            <a:custGeom>
              <a:avLst/>
              <a:gdLst>
                <a:gd name="T0" fmla="*/ 68 w 27"/>
                <a:gd name="T1" fmla="*/ 90 h 34"/>
                <a:gd name="T2" fmla="*/ 10 w 27"/>
                <a:gd name="T3" fmla="*/ 11 h 34"/>
                <a:gd name="T4" fmla="*/ 68 w 27"/>
                <a:gd name="T5" fmla="*/ 90 h 34"/>
                <a:gd name="T6" fmla="*/ 0 60000 65536"/>
                <a:gd name="T7" fmla="*/ 0 60000 65536"/>
                <a:gd name="T8" fmla="*/ 0 60000 65536"/>
                <a:gd name="T9" fmla="*/ 0 w 27"/>
                <a:gd name="T10" fmla="*/ 0 h 34"/>
                <a:gd name="T11" fmla="*/ 27 w 27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34">
                  <a:moveTo>
                    <a:pt x="27" y="34"/>
                  </a:moveTo>
                  <a:cubicBezTo>
                    <a:pt x="15" y="29"/>
                    <a:pt x="0" y="8"/>
                    <a:pt x="4" y="4"/>
                  </a:cubicBezTo>
                  <a:cubicBezTo>
                    <a:pt x="9" y="0"/>
                    <a:pt x="24" y="26"/>
                    <a:pt x="27" y="34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8" name="Freeform 223"/>
            <p:cNvSpPr>
              <a:spLocks/>
            </p:cNvSpPr>
            <p:nvPr/>
          </p:nvSpPr>
          <p:spPr bwMode="auto">
            <a:xfrm>
              <a:off x="1800" y="2776"/>
              <a:ext cx="42" cy="72"/>
            </a:xfrm>
            <a:custGeom>
              <a:avLst/>
              <a:gdLst>
                <a:gd name="T0" fmla="*/ 0 w 17"/>
                <a:gd name="T1" fmla="*/ 29 h 27"/>
                <a:gd name="T2" fmla="*/ 42 w 17"/>
                <a:gd name="T3" fmla="*/ 72 h 27"/>
                <a:gd name="T4" fmla="*/ 10 w 17"/>
                <a:gd name="T5" fmla="*/ 0 h 27"/>
                <a:gd name="T6" fmla="*/ 0 w 17"/>
                <a:gd name="T7" fmla="*/ 2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7"/>
                <a:gd name="T14" fmla="*/ 17 w 17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7">
                  <a:moveTo>
                    <a:pt x="0" y="11"/>
                  </a:moveTo>
                  <a:cubicBezTo>
                    <a:pt x="5" y="17"/>
                    <a:pt x="13" y="25"/>
                    <a:pt x="17" y="27"/>
                  </a:cubicBezTo>
                  <a:cubicBezTo>
                    <a:pt x="16" y="24"/>
                    <a:pt x="8" y="9"/>
                    <a:pt x="4" y="0"/>
                  </a:cubicBezTo>
                  <a:cubicBezTo>
                    <a:pt x="2" y="4"/>
                    <a:pt x="1" y="8"/>
                    <a:pt x="0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69" name="Freeform 224"/>
            <p:cNvSpPr>
              <a:spLocks/>
            </p:cNvSpPr>
            <p:nvPr/>
          </p:nvSpPr>
          <p:spPr bwMode="auto">
            <a:xfrm>
              <a:off x="1835" y="2760"/>
              <a:ext cx="22" cy="48"/>
            </a:xfrm>
            <a:custGeom>
              <a:avLst/>
              <a:gdLst>
                <a:gd name="T0" fmla="*/ 7 w 9"/>
                <a:gd name="T1" fmla="*/ 11 h 18"/>
                <a:gd name="T2" fmla="*/ 22 w 9"/>
                <a:gd name="T3" fmla="*/ 48 h 18"/>
                <a:gd name="T4" fmla="*/ 7 w 9"/>
                <a:gd name="T5" fmla="*/ 11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3" y="4"/>
                  </a:moveTo>
                  <a:cubicBezTo>
                    <a:pt x="0" y="8"/>
                    <a:pt x="9" y="18"/>
                    <a:pt x="9" y="18"/>
                  </a:cubicBezTo>
                  <a:cubicBezTo>
                    <a:pt x="9" y="18"/>
                    <a:pt x="9" y="0"/>
                    <a:pt x="3" y="4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0" name="Freeform 225"/>
            <p:cNvSpPr>
              <a:spLocks/>
            </p:cNvSpPr>
            <p:nvPr/>
          </p:nvSpPr>
          <p:spPr bwMode="auto">
            <a:xfrm>
              <a:off x="1812" y="2845"/>
              <a:ext cx="35" cy="35"/>
            </a:xfrm>
            <a:custGeom>
              <a:avLst/>
              <a:gdLst>
                <a:gd name="T0" fmla="*/ 5 w 14"/>
                <a:gd name="T1" fmla="*/ 13 h 13"/>
                <a:gd name="T2" fmla="*/ 35 w 14"/>
                <a:gd name="T3" fmla="*/ 35 h 13"/>
                <a:gd name="T4" fmla="*/ 5 w 14"/>
                <a:gd name="T5" fmla="*/ 13 h 13"/>
                <a:gd name="T6" fmla="*/ 0 60000 65536"/>
                <a:gd name="T7" fmla="*/ 0 60000 65536"/>
                <a:gd name="T8" fmla="*/ 0 60000 65536"/>
                <a:gd name="T9" fmla="*/ 0 w 14"/>
                <a:gd name="T10" fmla="*/ 0 h 13"/>
                <a:gd name="T11" fmla="*/ 14 w 1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3">
                  <a:moveTo>
                    <a:pt x="2" y="5"/>
                  </a:moveTo>
                  <a:cubicBezTo>
                    <a:pt x="0" y="10"/>
                    <a:pt x="11" y="12"/>
                    <a:pt x="14" y="13"/>
                  </a:cubicBezTo>
                  <a:cubicBezTo>
                    <a:pt x="9" y="5"/>
                    <a:pt x="4" y="0"/>
                    <a:pt x="2" y="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1" name="Freeform 226"/>
            <p:cNvSpPr>
              <a:spLocks/>
            </p:cNvSpPr>
            <p:nvPr/>
          </p:nvSpPr>
          <p:spPr bwMode="auto">
            <a:xfrm>
              <a:off x="1622" y="2747"/>
              <a:ext cx="55" cy="69"/>
            </a:xfrm>
            <a:custGeom>
              <a:avLst/>
              <a:gdLst>
                <a:gd name="T0" fmla="*/ 55 w 22"/>
                <a:gd name="T1" fmla="*/ 69 h 26"/>
                <a:gd name="T2" fmla="*/ 30 w 22"/>
                <a:gd name="T3" fmla="*/ 24 h 26"/>
                <a:gd name="T4" fmla="*/ 0 w 22"/>
                <a:gd name="T5" fmla="*/ 0 h 26"/>
                <a:gd name="T6" fmla="*/ 0 w 22"/>
                <a:gd name="T7" fmla="*/ 0 h 26"/>
                <a:gd name="T8" fmla="*/ 55 w 22"/>
                <a:gd name="T9" fmla="*/ 69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6"/>
                <a:gd name="T17" fmla="*/ 22 w 2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6">
                  <a:moveTo>
                    <a:pt x="22" y="26"/>
                  </a:moveTo>
                  <a:cubicBezTo>
                    <a:pt x="20" y="23"/>
                    <a:pt x="12" y="13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18" y="24"/>
                    <a:pt x="22" y="2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2" name="Freeform 227"/>
            <p:cNvSpPr>
              <a:spLocks/>
            </p:cNvSpPr>
            <p:nvPr/>
          </p:nvSpPr>
          <p:spPr bwMode="auto">
            <a:xfrm>
              <a:off x="1425" y="2555"/>
              <a:ext cx="110" cy="61"/>
            </a:xfrm>
            <a:custGeom>
              <a:avLst/>
              <a:gdLst>
                <a:gd name="T0" fmla="*/ 0 w 44"/>
                <a:gd name="T1" fmla="*/ 0 h 23"/>
                <a:gd name="T2" fmla="*/ 110 w 44"/>
                <a:gd name="T3" fmla="*/ 61 h 23"/>
                <a:gd name="T4" fmla="*/ 0 60000 65536"/>
                <a:gd name="T5" fmla="*/ 0 60000 65536"/>
                <a:gd name="T6" fmla="*/ 0 w 44"/>
                <a:gd name="T7" fmla="*/ 0 h 23"/>
                <a:gd name="T8" fmla="*/ 44 w 44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23">
                  <a:moveTo>
                    <a:pt x="0" y="0"/>
                  </a:moveTo>
                  <a:cubicBezTo>
                    <a:pt x="12" y="7"/>
                    <a:pt x="36" y="14"/>
                    <a:pt x="44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3" name="Freeform 228"/>
            <p:cNvSpPr>
              <a:spLocks/>
            </p:cNvSpPr>
            <p:nvPr/>
          </p:nvSpPr>
          <p:spPr bwMode="auto">
            <a:xfrm>
              <a:off x="1105" y="2584"/>
              <a:ext cx="15" cy="96"/>
            </a:xfrm>
            <a:custGeom>
              <a:avLst/>
              <a:gdLst>
                <a:gd name="T0" fmla="*/ 15 w 6"/>
                <a:gd name="T1" fmla="*/ 0 h 36"/>
                <a:gd name="T2" fmla="*/ 13 w 6"/>
                <a:gd name="T3" fmla="*/ 96 h 36"/>
                <a:gd name="T4" fmla="*/ 0 60000 65536"/>
                <a:gd name="T5" fmla="*/ 0 60000 65536"/>
                <a:gd name="T6" fmla="*/ 0 w 6"/>
                <a:gd name="T7" fmla="*/ 0 h 36"/>
                <a:gd name="T8" fmla="*/ 6 w 6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6">
                  <a:moveTo>
                    <a:pt x="6" y="0"/>
                  </a:moveTo>
                  <a:cubicBezTo>
                    <a:pt x="1" y="10"/>
                    <a:pt x="0" y="23"/>
                    <a:pt x="5" y="3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4" name="Freeform 229"/>
            <p:cNvSpPr>
              <a:spLocks/>
            </p:cNvSpPr>
            <p:nvPr/>
          </p:nvSpPr>
          <p:spPr bwMode="auto">
            <a:xfrm>
              <a:off x="1280" y="1629"/>
              <a:ext cx="615" cy="387"/>
            </a:xfrm>
            <a:custGeom>
              <a:avLst/>
              <a:gdLst>
                <a:gd name="T0" fmla="*/ 523 w 246"/>
                <a:gd name="T1" fmla="*/ 11 h 145"/>
                <a:gd name="T2" fmla="*/ 488 w 246"/>
                <a:gd name="T3" fmla="*/ 5 h 145"/>
                <a:gd name="T4" fmla="*/ 285 w 246"/>
                <a:gd name="T5" fmla="*/ 8 h 145"/>
                <a:gd name="T6" fmla="*/ 175 w 246"/>
                <a:gd name="T7" fmla="*/ 13 h 145"/>
                <a:gd name="T8" fmla="*/ 173 w 246"/>
                <a:gd name="T9" fmla="*/ 13 h 145"/>
                <a:gd name="T10" fmla="*/ 90 w 246"/>
                <a:gd name="T11" fmla="*/ 0 h 145"/>
                <a:gd name="T12" fmla="*/ 88 w 246"/>
                <a:gd name="T13" fmla="*/ 0 h 145"/>
                <a:gd name="T14" fmla="*/ 13 w 246"/>
                <a:gd name="T15" fmla="*/ 115 h 145"/>
                <a:gd name="T16" fmla="*/ 15 w 246"/>
                <a:gd name="T17" fmla="*/ 342 h 145"/>
                <a:gd name="T18" fmla="*/ 18 w 246"/>
                <a:gd name="T19" fmla="*/ 342 h 145"/>
                <a:gd name="T20" fmla="*/ 63 w 246"/>
                <a:gd name="T21" fmla="*/ 379 h 145"/>
                <a:gd name="T22" fmla="*/ 118 w 246"/>
                <a:gd name="T23" fmla="*/ 376 h 145"/>
                <a:gd name="T24" fmla="*/ 498 w 246"/>
                <a:gd name="T25" fmla="*/ 336 h 145"/>
                <a:gd name="T26" fmla="*/ 523 w 246"/>
                <a:gd name="T27" fmla="*/ 11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6"/>
                <a:gd name="T43" fmla="*/ 0 h 145"/>
                <a:gd name="T44" fmla="*/ 246 w 246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6" h="145">
                  <a:moveTo>
                    <a:pt x="209" y="4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66" y="2"/>
                    <a:pt x="137" y="1"/>
                    <a:pt x="114" y="3"/>
                  </a:cubicBezTo>
                  <a:cubicBezTo>
                    <a:pt x="96" y="4"/>
                    <a:pt x="82" y="5"/>
                    <a:pt x="70" y="5"/>
                  </a:cubicBezTo>
                  <a:cubicBezTo>
                    <a:pt x="70" y="5"/>
                    <a:pt x="70" y="5"/>
                    <a:pt x="69" y="5"/>
                  </a:cubicBezTo>
                  <a:cubicBezTo>
                    <a:pt x="54" y="5"/>
                    <a:pt x="43" y="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3" y="5"/>
                    <a:pt x="10" y="19"/>
                    <a:pt x="5" y="43"/>
                  </a:cubicBezTo>
                  <a:cubicBezTo>
                    <a:pt x="0" y="66"/>
                    <a:pt x="1" y="97"/>
                    <a:pt x="6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45"/>
                    <a:pt x="24" y="142"/>
                    <a:pt x="25" y="142"/>
                  </a:cubicBezTo>
                  <a:cubicBezTo>
                    <a:pt x="31" y="143"/>
                    <a:pt x="38" y="142"/>
                    <a:pt x="47" y="141"/>
                  </a:cubicBezTo>
                  <a:cubicBezTo>
                    <a:pt x="68" y="138"/>
                    <a:pt x="153" y="124"/>
                    <a:pt x="199" y="126"/>
                  </a:cubicBezTo>
                  <a:cubicBezTo>
                    <a:pt x="246" y="127"/>
                    <a:pt x="232" y="9"/>
                    <a:pt x="209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5" name="Freeform 230"/>
            <p:cNvSpPr>
              <a:spLocks/>
            </p:cNvSpPr>
            <p:nvPr/>
          </p:nvSpPr>
          <p:spPr bwMode="auto">
            <a:xfrm>
              <a:off x="792" y="2440"/>
              <a:ext cx="1556" cy="1144"/>
            </a:xfrm>
            <a:custGeom>
              <a:avLst/>
              <a:gdLst>
                <a:gd name="T0" fmla="*/ 1421 w 622"/>
                <a:gd name="T1" fmla="*/ 421 h 429"/>
                <a:gd name="T2" fmla="*/ 1231 w 622"/>
                <a:gd name="T3" fmla="*/ 0 h 429"/>
                <a:gd name="T4" fmla="*/ 1193 w 622"/>
                <a:gd name="T5" fmla="*/ 29 h 429"/>
                <a:gd name="T6" fmla="*/ 1193 w 622"/>
                <a:gd name="T7" fmla="*/ 32 h 429"/>
                <a:gd name="T8" fmla="*/ 1366 w 622"/>
                <a:gd name="T9" fmla="*/ 435 h 429"/>
                <a:gd name="T10" fmla="*/ 1296 w 622"/>
                <a:gd name="T11" fmla="*/ 1003 h 429"/>
                <a:gd name="T12" fmla="*/ 773 w 622"/>
                <a:gd name="T13" fmla="*/ 997 h 429"/>
                <a:gd name="T14" fmla="*/ 90 w 622"/>
                <a:gd name="T15" fmla="*/ 757 h 429"/>
                <a:gd name="T16" fmla="*/ 55 w 622"/>
                <a:gd name="T17" fmla="*/ 725 h 429"/>
                <a:gd name="T18" fmla="*/ 55 w 622"/>
                <a:gd name="T19" fmla="*/ 728 h 429"/>
                <a:gd name="T20" fmla="*/ 43 w 622"/>
                <a:gd name="T21" fmla="*/ 797 h 429"/>
                <a:gd name="T22" fmla="*/ 0 w 622"/>
                <a:gd name="T23" fmla="*/ 835 h 429"/>
                <a:gd name="T24" fmla="*/ 158 w 622"/>
                <a:gd name="T25" fmla="*/ 960 h 429"/>
                <a:gd name="T26" fmla="*/ 233 w 622"/>
                <a:gd name="T27" fmla="*/ 992 h 429"/>
                <a:gd name="T28" fmla="*/ 695 w 622"/>
                <a:gd name="T29" fmla="*/ 1067 h 429"/>
                <a:gd name="T30" fmla="*/ 1296 w 622"/>
                <a:gd name="T31" fmla="*/ 1072 h 429"/>
                <a:gd name="T32" fmla="*/ 1421 w 622"/>
                <a:gd name="T33" fmla="*/ 421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2"/>
                <a:gd name="T52" fmla="*/ 0 h 429"/>
                <a:gd name="T53" fmla="*/ 622 w 622"/>
                <a:gd name="T54" fmla="*/ 429 h 4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2" h="429">
                  <a:moveTo>
                    <a:pt x="568" y="158"/>
                  </a:moveTo>
                  <a:cubicBezTo>
                    <a:pt x="539" y="71"/>
                    <a:pt x="498" y="9"/>
                    <a:pt x="492" y="0"/>
                  </a:cubicBezTo>
                  <a:cubicBezTo>
                    <a:pt x="488" y="5"/>
                    <a:pt x="483" y="10"/>
                    <a:pt x="477" y="11"/>
                  </a:cubicBezTo>
                  <a:cubicBezTo>
                    <a:pt x="477" y="12"/>
                    <a:pt x="477" y="12"/>
                    <a:pt x="477" y="12"/>
                  </a:cubicBezTo>
                  <a:cubicBezTo>
                    <a:pt x="481" y="26"/>
                    <a:pt x="530" y="117"/>
                    <a:pt x="546" y="163"/>
                  </a:cubicBezTo>
                  <a:cubicBezTo>
                    <a:pt x="578" y="254"/>
                    <a:pt x="545" y="350"/>
                    <a:pt x="518" y="376"/>
                  </a:cubicBezTo>
                  <a:cubicBezTo>
                    <a:pt x="490" y="402"/>
                    <a:pt x="455" y="410"/>
                    <a:pt x="309" y="374"/>
                  </a:cubicBezTo>
                  <a:cubicBezTo>
                    <a:pt x="228" y="354"/>
                    <a:pt x="84" y="322"/>
                    <a:pt x="36" y="284"/>
                  </a:cubicBezTo>
                  <a:cubicBezTo>
                    <a:pt x="31" y="280"/>
                    <a:pt x="26" y="276"/>
                    <a:pt x="22" y="272"/>
                  </a:cubicBezTo>
                  <a:cubicBezTo>
                    <a:pt x="22" y="272"/>
                    <a:pt x="22" y="273"/>
                    <a:pt x="22" y="273"/>
                  </a:cubicBezTo>
                  <a:cubicBezTo>
                    <a:pt x="22" y="273"/>
                    <a:pt x="27" y="279"/>
                    <a:pt x="17" y="299"/>
                  </a:cubicBezTo>
                  <a:cubicBezTo>
                    <a:pt x="9" y="310"/>
                    <a:pt x="0" y="313"/>
                    <a:pt x="0" y="313"/>
                  </a:cubicBezTo>
                  <a:cubicBezTo>
                    <a:pt x="21" y="335"/>
                    <a:pt x="43" y="351"/>
                    <a:pt x="63" y="360"/>
                  </a:cubicBezTo>
                  <a:cubicBezTo>
                    <a:pt x="72" y="364"/>
                    <a:pt x="82" y="368"/>
                    <a:pt x="93" y="372"/>
                  </a:cubicBezTo>
                  <a:cubicBezTo>
                    <a:pt x="123" y="381"/>
                    <a:pt x="216" y="389"/>
                    <a:pt x="278" y="400"/>
                  </a:cubicBezTo>
                  <a:cubicBezTo>
                    <a:pt x="351" y="413"/>
                    <a:pt x="461" y="429"/>
                    <a:pt x="518" y="402"/>
                  </a:cubicBezTo>
                  <a:cubicBezTo>
                    <a:pt x="560" y="382"/>
                    <a:pt x="622" y="313"/>
                    <a:pt x="568" y="15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6" name="Freeform 231"/>
            <p:cNvSpPr>
              <a:spLocks/>
            </p:cNvSpPr>
            <p:nvPr/>
          </p:nvSpPr>
          <p:spPr bwMode="auto">
            <a:xfrm>
              <a:off x="1037" y="2347"/>
              <a:ext cx="63" cy="61"/>
            </a:xfrm>
            <a:custGeom>
              <a:avLst/>
              <a:gdLst>
                <a:gd name="T0" fmla="*/ 8 w 25"/>
                <a:gd name="T1" fmla="*/ 13 h 23"/>
                <a:gd name="T2" fmla="*/ 43 w 25"/>
                <a:gd name="T3" fmla="*/ 11 h 23"/>
                <a:gd name="T4" fmla="*/ 55 w 25"/>
                <a:gd name="T5" fmla="*/ 48 h 23"/>
                <a:gd name="T6" fmla="*/ 18 w 25"/>
                <a:gd name="T7" fmla="*/ 50 h 23"/>
                <a:gd name="T8" fmla="*/ 8 w 25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3" y="5"/>
                  </a:moveTo>
                  <a:cubicBezTo>
                    <a:pt x="5" y="1"/>
                    <a:pt x="12" y="0"/>
                    <a:pt x="17" y="4"/>
                  </a:cubicBezTo>
                  <a:cubicBezTo>
                    <a:pt x="23" y="8"/>
                    <a:pt x="25" y="14"/>
                    <a:pt x="22" y="18"/>
                  </a:cubicBezTo>
                  <a:cubicBezTo>
                    <a:pt x="19" y="22"/>
                    <a:pt x="12" y="23"/>
                    <a:pt x="7" y="19"/>
                  </a:cubicBezTo>
                  <a:cubicBezTo>
                    <a:pt x="2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F44D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7" name="Freeform 232"/>
            <p:cNvSpPr>
              <a:spLocks/>
            </p:cNvSpPr>
            <p:nvPr/>
          </p:nvSpPr>
          <p:spPr bwMode="auto">
            <a:xfrm>
              <a:off x="1042" y="2269"/>
              <a:ext cx="80" cy="120"/>
            </a:xfrm>
            <a:custGeom>
              <a:avLst/>
              <a:gdLst>
                <a:gd name="T0" fmla="*/ 17 w 32"/>
                <a:gd name="T1" fmla="*/ 0 h 45"/>
                <a:gd name="T2" fmla="*/ 0 w 32"/>
                <a:gd name="T3" fmla="*/ 91 h 45"/>
                <a:gd name="T4" fmla="*/ 0 w 32"/>
                <a:gd name="T5" fmla="*/ 93 h 45"/>
                <a:gd name="T6" fmla="*/ 3 w 32"/>
                <a:gd name="T7" fmla="*/ 91 h 45"/>
                <a:gd name="T8" fmla="*/ 37 w 32"/>
                <a:gd name="T9" fmla="*/ 88 h 45"/>
                <a:gd name="T10" fmla="*/ 52 w 32"/>
                <a:gd name="T11" fmla="*/ 117 h 45"/>
                <a:gd name="T12" fmla="*/ 52 w 32"/>
                <a:gd name="T13" fmla="*/ 120 h 45"/>
                <a:gd name="T14" fmla="*/ 80 w 32"/>
                <a:gd name="T15" fmla="*/ 51 h 45"/>
                <a:gd name="T16" fmla="*/ 17 w 3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5"/>
                <a:gd name="T29" fmla="*/ 32 w 3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5">
                  <a:moveTo>
                    <a:pt x="7" y="0"/>
                  </a:moveTo>
                  <a:cubicBezTo>
                    <a:pt x="10" y="12"/>
                    <a:pt x="3" y="3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" y="30"/>
                    <a:pt x="10" y="29"/>
                    <a:pt x="15" y="33"/>
                  </a:cubicBezTo>
                  <a:cubicBezTo>
                    <a:pt x="19" y="36"/>
                    <a:pt x="22" y="41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1" y="45"/>
                    <a:pt x="23" y="25"/>
                    <a:pt x="32" y="1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821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8" name="Freeform 233"/>
            <p:cNvSpPr>
              <a:spLocks/>
            </p:cNvSpPr>
            <p:nvPr/>
          </p:nvSpPr>
          <p:spPr bwMode="auto">
            <a:xfrm>
              <a:off x="1050" y="2360"/>
              <a:ext cx="35" cy="35"/>
            </a:xfrm>
            <a:custGeom>
              <a:avLst/>
              <a:gdLst>
                <a:gd name="T0" fmla="*/ 5 w 14"/>
                <a:gd name="T1" fmla="*/ 8 h 13"/>
                <a:gd name="T2" fmla="*/ 25 w 14"/>
                <a:gd name="T3" fmla="*/ 5 h 13"/>
                <a:gd name="T4" fmla="*/ 33 w 14"/>
                <a:gd name="T5" fmla="*/ 27 h 13"/>
                <a:gd name="T6" fmla="*/ 10 w 14"/>
                <a:gd name="T7" fmla="*/ 30 h 13"/>
                <a:gd name="T8" fmla="*/ 5 w 14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2" y="3"/>
                  </a:moveTo>
                  <a:cubicBezTo>
                    <a:pt x="3" y="0"/>
                    <a:pt x="7" y="0"/>
                    <a:pt x="10" y="2"/>
                  </a:cubicBezTo>
                  <a:cubicBezTo>
                    <a:pt x="13" y="4"/>
                    <a:pt x="14" y="8"/>
                    <a:pt x="13" y="10"/>
                  </a:cubicBezTo>
                  <a:cubicBezTo>
                    <a:pt x="11" y="13"/>
                    <a:pt x="7" y="13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C800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79" name="Freeform 234"/>
            <p:cNvSpPr>
              <a:spLocks/>
            </p:cNvSpPr>
            <p:nvPr/>
          </p:nvSpPr>
          <p:spPr bwMode="auto">
            <a:xfrm>
              <a:off x="1357" y="2155"/>
              <a:ext cx="48" cy="64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29 h 24"/>
                <a:gd name="T4" fmla="*/ 20 w 19"/>
                <a:gd name="T5" fmla="*/ 64 h 24"/>
                <a:gd name="T6" fmla="*/ 45 w 19"/>
                <a:gd name="T7" fmla="*/ 35 h 24"/>
                <a:gd name="T8" fmla="*/ 25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10" y="0"/>
                  </a:moveTo>
                  <a:cubicBezTo>
                    <a:pt x="5" y="0"/>
                    <a:pt x="1" y="5"/>
                    <a:pt x="0" y="11"/>
                  </a:cubicBezTo>
                  <a:cubicBezTo>
                    <a:pt x="0" y="18"/>
                    <a:pt x="3" y="23"/>
                    <a:pt x="8" y="24"/>
                  </a:cubicBezTo>
                  <a:cubicBezTo>
                    <a:pt x="13" y="24"/>
                    <a:pt x="18" y="19"/>
                    <a:pt x="18" y="13"/>
                  </a:cubicBezTo>
                  <a:cubicBezTo>
                    <a:pt x="19" y="6"/>
                    <a:pt x="15" y="1"/>
                    <a:pt x="10" y="0"/>
                  </a:cubicBezTo>
                  <a:close/>
                </a:path>
              </a:pathLst>
            </a:custGeom>
            <a:solidFill>
              <a:srgbClr val="F44D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0" name="Freeform 235"/>
            <p:cNvSpPr>
              <a:spLocks/>
            </p:cNvSpPr>
            <p:nvPr/>
          </p:nvSpPr>
          <p:spPr bwMode="auto">
            <a:xfrm>
              <a:off x="1305" y="2112"/>
              <a:ext cx="80" cy="104"/>
            </a:xfrm>
            <a:custGeom>
              <a:avLst/>
              <a:gdLst>
                <a:gd name="T0" fmla="*/ 3 w 32"/>
                <a:gd name="T1" fmla="*/ 0 h 39"/>
                <a:gd name="T2" fmla="*/ 77 w 32"/>
                <a:gd name="T3" fmla="*/ 43 h 39"/>
                <a:gd name="T4" fmla="*/ 80 w 32"/>
                <a:gd name="T5" fmla="*/ 45 h 39"/>
                <a:gd name="T6" fmla="*/ 77 w 32"/>
                <a:gd name="T7" fmla="*/ 43 h 39"/>
                <a:gd name="T8" fmla="*/ 52 w 32"/>
                <a:gd name="T9" fmla="*/ 72 h 39"/>
                <a:gd name="T10" fmla="*/ 67 w 32"/>
                <a:gd name="T11" fmla="*/ 104 h 39"/>
                <a:gd name="T12" fmla="*/ 67 w 32"/>
                <a:gd name="T13" fmla="*/ 104 h 39"/>
                <a:gd name="T14" fmla="*/ 0 w 32"/>
                <a:gd name="T15" fmla="*/ 83 h 39"/>
                <a:gd name="T16" fmla="*/ 3 w 32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9"/>
                <a:gd name="T29" fmla="*/ 32 w 32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9">
                  <a:moveTo>
                    <a:pt x="1" y="0"/>
                  </a:moveTo>
                  <a:cubicBezTo>
                    <a:pt x="8" y="10"/>
                    <a:pt x="26" y="16"/>
                    <a:pt x="31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1" y="16"/>
                    <a:pt x="31" y="16"/>
                  </a:cubicBezTo>
                  <a:cubicBezTo>
                    <a:pt x="26" y="16"/>
                    <a:pt x="22" y="21"/>
                    <a:pt x="21" y="27"/>
                  </a:cubicBezTo>
                  <a:cubicBezTo>
                    <a:pt x="21" y="32"/>
                    <a:pt x="23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10" y="29"/>
                    <a:pt x="0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21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1" name="Freeform 236"/>
            <p:cNvSpPr>
              <a:spLocks/>
            </p:cNvSpPr>
            <p:nvPr/>
          </p:nvSpPr>
          <p:spPr bwMode="auto">
            <a:xfrm>
              <a:off x="1367" y="2168"/>
              <a:ext cx="25" cy="37"/>
            </a:xfrm>
            <a:custGeom>
              <a:avLst/>
              <a:gdLst>
                <a:gd name="T0" fmla="*/ 15 w 10"/>
                <a:gd name="T1" fmla="*/ 0 h 14"/>
                <a:gd name="T2" fmla="*/ 0 w 10"/>
                <a:gd name="T3" fmla="*/ 19 h 14"/>
                <a:gd name="T4" fmla="*/ 13 w 10"/>
                <a:gd name="T5" fmla="*/ 37 h 14"/>
                <a:gd name="T6" fmla="*/ 25 w 10"/>
                <a:gd name="T7" fmla="*/ 19 h 14"/>
                <a:gd name="T8" fmla="*/ 15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C800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2" name="Freeform 237"/>
            <p:cNvSpPr>
              <a:spLocks/>
            </p:cNvSpPr>
            <p:nvPr/>
          </p:nvSpPr>
          <p:spPr bwMode="auto">
            <a:xfrm>
              <a:off x="1037" y="2347"/>
              <a:ext cx="63" cy="61"/>
            </a:xfrm>
            <a:custGeom>
              <a:avLst/>
              <a:gdLst>
                <a:gd name="T0" fmla="*/ 8 w 25"/>
                <a:gd name="T1" fmla="*/ 13 h 23"/>
                <a:gd name="T2" fmla="*/ 43 w 25"/>
                <a:gd name="T3" fmla="*/ 11 h 23"/>
                <a:gd name="T4" fmla="*/ 55 w 25"/>
                <a:gd name="T5" fmla="*/ 48 h 23"/>
                <a:gd name="T6" fmla="*/ 18 w 25"/>
                <a:gd name="T7" fmla="*/ 50 h 23"/>
                <a:gd name="T8" fmla="*/ 8 w 25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3" y="5"/>
                  </a:moveTo>
                  <a:cubicBezTo>
                    <a:pt x="5" y="1"/>
                    <a:pt x="12" y="0"/>
                    <a:pt x="17" y="4"/>
                  </a:cubicBezTo>
                  <a:cubicBezTo>
                    <a:pt x="23" y="8"/>
                    <a:pt x="25" y="14"/>
                    <a:pt x="22" y="18"/>
                  </a:cubicBezTo>
                  <a:cubicBezTo>
                    <a:pt x="19" y="22"/>
                    <a:pt x="12" y="23"/>
                    <a:pt x="7" y="19"/>
                  </a:cubicBezTo>
                  <a:cubicBezTo>
                    <a:pt x="2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3" name="Freeform 238"/>
            <p:cNvSpPr>
              <a:spLocks/>
            </p:cNvSpPr>
            <p:nvPr/>
          </p:nvSpPr>
          <p:spPr bwMode="auto">
            <a:xfrm>
              <a:off x="1042" y="2269"/>
              <a:ext cx="80" cy="120"/>
            </a:xfrm>
            <a:custGeom>
              <a:avLst/>
              <a:gdLst>
                <a:gd name="T0" fmla="*/ 17 w 32"/>
                <a:gd name="T1" fmla="*/ 0 h 45"/>
                <a:gd name="T2" fmla="*/ 0 w 32"/>
                <a:gd name="T3" fmla="*/ 91 h 45"/>
                <a:gd name="T4" fmla="*/ 0 w 32"/>
                <a:gd name="T5" fmla="*/ 93 h 45"/>
                <a:gd name="T6" fmla="*/ 3 w 32"/>
                <a:gd name="T7" fmla="*/ 91 h 45"/>
                <a:gd name="T8" fmla="*/ 37 w 32"/>
                <a:gd name="T9" fmla="*/ 88 h 45"/>
                <a:gd name="T10" fmla="*/ 52 w 32"/>
                <a:gd name="T11" fmla="*/ 117 h 45"/>
                <a:gd name="T12" fmla="*/ 52 w 32"/>
                <a:gd name="T13" fmla="*/ 120 h 45"/>
                <a:gd name="T14" fmla="*/ 80 w 32"/>
                <a:gd name="T15" fmla="*/ 5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5"/>
                <a:gd name="T26" fmla="*/ 32 w 32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5">
                  <a:moveTo>
                    <a:pt x="7" y="0"/>
                  </a:moveTo>
                  <a:cubicBezTo>
                    <a:pt x="10" y="12"/>
                    <a:pt x="3" y="3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" y="30"/>
                    <a:pt x="10" y="29"/>
                    <a:pt x="15" y="33"/>
                  </a:cubicBezTo>
                  <a:cubicBezTo>
                    <a:pt x="19" y="36"/>
                    <a:pt x="22" y="41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1" y="45"/>
                    <a:pt x="23" y="25"/>
                    <a:pt x="32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4" name="Freeform 239"/>
            <p:cNvSpPr>
              <a:spLocks/>
            </p:cNvSpPr>
            <p:nvPr/>
          </p:nvSpPr>
          <p:spPr bwMode="auto">
            <a:xfrm>
              <a:off x="1050" y="2360"/>
              <a:ext cx="35" cy="35"/>
            </a:xfrm>
            <a:custGeom>
              <a:avLst/>
              <a:gdLst>
                <a:gd name="T0" fmla="*/ 5 w 14"/>
                <a:gd name="T1" fmla="*/ 8 h 13"/>
                <a:gd name="T2" fmla="*/ 25 w 14"/>
                <a:gd name="T3" fmla="*/ 5 h 13"/>
                <a:gd name="T4" fmla="*/ 33 w 14"/>
                <a:gd name="T5" fmla="*/ 27 h 13"/>
                <a:gd name="T6" fmla="*/ 10 w 14"/>
                <a:gd name="T7" fmla="*/ 30 h 13"/>
                <a:gd name="T8" fmla="*/ 5 w 14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2" y="3"/>
                  </a:moveTo>
                  <a:cubicBezTo>
                    <a:pt x="3" y="0"/>
                    <a:pt x="7" y="0"/>
                    <a:pt x="10" y="2"/>
                  </a:cubicBezTo>
                  <a:cubicBezTo>
                    <a:pt x="13" y="4"/>
                    <a:pt x="14" y="8"/>
                    <a:pt x="13" y="10"/>
                  </a:cubicBezTo>
                  <a:cubicBezTo>
                    <a:pt x="11" y="13"/>
                    <a:pt x="7" y="13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5" name="Freeform 240"/>
            <p:cNvSpPr>
              <a:spLocks/>
            </p:cNvSpPr>
            <p:nvPr/>
          </p:nvSpPr>
          <p:spPr bwMode="auto">
            <a:xfrm>
              <a:off x="1357" y="2155"/>
              <a:ext cx="48" cy="64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29 h 24"/>
                <a:gd name="T4" fmla="*/ 20 w 19"/>
                <a:gd name="T5" fmla="*/ 64 h 24"/>
                <a:gd name="T6" fmla="*/ 45 w 19"/>
                <a:gd name="T7" fmla="*/ 35 h 24"/>
                <a:gd name="T8" fmla="*/ 25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10" y="0"/>
                  </a:moveTo>
                  <a:cubicBezTo>
                    <a:pt x="5" y="0"/>
                    <a:pt x="1" y="5"/>
                    <a:pt x="0" y="11"/>
                  </a:cubicBezTo>
                  <a:cubicBezTo>
                    <a:pt x="0" y="18"/>
                    <a:pt x="3" y="23"/>
                    <a:pt x="8" y="24"/>
                  </a:cubicBezTo>
                  <a:cubicBezTo>
                    <a:pt x="13" y="24"/>
                    <a:pt x="18" y="19"/>
                    <a:pt x="18" y="13"/>
                  </a:cubicBezTo>
                  <a:cubicBezTo>
                    <a:pt x="19" y="6"/>
                    <a:pt x="15" y="1"/>
                    <a:pt x="1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6" name="Freeform 241"/>
            <p:cNvSpPr>
              <a:spLocks/>
            </p:cNvSpPr>
            <p:nvPr/>
          </p:nvSpPr>
          <p:spPr bwMode="auto">
            <a:xfrm>
              <a:off x="1305" y="2112"/>
              <a:ext cx="80" cy="104"/>
            </a:xfrm>
            <a:custGeom>
              <a:avLst/>
              <a:gdLst>
                <a:gd name="T0" fmla="*/ 3 w 32"/>
                <a:gd name="T1" fmla="*/ 0 h 39"/>
                <a:gd name="T2" fmla="*/ 77 w 32"/>
                <a:gd name="T3" fmla="*/ 43 h 39"/>
                <a:gd name="T4" fmla="*/ 80 w 32"/>
                <a:gd name="T5" fmla="*/ 45 h 39"/>
                <a:gd name="T6" fmla="*/ 77 w 32"/>
                <a:gd name="T7" fmla="*/ 43 h 39"/>
                <a:gd name="T8" fmla="*/ 52 w 32"/>
                <a:gd name="T9" fmla="*/ 72 h 39"/>
                <a:gd name="T10" fmla="*/ 67 w 32"/>
                <a:gd name="T11" fmla="*/ 104 h 39"/>
                <a:gd name="T12" fmla="*/ 67 w 32"/>
                <a:gd name="T13" fmla="*/ 104 h 39"/>
                <a:gd name="T14" fmla="*/ 0 w 32"/>
                <a:gd name="T15" fmla="*/ 8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9"/>
                <a:gd name="T26" fmla="*/ 32 w 3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9">
                  <a:moveTo>
                    <a:pt x="1" y="0"/>
                  </a:moveTo>
                  <a:cubicBezTo>
                    <a:pt x="8" y="10"/>
                    <a:pt x="26" y="16"/>
                    <a:pt x="31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1" y="16"/>
                    <a:pt x="31" y="16"/>
                  </a:cubicBezTo>
                  <a:cubicBezTo>
                    <a:pt x="26" y="16"/>
                    <a:pt x="22" y="21"/>
                    <a:pt x="21" y="27"/>
                  </a:cubicBezTo>
                  <a:cubicBezTo>
                    <a:pt x="21" y="32"/>
                    <a:pt x="23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10" y="29"/>
                    <a:pt x="0" y="3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7" name="Freeform 242"/>
            <p:cNvSpPr>
              <a:spLocks/>
            </p:cNvSpPr>
            <p:nvPr/>
          </p:nvSpPr>
          <p:spPr bwMode="auto">
            <a:xfrm>
              <a:off x="1367" y="2168"/>
              <a:ext cx="25" cy="37"/>
            </a:xfrm>
            <a:custGeom>
              <a:avLst/>
              <a:gdLst>
                <a:gd name="T0" fmla="*/ 15 w 10"/>
                <a:gd name="T1" fmla="*/ 0 h 14"/>
                <a:gd name="T2" fmla="*/ 0 w 10"/>
                <a:gd name="T3" fmla="*/ 19 h 14"/>
                <a:gd name="T4" fmla="*/ 13 w 10"/>
                <a:gd name="T5" fmla="*/ 37 h 14"/>
                <a:gd name="T6" fmla="*/ 25 w 10"/>
                <a:gd name="T7" fmla="*/ 19 h 14"/>
                <a:gd name="T8" fmla="*/ 15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4"/>
                    <a:pt x="8" y="1"/>
                    <a:pt x="6" y="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8" name="Freeform 243"/>
            <p:cNvSpPr>
              <a:spLocks/>
            </p:cNvSpPr>
            <p:nvPr/>
          </p:nvSpPr>
          <p:spPr bwMode="auto">
            <a:xfrm>
              <a:off x="1365" y="2941"/>
              <a:ext cx="35" cy="48"/>
            </a:xfrm>
            <a:custGeom>
              <a:avLst/>
              <a:gdLst>
                <a:gd name="T0" fmla="*/ 10 w 14"/>
                <a:gd name="T1" fmla="*/ 45 h 18"/>
                <a:gd name="T2" fmla="*/ 28 w 14"/>
                <a:gd name="T3" fmla="*/ 43 h 18"/>
                <a:gd name="T4" fmla="*/ 0 w 14"/>
                <a:gd name="T5" fmla="*/ 24 h 18"/>
                <a:gd name="T6" fmla="*/ 35 w 14"/>
                <a:gd name="T7" fmla="*/ 19 h 18"/>
                <a:gd name="T8" fmla="*/ 8 w 1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4" y="17"/>
                  </a:moveTo>
                  <a:cubicBezTo>
                    <a:pt x="6" y="18"/>
                    <a:pt x="9" y="18"/>
                    <a:pt x="11" y="16"/>
                  </a:cubicBezTo>
                  <a:cubicBezTo>
                    <a:pt x="8" y="12"/>
                    <a:pt x="2" y="14"/>
                    <a:pt x="0" y="9"/>
                  </a:cubicBezTo>
                  <a:cubicBezTo>
                    <a:pt x="3" y="7"/>
                    <a:pt x="10" y="8"/>
                    <a:pt x="14" y="7"/>
                  </a:cubicBezTo>
                  <a:cubicBezTo>
                    <a:pt x="11" y="4"/>
                    <a:pt x="4" y="3"/>
                    <a:pt x="3" y="0"/>
                  </a:cubicBezTo>
                </a:path>
              </a:pathLst>
            </a:custGeom>
            <a:noFill/>
            <a:ln w="12700">
              <a:solidFill>
                <a:srgbClr val="DB899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89" name="Freeform 244"/>
            <p:cNvSpPr>
              <a:spLocks/>
            </p:cNvSpPr>
            <p:nvPr/>
          </p:nvSpPr>
          <p:spPr bwMode="auto">
            <a:xfrm>
              <a:off x="1492" y="2589"/>
              <a:ext cx="45" cy="32"/>
            </a:xfrm>
            <a:custGeom>
              <a:avLst/>
              <a:gdLst>
                <a:gd name="T0" fmla="*/ 32 w 18"/>
                <a:gd name="T1" fmla="*/ 32 h 12"/>
                <a:gd name="T2" fmla="*/ 45 w 18"/>
                <a:gd name="T3" fmla="*/ 11 h 12"/>
                <a:gd name="T4" fmla="*/ 17 w 18"/>
                <a:gd name="T5" fmla="*/ 21 h 12"/>
                <a:gd name="T6" fmla="*/ 30 w 18"/>
                <a:gd name="T7" fmla="*/ 8 h 12"/>
                <a:gd name="T8" fmla="*/ 0 w 18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3" y="12"/>
                  </a:moveTo>
                  <a:cubicBezTo>
                    <a:pt x="16" y="10"/>
                    <a:pt x="17" y="7"/>
                    <a:pt x="18" y="4"/>
                  </a:cubicBezTo>
                  <a:cubicBezTo>
                    <a:pt x="14" y="3"/>
                    <a:pt x="10" y="5"/>
                    <a:pt x="7" y="8"/>
                  </a:cubicBezTo>
                  <a:cubicBezTo>
                    <a:pt x="9" y="7"/>
                    <a:pt x="11" y="5"/>
                    <a:pt x="12" y="3"/>
                  </a:cubicBezTo>
                  <a:cubicBezTo>
                    <a:pt x="8" y="0"/>
                    <a:pt x="2" y="4"/>
                    <a:pt x="0" y="8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0" name="Freeform 245"/>
            <p:cNvSpPr>
              <a:spLocks/>
            </p:cNvSpPr>
            <p:nvPr/>
          </p:nvSpPr>
          <p:spPr bwMode="auto">
            <a:xfrm>
              <a:off x="1092" y="2789"/>
              <a:ext cx="33" cy="40"/>
            </a:xfrm>
            <a:custGeom>
              <a:avLst/>
              <a:gdLst>
                <a:gd name="T0" fmla="*/ 25 w 13"/>
                <a:gd name="T1" fmla="*/ 8 h 15"/>
                <a:gd name="T2" fmla="*/ 8 w 13"/>
                <a:gd name="T3" fmla="*/ 8 h 15"/>
                <a:gd name="T4" fmla="*/ 23 w 13"/>
                <a:gd name="T5" fmla="*/ 19 h 15"/>
                <a:gd name="T6" fmla="*/ 0 w 13"/>
                <a:gd name="T7" fmla="*/ 2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5"/>
                <a:gd name="T14" fmla="*/ 13 w 1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5">
                  <a:moveTo>
                    <a:pt x="10" y="3"/>
                  </a:moveTo>
                  <a:cubicBezTo>
                    <a:pt x="9" y="1"/>
                    <a:pt x="4" y="0"/>
                    <a:pt x="3" y="3"/>
                  </a:cubicBezTo>
                  <a:cubicBezTo>
                    <a:pt x="2" y="8"/>
                    <a:pt x="7" y="5"/>
                    <a:pt x="9" y="7"/>
                  </a:cubicBezTo>
                  <a:cubicBezTo>
                    <a:pt x="13" y="13"/>
                    <a:pt x="2" y="15"/>
                    <a:pt x="0" y="10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1" name="Freeform 246"/>
            <p:cNvSpPr>
              <a:spLocks/>
            </p:cNvSpPr>
            <p:nvPr/>
          </p:nvSpPr>
          <p:spPr bwMode="auto">
            <a:xfrm>
              <a:off x="1087" y="2589"/>
              <a:ext cx="35" cy="40"/>
            </a:xfrm>
            <a:custGeom>
              <a:avLst/>
              <a:gdLst>
                <a:gd name="T0" fmla="*/ 35 w 14"/>
                <a:gd name="T1" fmla="*/ 8 h 15"/>
                <a:gd name="T2" fmla="*/ 15 w 14"/>
                <a:gd name="T3" fmla="*/ 8 h 15"/>
                <a:gd name="T4" fmla="*/ 25 w 14"/>
                <a:gd name="T5" fmla="*/ 16 h 15"/>
                <a:gd name="T6" fmla="*/ 28 w 14"/>
                <a:gd name="T7" fmla="*/ 29 h 15"/>
                <a:gd name="T8" fmla="*/ 0 w 14"/>
                <a:gd name="T9" fmla="*/ 3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3"/>
                  </a:moveTo>
                  <a:cubicBezTo>
                    <a:pt x="13" y="2"/>
                    <a:pt x="6" y="0"/>
                    <a:pt x="6" y="3"/>
                  </a:cubicBezTo>
                  <a:cubicBezTo>
                    <a:pt x="6" y="7"/>
                    <a:pt x="9" y="5"/>
                    <a:pt x="10" y="6"/>
                  </a:cubicBezTo>
                  <a:cubicBezTo>
                    <a:pt x="12" y="9"/>
                    <a:pt x="14" y="7"/>
                    <a:pt x="11" y="11"/>
                  </a:cubicBezTo>
                  <a:cubicBezTo>
                    <a:pt x="9" y="14"/>
                    <a:pt x="2" y="15"/>
                    <a:pt x="0" y="12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2" name="Freeform 247"/>
            <p:cNvSpPr>
              <a:spLocks/>
            </p:cNvSpPr>
            <p:nvPr/>
          </p:nvSpPr>
          <p:spPr bwMode="auto">
            <a:xfrm>
              <a:off x="712" y="2912"/>
              <a:ext cx="35" cy="19"/>
            </a:xfrm>
            <a:custGeom>
              <a:avLst/>
              <a:gdLst>
                <a:gd name="T0" fmla="*/ 23 w 14"/>
                <a:gd name="T1" fmla="*/ 5 h 7"/>
                <a:gd name="T2" fmla="*/ 3 w 14"/>
                <a:gd name="T3" fmla="*/ 8 h 7"/>
                <a:gd name="T4" fmla="*/ 35 w 14"/>
                <a:gd name="T5" fmla="*/ 11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9" y="2"/>
                  </a:moveTo>
                  <a:cubicBezTo>
                    <a:pt x="7" y="1"/>
                    <a:pt x="0" y="0"/>
                    <a:pt x="1" y="3"/>
                  </a:cubicBezTo>
                  <a:cubicBezTo>
                    <a:pt x="1" y="7"/>
                    <a:pt x="12" y="5"/>
                    <a:pt x="14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3" name="Freeform 248"/>
            <p:cNvSpPr>
              <a:spLocks/>
            </p:cNvSpPr>
            <p:nvPr/>
          </p:nvSpPr>
          <p:spPr bwMode="auto">
            <a:xfrm>
              <a:off x="1065" y="2512"/>
              <a:ext cx="52" cy="51"/>
            </a:xfrm>
            <a:custGeom>
              <a:avLst/>
              <a:gdLst>
                <a:gd name="T0" fmla="*/ 30 w 21"/>
                <a:gd name="T1" fmla="*/ 19 h 19"/>
                <a:gd name="T2" fmla="*/ 47 w 21"/>
                <a:gd name="T3" fmla="*/ 19 h 19"/>
                <a:gd name="T4" fmla="*/ 37 w 21"/>
                <a:gd name="T5" fmla="*/ 27 h 19"/>
                <a:gd name="T6" fmla="*/ 0 w 21"/>
                <a:gd name="T7" fmla="*/ 5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9"/>
                <a:gd name="T14" fmla="*/ 21 w 2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9">
                  <a:moveTo>
                    <a:pt x="12" y="7"/>
                  </a:moveTo>
                  <a:cubicBezTo>
                    <a:pt x="14" y="6"/>
                    <a:pt x="21" y="0"/>
                    <a:pt x="19" y="7"/>
                  </a:cubicBezTo>
                  <a:cubicBezTo>
                    <a:pt x="19" y="8"/>
                    <a:pt x="16" y="9"/>
                    <a:pt x="15" y="10"/>
                  </a:cubicBezTo>
                  <a:cubicBezTo>
                    <a:pt x="11" y="14"/>
                    <a:pt x="4" y="18"/>
                    <a:pt x="0" y="19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4" name="Freeform 249"/>
            <p:cNvSpPr>
              <a:spLocks/>
            </p:cNvSpPr>
            <p:nvPr/>
          </p:nvSpPr>
          <p:spPr bwMode="auto">
            <a:xfrm>
              <a:off x="1067" y="2533"/>
              <a:ext cx="78" cy="43"/>
            </a:xfrm>
            <a:custGeom>
              <a:avLst/>
              <a:gdLst>
                <a:gd name="T0" fmla="*/ 0 w 31"/>
                <a:gd name="T1" fmla="*/ 32 h 16"/>
                <a:gd name="T2" fmla="*/ 78 w 31"/>
                <a:gd name="T3" fmla="*/ 43 h 16"/>
                <a:gd name="T4" fmla="*/ 65 w 31"/>
                <a:gd name="T5" fmla="*/ 16 h 16"/>
                <a:gd name="T6" fmla="*/ 48 w 31"/>
                <a:gd name="T7" fmla="*/ 0 h 16"/>
                <a:gd name="T8" fmla="*/ 38 w 31"/>
                <a:gd name="T9" fmla="*/ 3 h 16"/>
                <a:gd name="T10" fmla="*/ 15 w 31"/>
                <a:gd name="T11" fmla="*/ 1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6"/>
                <a:gd name="T20" fmla="*/ 31 w 3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6">
                  <a:moveTo>
                    <a:pt x="0" y="12"/>
                  </a:moveTo>
                  <a:cubicBezTo>
                    <a:pt x="9" y="5"/>
                    <a:pt x="22" y="10"/>
                    <a:pt x="31" y="16"/>
                  </a:cubicBezTo>
                  <a:cubicBezTo>
                    <a:pt x="30" y="13"/>
                    <a:pt x="28" y="9"/>
                    <a:pt x="26" y="6"/>
                  </a:cubicBezTo>
                  <a:cubicBezTo>
                    <a:pt x="24" y="3"/>
                    <a:pt x="22" y="0"/>
                    <a:pt x="19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2" y="2"/>
                    <a:pt x="9" y="2"/>
                    <a:pt x="6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5" name="Freeform 250"/>
            <p:cNvSpPr>
              <a:spLocks/>
            </p:cNvSpPr>
            <p:nvPr/>
          </p:nvSpPr>
          <p:spPr bwMode="auto">
            <a:xfrm>
              <a:off x="1067" y="2555"/>
              <a:ext cx="78" cy="21"/>
            </a:xfrm>
            <a:custGeom>
              <a:avLst/>
              <a:gdLst>
                <a:gd name="T0" fmla="*/ 0 w 31"/>
                <a:gd name="T1" fmla="*/ 11 h 8"/>
                <a:gd name="T2" fmla="*/ 78 w 31"/>
                <a:gd name="T3" fmla="*/ 21 h 8"/>
                <a:gd name="T4" fmla="*/ 0 60000 65536"/>
                <a:gd name="T5" fmla="*/ 0 60000 65536"/>
                <a:gd name="T6" fmla="*/ 0 w 31"/>
                <a:gd name="T7" fmla="*/ 0 h 8"/>
                <a:gd name="T8" fmla="*/ 31 w 3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8">
                  <a:moveTo>
                    <a:pt x="0" y="4"/>
                  </a:moveTo>
                  <a:cubicBezTo>
                    <a:pt x="11" y="0"/>
                    <a:pt x="22" y="2"/>
                    <a:pt x="3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6" name="Freeform 251"/>
            <p:cNvSpPr>
              <a:spLocks/>
            </p:cNvSpPr>
            <p:nvPr/>
          </p:nvSpPr>
          <p:spPr bwMode="auto">
            <a:xfrm>
              <a:off x="1062" y="2475"/>
              <a:ext cx="60" cy="74"/>
            </a:xfrm>
            <a:custGeom>
              <a:avLst/>
              <a:gdLst>
                <a:gd name="T0" fmla="*/ 0 w 24"/>
                <a:gd name="T1" fmla="*/ 0 h 28"/>
                <a:gd name="T2" fmla="*/ 8 w 24"/>
                <a:gd name="T3" fmla="*/ 71 h 28"/>
                <a:gd name="T4" fmla="*/ 53 w 24"/>
                <a:gd name="T5" fmla="*/ 69 h 28"/>
                <a:gd name="T6" fmla="*/ 58 w 24"/>
                <a:gd name="T7" fmla="*/ 45 h 28"/>
                <a:gd name="T8" fmla="*/ 23 w 24"/>
                <a:gd name="T9" fmla="*/ 1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0"/>
                  </a:moveTo>
                  <a:cubicBezTo>
                    <a:pt x="8" y="10"/>
                    <a:pt x="13" y="20"/>
                    <a:pt x="3" y="27"/>
                  </a:cubicBezTo>
                  <a:cubicBezTo>
                    <a:pt x="10" y="28"/>
                    <a:pt x="21" y="26"/>
                    <a:pt x="21" y="26"/>
                  </a:cubicBezTo>
                  <a:cubicBezTo>
                    <a:pt x="21" y="26"/>
                    <a:pt x="24" y="19"/>
                    <a:pt x="23" y="17"/>
                  </a:cubicBezTo>
                  <a:cubicBezTo>
                    <a:pt x="22" y="16"/>
                    <a:pt x="11" y="5"/>
                    <a:pt x="9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7" name="Freeform 252"/>
            <p:cNvSpPr>
              <a:spLocks/>
            </p:cNvSpPr>
            <p:nvPr/>
          </p:nvSpPr>
          <p:spPr bwMode="auto">
            <a:xfrm>
              <a:off x="1062" y="2475"/>
              <a:ext cx="33" cy="72"/>
            </a:xfrm>
            <a:custGeom>
              <a:avLst/>
              <a:gdLst>
                <a:gd name="T0" fmla="*/ 0 w 13"/>
                <a:gd name="T1" fmla="*/ 0 h 27"/>
                <a:gd name="T2" fmla="*/ 8 w 13"/>
                <a:gd name="T3" fmla="*/ 72 h 27"/>
                <a:gd name="T4" fmla="*/ 0 60000 65536"/>
                <a:gd name="T5" fmla="*/ 0 60000 65536"/>
                <a:gd name="T6" fmla="*/ 0 w 13"/>
                <a:gd name="T7" fmla="*/ 0 h 27"/>
                <a:gd name="T8" fmla="*/ 13 w 1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7">
                  <a:moveTo>
                    <a:pt x="0" y="0"/>
                  </a:moveTo>
                  <a:cubicBezTo>
                    <a:pt x="8" y="10"/>
                    <a:pt x="13" y="20"/>
                    <a:pt x="3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8" name="Freeform 253"/>
            <p:cNvSpPr>
              <a:spLocks/>
            </p:cNvSpPr>
            <p:nvPr/>
          </p:nvSpPr>
          <p:spPr bwMode="auto">
            <a:xfrm>
              <a:off x="1190" y="2952"/>
              <a:ext cx="120" cy="64"/>
            </a:xfrm>
            <a:custGeom>
              <a:avLst/>
              <a:gdLst>
                <a:gd name="T0" fmla="*/ 0 w 48"/>
                <a:gd name="T1" fmla="*/ 0 h 24"/>
                <a:gd name="T2" fmla="*/ 120 w 48"/>
                <a:gd name="T3" fmla="*/ 64 h 24"/>
                <a:gd name="T4" fmla="*/ 0 w 48"/>
                <a:gd name="T5" fmla="*/ 0 h 24"/>
                <a:gd name="T6" fmla="*/ 0 60000 65536"/>
                <a:gd name="T7" fmla="*/ 0 60000 65536"/>
                <a:gd name="T8" fmla="*/ 0 60000 65536"/>
                <a:gd name="T9" fmla="*/ 0 w 48"/>
                <a:gd name="T10" fmla="*/ 0 h 24"/>
                <a:gd name="T11" fmla="*/ 48 w 4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">
                  <a:moveTo>
                    <a:pt x="0" y="0"/>
                  </a:moveTo>
                  <a:cubicBezTo>
                    <a:pt x="4" y="11"/>
                    <a:pt x="40" y="23"/>
                    <a:pt x="48" y="24"/>
                  </a:cubicBezTo>
                  <a:cubicBezTo>
                    <a:pt x="42" y="19"/>
                    <a:pt x="7" y="3"/>
                    <a:pt x="0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899" name="Freeform 254"/>
            <p:cNvSpPr>
              <a:spLocks/>
            </p:cNvSpPr>
            <p:nvPr/>
          </p:nvSpPr>
          <p:spPr bwMode="auto">
            <a:xfrm>
              <a:off x="1265" y="3016"/>
              <a:ext cx="37" cy="21"/>
            </a:xfrm>
            <a:custGeom>
              <a:avLst/>
              <a:gdLst>
                <a:gd name="T0" fmla="*/ 37 w 15"/>
                <a:gd name="T1" fmla="*/ 18 h 8"/>
                <a:gd name="T2" fmla="*/ 2 w 15"/>
                <a:gd name="T3" fmla="*/ 5 h 8"/>
                <a:gd name="T4" fmla="*/ 37 w 15"/>
                <a:gd name="T5" fmla="*/ 18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15" y="7"/>
                  </a:moveTo>
                  <a:cubicBezTo>
                    <a:pt x="8" y="8"/>
                    <a:pt x="0" y="5"/>
                    <a:pt x="1" y="2"/>
                  </a:cubicBezTo>
                  <a:cubicBezTo>
                    <a:pt x="3" y="0"/>
                    <a:pt x="15" y="7"/>
                    <a:pt x="15" y="7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9726" name="Oval 398"/>
          <p:cNvSpPr>
            <a:spLocks noChangeArrowheads="1"/>
          </p:cNvSpPr>
          <p:nvPr/>
        </p:nvSpPr>
        <p:spPr bwMode="auto">
          <a:xfrm>
            <a:off x="1905000" y="304800"/>
            <a:ext cx="27432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727" name="Oval 399"/>
          <p:cNvSpPr>
            <a:spLocks noChangeArrowheads="1"/>
          </p:cNvSpPr>
          <p:nvPr/>
        </p:nvSpPr>
        <p:spPr bwMode="auto">
          <a:xfrm>
            <a:off x="2133600" y="5334000"/>
            <a:ext cx="24384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728" name="Text Box 400"/>
          <p:cNvSpPr txBox="1">
            <a:spLocks noChangeArrowheads="1"/>
          </p:cNvSpPr>
          <p:nvPr/>
        </p:nvSpPr>
        <p:spPr bwMode="auto">
          <a:xfrm>
            <a:off x="2209800" y="5791200"/>
            <a:ext cx="2433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/>
              <a:t>Augmentation </a:t>
            </a:r>
          </a:p>
          <a:p>
            <a:r>
              <a:rPr lang="fr-FR" sz="2800" b="1"/>
              <a:t>Pression</a:t>
            </a:r>
          </a:p>
        </p:txBody>
      </p:sp>
      <p:sp>
        <p:nvSpPr>
          <p:cNvPr id="99729" name="Text Box 401"/>
          <p:cNvSpPr txBox="1">
            <a:spLocks noChangeArrowheads="1"/>
          </p:cNvSpPr>
          <p:nvPr/>
        </p:nvSpPr>
        <p:spPr bwMode="auto">
          <a:xfrm>
            <a:off x="2133600" y="381000"/>
            <a:ext cx="2433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/>
              <a:t>Augmentation </a:t>
            </a:r>
          </a:p>
          <a:p>
            <a:r>
              <a:rPr lang="fr-FR" sz="2800" b="1"/>
              <a:t>Pression</a:t>
            </a:r>
          </a:p>
        </p:txBody>
      </p:sp>
      <p:sp>
        <p:nvSpPr>
          <p:cNvPr id="99730" name="AutoShape 402"/>
          <p:cNvSpPr>
            <a:spLocks noChangeArrowheads="1"/>
          </p:cNvSpPr>
          <p:nvPr/>
        </p:nvSpPr>
        <p:spPr bwMode="auto">
          <a:xfrm>
            <a:off x="1371600" y="5486400"/>
            <a:ext cx="838200" cy="990600"/>
          </a:xfrm>
          <a:prstGeom prst="upArrow">
            <a:avLst>
              <a:gd name="adj1" fmla="val 50000"/>
              <a:gd name="adj2" fmla="val 29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732" name="AutoShape 404"/>
          <p:cNvSpPr>
            <a:spLocks noChangeArrowheads="1"/>
          </p:cNvSpPr>
          <p:nvPr/>
        </p:nvSpPr>
        <p:spPr bwMode="auto">
          <a:xfrm>
            <a:off x="1143000" y="457200"/>
            <a:ext cx="838200" cy="990600"/>
          </a:xfrm>
          <a:prstGeom prst="upArrow">
            <a:avLst>
              <a:gd name="adj1" fmla="val 50000"/>
              <a:gd name="adj2" fmla="val 295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733" name="Freeform 405"/>
          <p:cNvSpPr>
            <a:spLocks/>
          </p:cNvSpPr>
          <p:nvPr/>
        </p:nvSpPr>
        <p:spPr bwMode="auto">
          <a:xfrm>
            <a:off x="3441700" y="4403725"/>
            <a:ext cx="2232025" cy="1195388"/>
          </a:xfrm>
          <a:custGeom>
            <a:avLst/>
            <a:gdLst>
              <a:gd name="T0" fmla="*/ 0 w 1406"/>
              <a:gd name="T1" fmla="*/ 360363 h 753"/>
              <a:gd name="T2" fmla="*/ 1684338 w 1406"/>
              <a:gd name="T3" fmla="*/ 409575 h 753"/>
              <a:gd name="T4" fmla="*/ 1816100 w 1406"/>
              <a:gd name="T5" fmla="*/ 517525 h 753"/>
              <a:gd name="T6" fmla="*/ 1984375 w 1406"/>
              <a:gd name="T7" fmla="*/ 733425 h 753"/>
              <a:gd name="T8" fmla="*/ 2008188 w 1406"/>
              <a:gd name="T9" fmla="*/ 769938 h 753"/>
              <a:gd name="T10" fmla="*/ 2020888 w 1406"/>
              <a:gd name="T11" fmla="*/ 806450 h 753"/>
              <a:gd name="T12" fmla="*/ 2092325 w 1406"/>
              <a:gd name="T13" fmla="*/ 914400 h 753"/>
              <a:gd name="T14" fmla="*/ 2141538 w 1406"/>
              <a:gd name="T15" fmla="*/ 1011238 h 753"/>
              <a:gd name="T16" fmla="*/ 2201863 w 1406"/>
              <a:gd name="T17" fmla="*/ 1106488 h 753"/>
              <a:gd name="T18" fmla="*/ 2212975 w 1406"/>
              <a:gd name="T19" fmla="*/ 1179513 h 753"/>
              <a:gd name="T20" fmla="*/ 2044700 w 1406"/>
              <a:gd name="T21" fmla="*/ 1143000 h 753"/>
              <a:gd name="T22" fmla="*/ 1600200 w 1406"/>
              <a:gd name="T23" fmla="*/ 1022350 h 753"/>
              <a:gd name="T24" fmla="*/ 1406525 w 1406"/>
              <a:gd name="T25" fmla="*/ 974725 h 753"/>
              <a:gd name="T26" fmla="*/ 1190625 w 1406"/>
              <a:gd name="T27" fmla="*/ 914400 h 753"/>
              <a:gd name="T28" fmla="*/ 1046163 w 1406"/>
              <a:gd name="T29" fmla="*/ 830263 h 753"/>
              <a:gd name="T30" fmla="*/ 1009650 w 1406"/>
              <a:gd name="T31" fmla="*/ 806450 h 753"/>
              <a:gd name="T32" fmla="*/ 949325 w 1406"/>
              <a:gd name="T33" fmla="*/ 757238 h 753"/>
              <a:gd name="T34" fmla="*/ 889000 w 1406"/>
              <a:gd name="T35" fmla="*/ 709613 h 753"/>
              <a:gd name="T36" fmla="*/ 649287 w 1406"/>
              <a:gd name="T37" fmla="*/ 661988 h 753"/>
              <a:gd name="T38" fmla="*/ 468313 w 1406"/>
              <a:gd name="T39" fmla="*/ 601663 h 753"/>
              <a:gd name="T40" fmla="*/ 396875 w 1406"/>
              <a:gd name="T41" fmla="*/ 577850 h 753"/>
              <a:gd name="T42" fmla="*/ 287337 w 1406"/>
              <a:gd name="T43" fmla="*/ 528638 h 753"/>
              <a:gd name="T44" fmla="*/ 215900 w 1406"/>
              <a:gd name="T45" fmla="*/ 504825 h 753"/>
              <a:gd name="T46" fmla="*/ 84137 w 1406"/>
              <a:gd name="T47" fmla="*/ 409575 h 753"/>
              <a:gd name="T48" fmla="*/ 0 w 1406"/>
              <a:gd name="T49" fmla="*/ 360363 h 7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06"/>
              <a:gd name="T76" fmla="*/ 0 h 753"/>
              <a:gd name="T77" fmla="*/ 1406 w 1406"/>
              <a:gd name="T78" fmla="*/ 753 h 7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06" h="753">
                <a:moveTo>
                  <a:pt x="0" y="227"/>
                </a:moveTo>
                <a:cubicBezTo>
                  <a:pt x="354" y="225"/>
                  <a:pt x="1303" y="0"/>
                  <a:pt x="1061" y="258"/>
                </a:cubicBezTo>
                <a:cubicBezTo>
                  <a:pt x="1091" y="279"/>
                  <a:pt x="1113" y="306"/>
                  <a:pt x="1144" y="326"/>
                </a:cubicBezTo>
                <a:cubicBezTo>
                  <a:pt x="1159" y="369"/>
                  <a:pt x="1202" y="447"/>
                  <a:pt x="1250" y="462"/>
                </a:cubicBezTo>
                <a:cubicBezTo>
                  <a:pt x="1255" y="470"/>
                  <a:pt x="1261" y="477"/>
                  <a:pt x="1265" y="485"/>
                </a:cubicBezTo>
                <a:cubicBezTo>
                  <a:pt x="1269" y="492"/>
                  <a:pt x="1269" y="501"/>
                  <a:pt x="1273" y="508"/>
                </a:cubicBezTo>
                <a:cubicBezTo>
                  <a:pt x="1286" y="532"/>
                  <a:pt x="1309" y="550"/>
                  <a:pt x="1318" y="576"/>
                </a:cubicBezTo>
                <a:cubicBezTo>
                  <a:pt x="1335" y="628"/>
                  <a:pt x="1322" y="610"/>
                  <a:pt x="1349" y="637"/>
                </a:cubicBezTo>
                <a:cubicBezTo>
                  <a:pt x="1358" y="666"/>
                  <a:pt x="1377" y="668"/>
                  <a:pt x="1387" y="697"/>
                </a:cubicBezTo>
                <a:cubicBezTo>
                  <a:pt x="1389" y="712"/>
                  <a:pt x="1406" y="733"/>
                  <a:pt x="1394" y="743"/>
                </a:cubicBezTo>
                <a:cubicBezTo>
                  <a:pt x="1381" y="753"/>
                  <a:pt x="1307" y="726"/>
                  <a:pt x="1288" y="720"/>
                </a:cubicBezTo>
                <a:cubicBezTo>
                  <a:pt x="1216" y="648"/>
                  <a:pt x="1104" y="651"/>
                  <a:pt x="1008" y="644"/>
                </a:cubicBezTo>
                <a:cubicBezTo>
                  <a:pt x="964" y="631"/>
                  <a:pt x="931" y="620"/>
                  <a:pt x="886" y="614"/>
                </a:cubicBezTo>
                <a:cubicBezTo>
                  <a:pt x="840" y="602"/>
                  <a:pt x="795" y="590"/>
                  <a:pt x="750" y="576"/>
                </a:cubicBezTo>
                <a:cubicBezTo>
                  <a:pt x="719" y="556"/>
                  <a:pt x="690" y="544"/>
                  <a:pt x="659" y="523"/>
                </a:cubicBezTo>
                <a:cubicBezTo>
                  <a:pt x="651" y="518"/>
                  <a:pt x="636" y="508"/>
                  <a:pt x="636" y="508"/>
                </a:cubicBezTo>
                <a:cubicBezTo>
                  <a:pt x="611" y="469"/>
                  <a:pt x="635" y="496"/>
                  <a:pt x="598" y="477"/>
                </a:cubicBezTo>
                <a:cubicBezTo>
                  <a:pt x="525" y="439"/>
                  <a:pt x="620" y="483"/>
                  <a:pt x="560" y="447"/>
                </a:cubicBezTo>
                <a:cubicBezTo>
                  <a:pt x="518" y="422"/>
                  <a:pt x="452" y="421"/>
                  <a:pt x="409" y="417"/>
                </a:cubicBezTo>
                <a:cubicBezTo>
                  <a:pt x="371" y="404"/>
                  <a:pt x="333" y="391"/>
                  <a:pt x="295" y="379"/>
                </a:cubicBezTo>
                <a:cubicBezTo>
                  <a:pt x="280" y="374"/>
                  <a:pt x="250" y="364"/>
                  <a:pt x="250" y="364"/>
                </a:cubicBezTo>
                <a:cubicBezTo>
                  <a:pt x="214" y="341"/>
                  <a:pt x="234" y="351"/>
                  <a:pt x="181" y="333"/>
                </a:cubicBezTo>
                <a:cubicBezTo>
                  <a:pt x="166" y="328"/>
                  <a:pt x="136" y="318"/>
                  <a:pt x="136" y="318"/>
                </a:cubicBezTo>
                <a:cubicBezTo>
                  <a:pt x="115" y="286"/>
                  <a:pt x="88" y="269"/>
                  <a:pt x="53" y="258"/>
                </a:cubicBezTo>
                <a:cubicBezTo>
                  <a:pt x="28" y="233"/>
                  <a:pt x="44" y="245"/>
                  <a:pt x="0" y="2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26" grpId="0" animBg="1"/>
      <p:bldP spid="99727" grpId="0" animBg="1"/>
      <p:bldP spid="99728" grpId="0" autoUpdateAnimBg="0"/>
      <p:bldP spid="99729" grpId="0" autoUpdateAnimBg="0"/>
      <p:bldP spid="99730" grpId="0" animBg="1"/>
      <p:bldP spid="99732" grpId="0" animBg="1"/>
      <p:bldP spid="997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Signes d’insuffisance cardiaque Droite</a:t>
            </a:r>
          </a:p>
          <a:p>
            <a:pPr lvl="1" eaLnBrk="1" hangingPunct="1">
              <a:defRPr/>
            </a:pPr>
            <a:r>
              <a:rPr lang="fr-FR" smtClean="0"/>
              <a:t>Défaillance droite : </a:t>
            </a:r>
          </a:p>
          <a:p>
            <a:pPr lvl="1" eaLnBrk="1" hangingPunct="1">
              <a:defRPr/>
            </a:pPr>
            <a:r>
              <a:rPr lang="fr-FR" smtClean="0"/>
              <a:t>Augmentation des pressions de remplissage droites (Amont)</a:t>
            </a:r>
          </a:p>
          <a:p>
            <a:pPr lvl="2" eaLnBrk="1" hangingPunct="1">
              <a:defRPr/>
            </a:pPr>
            <a:r>
              <a:rPr lang="fr-FR" smtClean="0"/>
              <a:t>Foie, </a:t>
            </a:r>
          </a:p>
          <a:p>
            <a:pPr lvl="2" eaLnBrk="1" hangingPunct="1">
              <a:defRPr/>
            </a:pPr>
            <a:r>
              <a:rPr lang="fr-FR" smtClean="0"/>
              <a:t>Rein,</a:t>
            </a:r>
          </a:p>
          <a:p>
            <a:pPr lvl="2" eaLnBrk="1" hangingPunct="1">
              <a:defRPr/>
            </a:pPr>
            <a:r>
              <a:rPr lang="fr-FR" smtClean="0"/>
              <a:t>organes digestif</a:t>
            </a:r>
          </a:p>
          <a:p>
            <a:pPr lvl="2" eaLnBrk="1" hangingPunct="1">
              <a:defRPr/>
            </a:pPr>
            <a:r>
              <a:rPr lang="fr-FR" u="sng" smtClean="0"/>
              <a:t>territoire veine cave inf et sup</a:t>
            </a:r>
          </a:p>
          <a:p>
            <a:pPr lvl="1" eaLnBrk="1" hangingPunct="1">
              <a:defRPr/>
            </a:pPr>
            <a:endParaRPr lang="fr-FR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/>
              <a:t>Examen clinique </a:t>
            </a:r>
            <a:br>
              <a:rPr lang="fr-FR" smtClean="0"/>
            </a:br>
            <a:r>
              <a:rPr lang="fr-FR" smtClean="0">
                <a:solidFill>
                  <a:schemeClr val="hlink"/>
                </a:solidFill>
              </a:rPr>
              <a:t>Turgescence jugulaire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système cave supérieur</a:t>
            </a:r>
          </a:p>
          <a:p>
            <a:pPr lvl="1" eaLnBrk="1" hangingPunct="1">
              <a:defRPr/>
            </a:pPr>
            <a:r>
              <a:rPr lang="fr-FR" smtClean="0"/>
              <a:t>Corrélation entre Pod et degré de la Turgescence</a:t>
            </a:r>
          </a:p>
          <a:p>
            <a:pPr lvl="1" eaLnBrk="1" hangingPunct="1">
              <a:defRPr/>
            </a:pPr>
            <a:r>
              <a:rPr lang="fr-FR" smtClean="0"/>
              <a:t>TJ = Pod &gt; 10 mmHg.</a:t>
            </a:r>
          </a:p>
          <a:p>
            <a:pPr eaLnBrk="1" hangingPunct="1">
              <a:defRPr/>
            </a:pPr>
            <a:r>
              <a:rPr lang="fr-FR" sz="2400" smtClean="0"/>
              <a:t>La </a:t>
            </a:r>
            <a:r>
              <a:rPr lang="fr-FR" sz="2400" b="1" i="1" smtClean="0"/>
              <a:t>turgescence de la veine jugulaire</a:t>
            </a:r>
            <a:r>
              <a:rPr lang="fr-FR" sz="2400" smtClean="0"/>
              <a:t> (externe), se recherche le patient en décubitus dorsal, le tronc à plus de 30°, la tête inclinée sur le côté </a:t>
            </a:r>
          </a:p>
          <a:p>
            <a:pPr lvl="1" eaLnBrk="1" hangingPunct="1">
              <a:defRPr/>
            </a:pPr>
            <a:r>
              <a:rPr lang="fr-FR" smtClean="0"/>
              <a:t>Respiration calme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2133600"/>
            <a:ext cx="3733800" cy="4038600"/>
            <a:chOff x="192" y="1296"/>
            <a:chExt cx="1824" cy="1344"/>
          </a:xfrm>
        </p:grpSpPr>
        <p:pic>
          <p:nvPicPr>
            <p:cNvPr id="37893" name="Picture 5" descr="SRgrav[doc15a]TJ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440"/>
              <a:ext cx="1536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92" y="1296"/>
              <a:ext cx="182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38916" name="Picture 5" descr="head-ejdistens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Signes d’insuffisance cardiaque Droite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Reflux hépato-jugulaire</a:t>
            </a:r>
          </a:p>
          <a:p>
            <a:pPr lvl="2" eaLnBrk="1" hangingPunct="1">
              <a:defRPr/>
            </a:pPr>
            <a:r>
              <a:rPr lang="fr-FR" smtClean="0"/>
              <a:t>Malade demi-assis. </a:t>
            </a:r>
          </a:p>
          <a:p>
            <a:pPr lvl="2" eaLnBrk="1" hangingPunct="1">
              <a:defRPr/>
            </a:pPr>
            <a:r>
              <a:rPr lang="fr-FR" smtClean="0"/>
              <a:t>Respiration calme</a:t>
            </a:r>
          </a:p>
          <a:p>
            <a:pPr lvl="2" eaLnBrk="1" hangingPunct="1">
              <a:defRPr/>
            </a:pPr>
            <a:r>
              <a:rPr lang="fr-FR" smtClean="0"/>
              <a:t>Compression manuelle prolongée du foie </a:t>
            </a:r>
          </a:p>
          <a:p>
            <a:pPr lvl="3" eaLnBrk="1" hangingPunct="1">
              <a:defRPr/>
            </a:pPr>
            <a:r>
              <a:rPr lang="fr-FR" smtClean="0"/>
              <a:t>Augmentation du retour veineux</a:t>
            </a:r>
          </a:p>
          <a:p>
            <a:pPr lvl="3" eaLnBrk="1" hangingPunct="1">
              <a:defRPr/>
            </a:pPr>
            <a:r>
              <a:rPr lang="fr-FR" smtClean="0"/>
              <a:t> Augmentation des pressions de remplissage (Amont)</a:t>
            </a:r>
          </a:p>
          <a:p>
            <a:pPr lvl="3" eaLnBrk="1" hangingPunct="1">
              <a:defRPr/>
            </a:pPr>
            <a:endParaRPr lang="fr-FR" smtClean="0"/>
          </a:p>
          <a:p>
            <a:pPr lvl="1" eaLnBrk="1" hangingPunct="1">
              <a:defRPr/>
            </a:pPr>
            <a:r>
              <a:rPr lang="fr-FR" smtClean="0"/>
              <a:t>Test (+) si persistance de la TJ pendant quelque secondes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fr-FR" smtClean="0"/>
          </a:p>
          <a:p>
            <a:pPr lvl="2"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Définition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4400" smtClean="0"/>
              <a:t>« L’insuffisance cardiaque est un syndrome clinique complexe qui peut résulter de toute anomalie de </a:t>
            </a:r>
            <a:r>
              <a:rPr lang="fr-FR" sz="4400" smtClean="0">
                <a:solidFill>
                  <a:schemeClr val="hlink"/>
                </a:solidFill>
              </a:rPr>
              <a:t>structure ou de fonction</a:t>
            </a:r>
            <a:r>
              <a:rPr lang="fr-FR" sz="4400" smtClean="0"/>
              <a:t> d’un ventricule qui altérerait sa capacité de remplissage  ou d’éjection du sang. 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Dyspnée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Tardive+++</a:t>
            </a:r>
          </a:p>
          <a:p>
            <a:pPr lvl="1" eaLnBrk="1" hangingPunct="1">
              <a:defRPr/>
            </a:pPr>
            <a:r>
              <a:rPr lang="fr-FR" smtClean="0"/>
              <a:t>Parfois sans anomalies de l’examen pulmonaire</a:t>
            </a:r>
          </a:p>
          <a:p>
            <a:pPr lvl="2" eaLnBrk="1" hangingPunct="1">
              <a:defRPr/>
            </a:pPr>
            <a:r>
              <a:rPr lang="fr-FR" smtClean="0"/>
              <a:t>Baisse du débit cardiaque droit</a:t>
            </a:r>
          </a:p>
          <a:p>
            <a:pPr lvl="1" eaLnBrk="1" hangingPunct="1">
              <a:defRPr/>
            </a:pPr>
            <a:r>
              <a:rPr lang="fr-FR" smtClean="0"/>
              <a:t>En rapport avec l’étiologie</a:t>
            </a:r>
          </a:p>
          <a:p>
            <a:pPr lvl="2" eaLnBrk="1" hangingPunct="1">
              <a:defRPr/>
            </a:pPr>
            <a:r>
              <a:rPr lang="fr-FR" smtClean="0"/>
              <a:t>Pathologie pulmonaire (EP, HTAP, Maladies Pulmonaires)</a:t>
            </a:r>
          </a:p>
          <a:p>
            <a:pPr lvl="2" eaLnBrk="1" hangingPunct="1">
              <a:defRPr/>
            </a:pPr>
            <a:r>
              <a:rPr lang="fr-FR" smtClean="0"/>
              <a:t>Pathologie cardiaque gauche +++</a:t>
            </a:r>
          </a:p>
          <a:p>
            <a:pPr lvl="2"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Signes d’insuffisance cardiaque Droite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Turgescence jugulaire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Reflux hépato-jugulaire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Hépatomégalie </a:t>
            </a:r>
            <a:r>
              <a:rPr lang="fr-FR" smtClean="0"/>
              <a:t>(stase)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Hépatalgies d’effort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mtClean="0"/>
              <a:t>Distension de la capsule de Glisson par augmentation du volume sanguin intra-hépatique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mtClean="0"/>
              <a:t>Douleur hypochondre droit d’apparition progressive à type de point de coté ou coup de poing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mtClean="0"/>
              <a:t>Oblige à arrêt de l’effort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fr-FR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Œdèmes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Bilatéraux</a:t>
            </a:r>
          </a:p>
          <a:p>
            <a:pPr eaLnBrk="1" hangingPunct="1">
              <a:defRPr/>
            </a:pPr>
            <a:r>
              <a:rPr lang="fr-FR" smtClean="0"/>
              <a:t>Déclives (gravité)</a:t>
            </a:r>
          </a:p>
          <a:p>
            <a:pPr lvl="1" eaLnBrk="1" hangingPunct="1">
              <a:defRPr/>
            </a:pPr>
            <a:r>
              <a:rPr lang="fr-FR" smtClean="0"/>
              <a:t>Augmentation des pressions de remplissage Droite (P Veineuse)</a:t>
            </a:r>
          </a:p>
          <a:p>
            <a:pPr lvl="1" eaLnBrk="1" hangingPunct="1">
              <a:defRPr/>
            </a:pPr>
            <a:r>
              <a:rPr lang="fr-FR" smtClean="0"/>
              <a:t>Inflation hydrosodée du secteur interstitiel</a:t>
            </a:r>
          </a:p>
          <a:p>
            <a:pPr lvl="1" eaLnBrk="1" hangingPunct="1">
              <a:defRPr/>
            </a:pPr>
            <a:r>
              <a:rPr lang="fr-FR" smtClean="0"/>
              <a:t>Cheville</a:t>
            </a:r>
          </a:p>
          <a:p>
            <a:pPr lvl="1" eaLnBrk="1" hangingPunct="1">
              <a:defRPr/>
            </a:pPr>
            <a:r>
              <a:rPr lang="fr-FR" smtClean="0"/>
              <a:t>Mous, indolores, prenant le godet</a:t>
            </a:r>
          </a:p>
          <a:p>
            <a:pPr lvl="1" eaLnBrk="1" hangingPunct="1">
              <a:defRPr/>
            </a:pPr>
            <a:r>
              <a:rPr lang="fr-FR" smtClean="0"/>
              <a:t>Œdème des lombes si alitement (gravité)</a:t>
            </a:r>
          </a:p>
          <a:p>
            <a:pPr lvl="1" eaLnBrk="1" hangingPunct="1"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44036" name="Picture 5" descr="case3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308"/>
              </a:clrFrom>
              <a:clrTo>
                <a:srgbClr val="0403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60350"/>
            <a:ext cx="2733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74026457_bc44e6ba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D4140"/>
              </a:clrFrom>
              <a:clrTo>
                <a:srgbClr val="3D4140">
                  <a:alpha val="0"/>
                </a:srgbClr>
              </a:clrTo>
            </a:clrChange>
          </a:blip>
          <a:srcRect l="18231" r="7651"/>
          <a:stretch>
            <a:fillRect/>
          </a:stretch>
        </p:blipFill>
        <p:spPr bwMode="auto">
          <a:xfrm>
            <a:off x="827088" y="1412875"/>
            <a:ext cx="45370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Signes d’insuffisance cardiaque Droite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Turgescence jugulaire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Reflux hépato-jugulaire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Hépatomégalie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Hépatalgies d’effort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Œdèmes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mtClean="0">
                <a:solidFill>
                  <a:schemeClr val="hlink"/>
                </a:solidFill>
              </a:rPr>
              <a:t>Signe de Harzer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mtClean="0"/>
              <a:t>La palpation sous xiphoïdienne (pouce) retrouve un choc pulsatile correspondant aux battements du VD qui est dilaté ou hypertrophié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mtClean="0"/>
          </a:p>
          <a:p>
            <a:pPr lvl="1" eaLnBrk="1" hangingPunct="1">
              <a:lnSpc>
                <a:spcPct val="90000"/>
              </a:lnSpc>
              <a:defRPr/>
            </a:pPr>
            <a:endParaRPr lang="fr-FR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Examen clinique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Signes d’insuffisance cardiaque Droite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Turgescence jugulaire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Reflux hépato-jugulaire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Hépatomégalie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Hépatalgies d’effort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Œdèmes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Signe de Harzer</a:t>
            </a:r>
          </a:p>
          <a:p>
            <a:pPr lvl="1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Ascite (Anasarque)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En Aval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FR" smtClean="0"/>
              <a:t>Mise en jeu de processus adaptatifs</a:t>
            </a:r>
          </a:p>
          <a:p>
            <a:pPr eaLnBrk="1" hangingPunct="1">
              <a:defRPr/>
            </a:pPr>
            <a:r>
              <a:rPr lang="fr-FR" smtClean="0"/>
              <a:t>Débit cardiaque longtemps préservé puis chute</a:t>
            </a:r>
          </a:p>
          <a:p>
            <a:pPr lvl="1" eaLnBrk="1" hangingPunct="1">
              <a:defRPr/>
            </a:pPr>
            <a:r>
              <a:rPr lang="fr-FR" smtClean="0"/>
              <a:t>Pression artérielle</a:t>
            </a:r>
          </a:p>
          <a:p>
            <a:pPr lvl="1" eaLnBrk="1" hangingPunct="1">
              <a:defRPr/>
            </a:pPr>
            <a:r>
              <a:rPr lang="fr-FR" smtClean="0"/>
              <a:t>Recherche de signes d’hypoperfusion périphérique</a:t>
            </a:r>
          </a:p>
          <a:p>
            <a:pPr lvl="2" eaLnBrk="1" hangingPunct="1">
              <a:defRPr/>
            </a:pPr>
            <a:r>
              <a:rPr lang="fr-FR" smtClean="0"/>
              <a:t>Diurèse (oligo-anurie)</a:t>
            </a:r>
          </a:p>
          <a:p>
            <a:pPr lvl="2" eaLnBrk="1" hangingPunct="1">
              <a:defRPr/>
            </a:pPr>
            <a:r>
              <a:rPr lang="fr-FR" smtClean="0"/>
              <a:t>Marbrures (troubles de la vascularisation cutané)</a:t>
            </a:r>
          </a:p>
          <a:p>
            <a:pPr lvl="2" eaLnBrk="1" hangingPunct="1">
              <a:defRPr/>
            </a:pPr>
            <a:r>
              <a:rPr lang="fr-FR" smtClean="0"/>
              <a:t>Cyanose ou paleur</a:t>
            </a:r>
          </a:p>
          <a:p>
            <a:pPr lvl="2" eaLnBrk="1" hangingPunct="1">
              <a:defRPr/>
            </a:pPr>
            <a:r>
              <a:rPr lang="fr-FR" smtClean="0"/>
              <a:t>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smtClean="0">
                <a:solidFill>
                  <a:schemeClr val="hlink"/>
                </a:solidFill>
              </a:rPr>
              <a:t>Cyanose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r>
              <a:rPr lang="fr-FR" smtClean="0"/>
              <a:t>Tardive</a:t>
            </a:r>
          </a:p>
          <a:p>
            <a:pPr lvl="2" eaLnBrk="1" hangingPunct="1">
              <a:defRPr/>
            </a:pPr>
            <a:r>
              <a:rPr lang="fr-FR" smtClean="0"/>
              <a:t>Extrémités</a:t>
            </a:r>
          </a:p>
          <a:p>
            <a:pPr lvl="2" eaLnBrk="1" hangingPunct="1">
              <a:defRPr/>
            </a:pPr>
            <a:r>
              <a:rPr lang="fr-FR" smtClean="0"/>
              <a:t>Non spécifique</a:t>
            </a:r>
          </a:p>
          <a:p>
            <a:pPr lvl="2" eaLnBrk="1" hangingPunct="1">
              <a:defRPr/>
            </a:pPr>
            <a:r>
              <a:rPr lang="fr-FR" smtClean="0"/>
              <a:t>Traduit la désaturation en 02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fr-FR" smtClean="0"/>
              <a:t>De l’Hémoglobine</a:t>
            </a:r>
          </a:p>
        </p:txBody>
      </p:sp>
      <p:pic>
        <p:nvPicPr>
          <p:cNvPr id="48132" name="Picture 5" descr="upper-cyanosis2"/>
          <p:cNvPicPr>
            <a:picLocks noChangeAspect="1" noChangeArrowheads="1"/>
          </p:cNvPicPr>
          <p:nvPr/>
        </p:nvPicPr>
        <p:blipFill>
          <a:blip r:embed="rId2">
            <a:lum bright="8000" contrast="-4000"/>
          </a:blip>
          <a:srcRect l="3101" r="20964"/>
          <a:stretch>
            <a:fillRect/>
          </a:stretch>
        </p:blipFill>
        <p:spPr bwMode="auto">
          <a:xfrm>
            <a:off x="5364163" y="476250"/>
            <a:ext cx="3527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6087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IC Tableau clinique : Insuffisance cardiaque chronique (globale)</a:t>
            </a:r>
          </a:p>
        </p:txBody>
      </p:sp>
      <p:pic>
        <p:nvPicPr>
          <p:cNvPr id="50179" name="Picture 3" descr="C:\mettauer\cours\préparation cours\images\chf sympto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6172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:\mettauer\cours\préparation cours\images\x_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91000"/>
            <a:ext cx="51054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505200" y="4191000"/>
            <a:ext cx="51054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27527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</a:t>
            </a:r>
            <a:r>
              <a:rPr lang="fr-FR" sz="1600" dirty="0" err="1"/>
              <a:t>oedèmes</a:t>
            </a:r>
            <a:r>
              <a:rPr lang="fr-FR" sz="1600" dirty="0"/>
              <a:t> des MI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jugulaires distendues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gros foie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ascite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aspect fatigué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souffle court/</a:t>
            </a:r>
            <a:r>
              <a:rPr lang="fr-FR" sz="1600" dirty="0" err="1"/>
              <a:t>tachypnée</a:t>
            </a:r>
            <a:endParaRPr lang="fr-FR" sz="1600" dirty="0"/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aspect de malnutrition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PA basse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pâleur/cyanose des extrémités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tachycardie / ACFA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épanchement pleuraux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râles </a:t>
            </a:r>
            <a:r>
              <a:rPr lang="fr-FR" sz="1600" dirty="0" err="1"/>
              <a:t>crépitants</a:t>
            </a:r>
            <a:r>
              <a:rPr lang="fr-FR" sz="1600" dirty="0"/>
              <a:t> aux bases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bruit de galop (B3)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souffle d’IM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 dirty="0"/>
              <a:t> arythmies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24526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fr-FR" sz="1600"/>
              <a:t> dyspnée (effort/décubitus)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/>
              <a:t> vertiges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/>
              <a:t> douleurs thoraciques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/>
              <a:t> palpitations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fr-FR" sz="1600"/>
              <a:t> perte d’appétit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762000"/>
            <a:ext cx="2309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FF0000"/>
                </a:solidFill>
              </a:rPr>
              <a:t>Signes fonctionnels :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52400" y="2514600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Examen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Définition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400" smtClean="0"/>
              <a:t>Cette anomalie entraîne une incapacité du cœur à fonctionner de manière correcte ou un fonctionnement au détriment d’une augmentation des pressions de remplissage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Insuffisance cardiaque</a:t>
            </a:r>
            <a:br>
              <a:rPr lang="fr-FR" smtClean="0"/>
            </a:br>
            <a:r>
              <a:rPr lang="fr-FR" smtClean="0">
                <a:solidFill>
                  <a:schemeClr val="hlink"/>
                </a:solidFill>
              </a:rPr>
              <a:t>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2209800" y="990600"/>
            <a:ext cx="4876800" cy="4724400"/>
            <a:chOff x="415" y="1192"/>
            <a:chExt cx="1933" cy="2392"/>
          </a:xfrm>
        </p:grpSpPr>
        <p:grpSp>
          <p:nvGrpSpPr>
            <p:cNvPr id="3" name="Group 130"/>
            <p:cNvGrpSpPr>
              <a:grpSpLocks/>
            </p:cNvGrpSpPr>
            <p:nvPr/>
          </p:nvGrpSpPr>
          <p:grpSpPr bwMode="auto">
            <a:xfrm>
              <a:off x="415" y="1192"/>
              <a:ext cx="1933" cy="2392"/>
              <a:chOff x="415" y="1192"/>
              <a:chExt cx="1933" cy="2392"/>
            </a:xfrm>
          </p:grpSpPr>
          <p:sp>
            <p:nvSpPr>
              <p:cNvPr id="18488" name="Freeform 131"/>
              <p:cNvSpPr>
                <a:spLocks/>
              </p:cNvSpPr>
              <p:nvPr/>
            </p:nvSpPr>
            <p:spPr bwMode="auto">
              <a:xfrm>
                <a:off x="880" y="1632"/>
                <a:ext cx="112" cy="160"/>
              </a:xfrm>
              <a:custGeom>
                <a:avLst/>
                <a:gdLst>
                  <a:gd name="T0" fmla="*/ 57 w 45"/>
                  <a:gd name="T1" fmla="*/ 0 h 60"/>
                  <a:gd name="T2" fmla="*/ 107 w 45"/>
                  <a:gd name="T3" fmla="*/ 3 h 60"/>
                  <a:gd name="T4" fmla="*/ 105 w 45"/>
                  <a:gd name="T5" fmla="*/ 45 h 60"/>
                  <a:gd name="T6" fmla="*/ 100 w 45"/>
                  <a:gd name="T7" fmla="*/ 149 h 60"/>
                  <a:gd name="T8" fmla="*/ 52 w 45"/>
                  <a:gd name="T9" fmla="*/ 136 h 60"/>
                  <a:gd name="T10" fmla="*/ 10 w 45"/>
                  <a:gd name="T11" fmla="*/ 35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60"/>
                  <a:gd name="T20" fmla="*/ 45 w 4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60">
                    <a:moveTo>
                      <a:pt x="23" y="0"/>
                    </a:moveTo>
                    <a:cubicBezTo>
                      <a:pt x="29" y="2"/>
                      <a:pt x="36" y="1"/>
                      <a:pt x="43" y="1"/>
                    </a:cubicBezTo>
                    <a:cubicBezTo>
                      <a:pt x="43" y="6"/>
                      <a:pt x="42" y="12"/>
                      <a:pt x="42" y="17"/>
                    </a:cubicBezTo>
                    <a:cubicBezTo>
                      <a:pt x="42" y="23"/>
                      <a:pt x="45" y="52"/>
                      <a:pt x="40" y="56"/>
                    </a:cubicBezTo>
                    <a:cubicBezTo>
                      <a:pt x="34" y="60"/>
                      <a:pt x="26" y="54"/>
                      <a:pt x="21" y="51"/>
                    </a:cubicBezTo>
                    <a:cubicBezTo>
                      <a:pt x="8" y="43"/>
                      <a:pt x="0" y="29"/>
                      <a:pt x="4" y="13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89" name="Freeform 132"/>
              <p:cNvSpPr>
                <a:spLocks/>
              </p:cNvSpPr>
              <p:nvPr/>
            </p:nvSpPr>
            <p:spPr bwMode="auto">
              <a:xfrm>
                <a:off x="1612" y="1931"/>
                <a:ext cx="160" cy="128"/>
              </a:xfrm>
              <a:custGeom>
                <a:avLst/>
                <a:gdLst>
                  <a:gd name="T0" fmla="*/ 160 w 64"/>
                  <a:gd name="T1" fmla="*/ 11 h 48"/>
                  <a:gd name="T2" fmla="*/ 125 w 64"/>
                  <a:gd name="T3" fmla="*/ 128 h 48"/>
                  <a:gd name="T4" fmla="*/ 80 w 64"/>
                  <a:gd name="T5" fmla="*/ 96 h 48"/>
                  <a:gd name="T6" fmla="*/ 0 w 64"/>
                  <a:gd name="T7" fmla="*/ 75 h 48"/>
                  <a:gd name="T8" fmla="*/ 80 w 64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8"/>
                  <a:gd name="T17" fmla="*/ 64 w 6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8">
                    <a:moveTo>
                      <a:pt x="64" y="4"/>
                    </a:moveTo>
                    <a:cubicBezTo>
                      <a:pt x="60" y="19"/>
                      <a:pt x="55" y="34"/>
                      <a:pt x="50" y="48"/>
                    </a:cubicBezTo>
                    <a:cubicBezTo>
                      <a:pt x="44" y="45"/>
                      <a:pt x="38" y="39"/>
                      <a:pt x="32" y="36"/>
                    </a:cubicBezTo>
                    <a:cubicBezTo>
                      <a:pt x="22" y="31"/>
                      <a:pt x="10" y="32"/>
                      <a:pt x="0" y="28"/>
                    </a:cubicBezTo>
                    <a:cubicBezTo>
                      <a:pt x="5" y="2"/>
                      <a:pt x="9" y="5"/>
                      <a:pt x="32" y="0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0" name="Freeform 133"/>
              <p:cNvSpPr>
                <a:spLocks/>
              </p:cNvSpPr>
              <p:nvPr/>
            </p:nvSpPr>
            <p:spPr bwMode="auto">
              <a:xfrm>
                <a:off x="1737" y="1941"/>
                <a:ext cx="35" cy="118"/>
              </a:xfrm>
              <a:custGeom>
                <a:avLst/>
                <a:gdLst>
                  <a:gd name="T0" fmla="*/ 35 w 14"/>
                  <a:gd name="T1" fmla="*/ 0 h 44"/>
                  <a:gd name="T2" fmla="*/ 0 w 14"/>
                  <a:gd name="T3" fmla="*/ 118 h 44"/>
                  <a:gd name="T4" fmla="*/ 0 60000 65536"/>
                  <a:gd name="T5" fmla="*/ 0 60000 65536"/>
                  <a:gd name="T6" fmla="*/ 0 w 14"/>
                  <a:gd name="T7" fmla="*/ 0 h 44"/>
                  <a:gd name="T8" fmla="*/ 14 w 14"/>
                  <a:gd name="T9" fmla="*/ 44 h 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44">
                    <a:moveTo>
                      <a:pt x="14" y="0"/>
                    </a:moveTo>
                    <a:cubicBezTo>
                      <a:pt x="10" y="15"/>
                      <a:pt x="5" y="30"/>
                      <a:pt x="0" y="4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1" name="Freeform 134"/>
              <p:cNvSpPr>
                <a:spLocks/>
              </p:cNvSpPr>
              <p:nvPr/>
            </p:nvSpPr>
            <p:spPr bwMode="auto">
              <a:xfrm>
                <a:off x="1280" y="1629"/>
                <a:ext cx="615" cy="387"/>
              </a:xfrm>
              <a:custGeom>
                <a:avLst/>
                <a:gdLst>
                  <a:gd name="T0" fmla="*/ 523 w 246"/>
                  <a:gd name="T1" fmla="*/ 11 h 145"/>
                  <a:gd name="T2" fmla="*/ 488 w 246"/>
                  <a:gd name="T3" fmla="*/ 5 h 145"/>
                  <a:gd name="T4" fmla="*/ 285 w 246"/>
                  <a:gd name="T5" fmla="*/ 8 h 145"/>
                  <a:gd name="T6" fmla="*/ 175 w 246"/>
                  <a:gd name="T7" fmla="*/ 13 h 145"/>
                  <a:gd name="T8" fmla="*/ 173 w 246"/>
                  <a:gd name="T9" fmla="*/ 13 h 145"/>
                  <a:gd name="T10" fmla="*/ 90 w 246"/>
                  <a:gd name="T11" fmla="*/ 0 h 145"/>
                  <a:gd name="T12" fmla="*/ 88 w 246"/>
                  <a:gd name="T13" fmla="*/ 0 h 145"/>
                  <a:gd name="T14" fmla="*/ 13 w 246"/>
                  <a:gd name="T15" fmla="*/ 115 h 145"/>
                  <a:gd name="T16" fmla="*/ 15 w 246"/>
                  <a:gd name="T17" fmla="*/ 342 h 145"/>
                  <a:gd name="T18" fmla="*/ 18 w 246"/>
                  <a:gd name="T19" fmla="*/ 342 h 145"/>
                  <a:gd name="T20" fmla="*/ 63 w 246"/>
                  <a:gd name="T21" fmla="*/ 379 h 145"/>
                  <a:gd name="T22" fmla="*/ 118 w 246"/>
                  <a:gd name="T23" fmla="*/ 376 h 145"/>
                  <a:gd name="T24" fmla="*/ 498 w 246"/>
                  <a:gd name="T25" fmla="*/ 336 h 145"/>
                  <a:gd name="T26" fmla="*/ 523 w 246"/>
                  <a:gd name="T27" fmla="*/ 11 h 1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6"/>
                  <a:gd name="T43" fmla="*/ 0 h 145"/>
                  <a:gd name="T44" fmla="*/ 246 w 246"/>
                  <a:gd name="T45" fmla="*/ 145 h 14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6" h="145">
                    <a:moveTo>
                      <a:pt x="209" y="4"/>
                    </a:moveTo>
                    <a:cubicBezTo>
                      <a:pt x="195" y="2"/>
                      <a:pt x="195" y="2"/>
                      <a:pt x="195" y="2"/>
                    </a:cubicBezTo>
                    <a:cubicBezTo>
                      <a:pt x="166" y="2"/>
                      <a:pt x="137" y="1"/>
                      <a:pt x="114" y="3"/>
                    </a:cubicBezTo>
                    <a:cubicBezTo>
                      <a:pt x="96" y="4"/>
                      <a:pt x="82" y="5"/>
                      <a:pt x="70" y="5"/>
                    </a:cubicBezTo>
                    <a:cubicBezTo>
                      <a:pt x="70" y="5"/>
                      <a:pt x="70" y="5"/>
                      <a:pt x="69" y="5"/>
                    </a:cubicBezTo>
                    <a:cubicBezTo>
                      <a:pt x="54" y="5"/>
                      <a:pt x="43" y="3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3" y="5"/>
                      <a:pt x="10" y="19"/>
                      <a:pt x="5" y="43"/>
                    </a:cubicBezTo>
                    <a:cubicBezTo>
                      <a:pt x="0" y="66"/>
                      <a:pt x="1" y="97"/>
                      <a:pt x="6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9" y="145"/>
                      <a:pt x="24" y="142"/>
                      <a:pt x="25" y="142"/>
                    </a:cubicBezTo>
                    <a:cubicBezTo>
                      <a:pt x="31" y="143"/>
                      <a:pt x="38" y="142"/>
                      <a:pt x="47" y="141"/>
                    </a:cubicBezTo>
                    <a:cubicBezTo>
                      <a:pt x="68" y="138"/>
                      <a:pt x="153" y="124"/>
                      <a:pt x="199" y="126"/>
                    </a:cubicBezTo>
                    <a:cubicBezTo>
                      <a:pt x="246" y="127"/>
                      <a:pt x="232" y="9"/>
                      <a:pt x="209" y="4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2" name="Freeform 135"/>
              <p:cNvSpPr>
                <a:spLocks/>
              </p:cNvSpPr>
              <p:nvPr/>
            </p:nvSpPr>
            <p:spPr bwMode="auto">
              <a:xfrm>
                <a:off x="1305" y="1725"/>
                <a:ext cx="267" cy="256"/>
              </a:xfrm>
              <a:custGeom>
                <a:avLst/>
                <a:gdLst>
                  <a:gd name="T0" fmla="*/ 57 w 107"/>
                  <a:gd name="T1" fmla="*/ 13 h 96"/>
                  <a:gd name="T2" fmla="*/ 10 w 107"/>
                  <a:gd name="T3" fmla="*/ 69 h 96"/>
                  <a:gd name="T4" fmla="*/ 0 w 107"/>
                  <a:gd name="T5" fmla="*/ 155 h 96"/>
                  <a:gd name="T6" fmla="*/ 42 w 107"/>
                  <a:gd name="T7" fmla="*/ 235 h 96"/>
                  <a:gd name="T8" fmla="*/ 257 w 107"/>
                  <a:gd name="T9" fmla="*/ 173 h 96"/>
                  <a:gd name="T10" fmla="*/ 242 w 107"/>
                  <a:gd name="T11" fmla="*/ 104 h 96"/>
                  <a:gd name="T12" fmla="*/ 57 w 107"/>
                  <a:gd name="T13" fmla="*/ 13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96"/>
                  <a:gd name="T23" fmla="*/ 107 w 107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96">
                    <a:moveTo>
                      <a:pt x="23" y="5"/>
                    </a:moveTo>
                    <a:cubicBezTo>
                      <a:pt x="13" y="7"/>
                      <a:pt x="7" y="15"/>
                      <a:pt x="4" y="26"/>
                    </a:cubicBezTo>
                    <a:cubicBezTo>
                      <a:pt x="1" y="39"/>
                      <a:pt x="0" y="49"/>
                      <a:pt x="0" y="58"/>
                    </a:cubicBezTo>
                    <a:cubicBezTo>
                      <a:pt x="0" y="74"/>
                      <a:pt x="5" y="82"/>
                      <a:pt x="17" y="88"/>
                    </a:cubicBezTo>
                    <a:cubicBezTo>
                      <a:pt x="33" y="96"/>
                      <a:pt x="89" y="94"/>
                      <a:pt x="103" y="65"/>
                    </a:cubicBezTo>
                    <a:cubicBezTo>
                      <a:pt x="107" y="58"/>
                      <a:pt x="104" y="49"/>
                      <a:pt x="97" y="39"/>
                    </a:cubicBezTo>
                    <a:cubicBezTo>
                      <a:pt x="80" y="19"/>
                      <a:pt x="46" y="0"/>
                      <a:pt x="23" y="5"/>
                    </a:cubicBezTo>
                    <a:close/>
                  </a:path>
                </a:pathLst>
              </a:custGeom>
              <a:solidFill>
                <a:srgbClr val="D6E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3" name="Freeform 136"/>
              <p:cNvSpPr>
                <a:spLocks/>
              </p:cNvSpPr>
              <p:nvPr/>
            </p:nvSpPr>
            <p:spPr bwMode="auto">
              <a:xfrm>
                <a:off x="1310" y="1741"/>
                <a:ext cx="247" cy="224"/>
              </a:xfrm>
              <a:custGeom>
                <a:avLst/>
                <a:gdLst>
                  <a:gd name="T0" fmla="*/ 42 w 99"/>
                  <a:gd name="T1" fmla="*/ 203 h 84"/>
                  <a:gd name="T2" fmla="*/ 20 w 99"/>
                  <a:gd name="T3" fmla="*/ 56 h 84"/>
                  <a:gd name="T4" fmla="*/ 20 w 99"/>
                  <a:gd name="T5" fmla="*/ 56 h 84"/>
                  <a:gd name="T6" fmla="*/ 57 w 99"/>
                  <a:gd name="T7" fmla="*/ 13 h 84"/>
                  <a:gd name="T8" fmla="*/ 225 w 99"/>
                  <a:gd name="T9" fmla="*/ 99 h 84"/>
                  <a:gd name="T10" fmla="*/ 240 w 99"/>
                  <a:gd name="T11" fmla="*/ 149 h 84"/>
                  <a:gd name="T12" fmla="*/ 42 w 99"/>
                  <a:gd name="T13" fmla="*/ 203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84"/>
                  <a:gd name="T23" fmla="*/ 99 w 99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84">
                    <a:moveTo>
                      <a:pt x="17" y="76"/>
                    </a:moveTo>
                    <a:cubicBezTo>
                      <a:pt x="4" y="70"/>
                      <a:pt x="0" y="6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12"/>
                      <a:pt x="15" y="7"/>
                      <a:pt x="23" y="5"/>
                    </a:cubicBezTo>
                    <a:cubicBezTo>
                      <a:pt x="42" y="0"/>
                      <a:pt x="75" y="19"/>
                      <a:pt x="90" y="37"/>
                    </a:cubicBezTo>
                    <a:cubicBezTo>
                      <a:pt x="93" y="41"/>
                      <a:pt x="99" y="50"/>
                      <a:pt x="96" y="56"/>
                    </a:cubicBezTo>
                    <a:cubicBezTo>
                      <a:pt x="84" y="81"/>
                      <a:pt x="32" y="84"/>
                      <a:pt x="17" y="76"/>
                    </a:cubicBezTo>
                    <a:close/>
                  </a:path>
                </a:pathLst>
              </a:custGeom>
              <a:solidFill>
                <a:srgbClr val="4783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4" name="Freeform 137"/>
              <p:cNvSpPr>
                <a:spLocks/>
              </p:cNvSpPr>
              <p:nvPr/>
            </p:nvSpPr>
            <p:spPr bwMode="auto">
              <a:xfrm>
                <a:off x="1845" y="2037"/>
                <a:ext cx="165" cy="131"/>
              </a:xfrm>
              <a:custGeom>
                <a:avLst/>
                <a:gdLst>
                  <a:gd name="T0" fmla="*/ 117 w 66"/>
                  <a:gd name="T1" fmla="*/ 0 h 49"/>
                  <a:gd name="T2" fmla="*/ 0 w 66"/>
                  <a:gd name="T3" fmla="*/ 59 h 49"/>
                  <a:gd name="T4" fmla="*/ 97 w 66"/>
                  <a:gd name="T5" fmla="*/ 131 h 49"/>
                  <a:gd name="T6" fmla="*/ 152 w 66"/>
                  <a:gd name="T7" fmla="*/ 78 h 49"/>
                  <a:gd name="T8" fmla="*/ 117 w 6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9"/>
                  <a:gd name="T17" fmla="*/ 66 w 6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9">
                    <a:moveTo>
                      <a:pt x="47" y="0"/>
                    </a:moveTo>
                    <a:cubicBezTo>
                      <a:pt x="47" y="0"/>
                      <a:pt x="18" y="7"/>
                      <a:pt x="0" y="22"/>
                    </a:cubicBezTo>
                    <a:cubicBezTo>
                      <a:pt x="14" y="28"/>
                      <a:pt x="27" y="35"/>
                      <a:pt x="39" y="49"/>
                    </a:cubicBezTo>
                    <a:cubicBezTo>
                      <a:pt x="43" y="44"/>
                      <a:pt x="51" y="38"/>
                      <a:pt x="61" y="29"/>
                    </a:cubicBezTo>
                    <a:cubicBezTo>
                      <a:pt x="66" y="22"/>
                      <a:pt x="61" y="2"/>
                      <a:pt x="47" y="0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5" name="Freeform 138"/>
              <p:cNvSpPr>
                <a:spLocks/>
              </p:cNvSpPr>
              <p:nvPr/>
            </p:nvSpPr>
            <p:spPr bwMode="auto">
              <a:xfrm>
                <a:off x="587" y="2019"/>
                <a:ext cx="1651" cy="1514"/>
              </a:xfrm>
              <a:custGeom>
                <a:avLst/>
                <a:gdLst>
                  <a:gd name="T0" fmla="*/ 1401 w 660"/>
                  <a:gd name="T1" fmla="*/ 440 h 568"/>
                  <a:gd name="T2" fmla="*/ 1398 w 660"/>
                  <a:gd name="T3" fmla="*/ 432 h 568"/>
                  <a:gd name="T4" fmla="*/ 1401 w 660"/>
                  <a:gd name="T5" fmla="*/ 426 h 568"/>
                  <a:gd name="T6" fmla="*/ 1203 w 660"/>
                  <a:gd name="T7" fmla="*/ 128 h 568"/>
                  <a:gd name="T8" fmla="*/ 1013 w 660"/>
                  <a:gd name="T9" fmla="*/ 8 h 568"/>
                  <a:gd name="T10" fmla="*/ 1011 w 660"/>
                  <a:gd name="T11" fmla="*/ 8 h 568"/>
                  <a:gd name="T12" fmla="*/ 758 w 660"/>
                  <a:gd name="T13" fmla="*/ 117 h 568"/>
                  <a:gd name="T14" fmla="*/ 750 w 660"/>
                  <a:gd name="T15" fmla="*/ 131 h 568"/>
                  <a:gd name="T16" fmla="*/ 753 w 660"/>
                  <a:gd name="T17" fmla="*/ 139 h 568"/>
                  <a:gd name="T18" fmla="*/ 790 w 660"/>
                  <a:gd name="T19" fmla="*/ 208 h 568"/>
                  <a:gd name="T20" fmla="*/ 795 w 660"/>
                  <a:gd name="T21" fmla="*/ 221 h 568"/>
                  <a:gd name="T22" fmla="*/ 775 w 660"/>
                  <a:gd name="T23" fmla="*/ 208 h 568"/>
                  <a:gd name="T24" fmla="*/ 635 w 660"/>
                  <a:gd name="T25" fmla="*/ 251 h 568"/>
                  <a:gd name="T26" fmla="*/ 555 w 660"/>
                  <a:gd name="T27" fmla="*/ 405 h 568"/>
                  <a:gd name="T28" fmla="*/ 563 w 660"/>
                  <a:gd name="T29" fmla="*/ 456 h 568"/>
                  <a:gd name="T30" fmla="*/ 563 w 660"/>
                  <a:gd name="T31" fmla="*/ 450 h 568"/>
                  <a:gd name="T32" fmla="*/ 523 w 660"/>
                  <a:gd name="T33" fmla="*/ 458 h 568"/>
                  <a:gd name="T34" fmla="*/ 465 w 660"/>
                  <a:gd name="T35" fmla="*/ 373 h 568"/>
                  <a:gd name="T36" fmla="*/ 210 w 660"/>
                  <a:gd name="T37" fmla="*/ 117 h 568"/>
                  <a:gd name="T38" fmla="*/ 15 w 660"/>
                  <a:gd name="T39" fmla="*/ 688 h 568"/>
                  <a:gd name="T40" fmla="*/ 295 w 660"/>
                  <a:gd name="T41" fmla="*/ 1178 h 568"/>
                  <a:gd name="T42" fmla="*/ 978 w 660"/>
                  <a:gd name="T43" fmla="*/ 1418 h 568"/>
                  <a:gd name="T44" fmla="*/ 1501 w 660"/>
                  <a:gd name="T45" fmla="*/ 1423 h 568"/>
                  <a:gd name="T46" fmla="*/ 1571 w 660"/>
                  <a:gd name="T47" fmla="*/ 856 h 568"/>
                  <a:gd name="T48" fmla="*/ 1398 w 660"/>
                  <a:gd name="T49" fmla="*/ 453 h 5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0"/>
                  <a:gd name="T76" fmla="*/ 0 h 568"/>
                  <a:gd name="T77" fmla="*/ 660 w 660"/>
                  <a:gd name="T78" fmla="*/ 568 h 5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0" h="568">
                    <a:moveTo>
                      <a:pt x="560" y="165"/>
                    </a:moveTo>
                    <a:cubicBezTo>
                      <a:pt x="559" y="164"/>
                      <a:pt x="559" y="163"/>
                      <a:pt x="559" y="162"/>
                    </a:cubicBezTo>
                    <a:cubicBezTo>
                      <a:pt x="560" y="160"/>
                      <a:pt x="560" y="160"/>
                      <a:pt x="560" y="160"/>
                    </a:cubicBezTo>
                    <a:cubicBezTo>
                      <a:pt x="572" y="100"/>
                      <a:pt x="538" y="73"/>
                      <a:pt x="481" y="48"/>
                    </a:cubicBezTo>
                    <a:cubicBezTo>
                      <a:pt x="443" y="31"/>
                      <a:pt x="435" y="0"/>
                      <a:pt x="405" y="3"/>
                    </a:cubicBezTo>
                    <a:cubicBezTo>
                      <a:pt x="404" y="3"/>
                      <a:pt x="404" y="3"/>
                      <a:pt x="404" y="3"/>
                    </a:cubicBezTo>
                    <a:cubicBezTo>
                      <a:pt x="367" y="7"/>
                      <a:pt x="325" y="8"/>
                      <a:pt x="303" y="44"/>
                    </a:cubicBezTo>
                    <a:cubicBezTo>
                      <a:pt x="302" y="46"/>
                      <a:pt x="301" y="48"/>
                      <a:pt x="300" y="49"/>
                    </a:cubicBezTo>
                    <a:cubicBezTo>
                      <a:pt x="300" y="50"/>
                      <a:pt x="301" y="51"/>
                      <a:pt x="301" y="52"/>
                    </a:cubicBezTo>
                    <a:cubicBezTo>
                      <a:pt x="304" y="59"/>
                      <a:pt x="310" y="70"/>
                      <a:pt x="316" y="78"/>
                    </a:cubicBezTo>
                    <a:cubicBezTo>
                      <a:pt x="317" y="79"/>
                      <a:pt x="317" y="80"/>
                      <a:pt x="318" y="83"/>
                    </a:cubicBezTo>
                    <a:cubicBezTo>
                      <a:pt x="316" y="81"/>
                      <a:pt x="313" y="79"/>
                      <a:pt x="310" y="78"/>
                    </a:cubicBezTo>
                    <a:cubicBezTo>
                      <a:pt x="295" y="73"/>
                      <a:pt x="274" y="79"/>
                      <a:pt x="254" y="94"/>
                    </a:cubicBezTo>
                    <a:cubicBezTo>
                      <a:pt x="235" y="110"/>
                      <a:pt x="223" y="131"/>
                      <a:pt x="222" y="152"/>
                    </a:cubicBezTo>
                    <a:cubicBezTo>
                      <a:pt x="222" y="159"/>
                      <a:pt x="223" y="165"/>
                      <a:pt x="225" y="171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8" y="181"/>
                      <a:pt x="218" y="182"/>
                      <a:pt x="209" y="172"/>
                    </a:cubicBezTo>
                    <a:cubicBezTo>
                      <a:pt x="204" y="167"/>
                      <a:pt x="192" y="154"/>
                      <a:pt x="186" y="140"/>
                    </a:cubicBezTo>
                    <a:cubicBezTo>
                      <a:pt x="152" y="68"/>
                      <a:pt x="120" y="42"/>
                      <a:pt x="84" y="44"/>
                    </a:cubicBezTo>
                    <a:cubicBezTo>
                      <a:pt x="48" y="46"/>
                      <a:pt x="0" y="176"/>
                      <a:pt x="6" y="258"/>
                    </a:cubicBezTo>
                    <a:cubicBezTo>
                      <a:pt x="12" y="340"/>
                      <a:pt x="70" y="404"/>
                      <a:pt x="118" y="442"/>
                    </a:cubicBezTo>
                    <a:cubicBezTo>
                      <a:pt x="166" y="480"/>
                      <a:pt x="310" y="512"/>
                      <a:pt x="391" y="532"/>
                    </a:cubicBezTo>
                    <a:cubicBezTo>
                      <a:pt x="537" y="568"/>
                      <a:pt x="572" y="560"/>
                      <a:pt x="600" y="534"/>
                    </a:cubicBezTo>
                    <a:cubicBezTo>
                      <a:pt x="627" y="508"/>
                      <a:pt x="660" y="412"/>
                      <a:pt x="628" y="321"/>
                    </a:cubicBezTo>
                    <a:cubicBezTo>
                      <a:pt x="612" y="275"/>
                      <a:pt x="563" y="184"/>
                      <a:pt x="559" y="170"/>
                    </a:cubicBezTo>
                  </a:path>
                </a:pathLst>
              </a:custGeom>
              <a:solidFill>
                <a:srgbClr val="F3B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6" name="Freeform 139"/>
              <p:cNvSpPr>
                <a:spLocks/>
              </p:cNvSpPr>
              <p:nvPr/>
            </p:nvSpPr>
            <p:spPr bwMode="auto">
              <a:xfrm>
                <a:off x="632" y="2157"/>
                <a:ext cx="1060" cy="1200"/>
              </a:xfrm>
              <a:custGeom>
                <a:avLst/>
                <a:gdLst>
                  <a:gd name="T0" fmla="*/ 1005 w 424"/>
                  <a:gd name="T1" fmla="*/ 1051 h 450"/>
                  <a:gd name="T2" fmla="*/ 915 w 424"/>
                  <a:gd name="T3" fmla="*/ 949 h 450"/>
                  <a:gd name="T4" fmla="*/ 870 w 424"/>
                  <a:gd name="T5" fmla="*/ 851 h 450"/>
                  <a:gd name="T6" fmla="*/ 858 w 424"/>
                  <a:gd name="T7" fmla="*/ 880 h 450"/>
                  <a:gd name="T8" fmla="*/ 830 w 424"/>
                  <a:gd name="T9" fmla="*/ 907 h 450"/>
                  <a:gd name="T10" fmla="*/ 830 w 424"/>
                  <a:gd name="T11" fmla="*/ 949 h 450"/>
                  <a:gd name="T12" fmla="*/ 780 w 424"/>
                  <a:gd name="T13" fmla="*/ 995 h 450"/>
                  <a:gd name="T14" fmla="*/ 805 w 424"/>
                  <a:gd name="T15" fmla="*/ 923 h 450"/>
                  <a:gd name="T16" fmla="*/ 800 w 424"/>
                  <a:gd name="T17" fmla="*/ 848 h 450"/>
                  <a:gd name="T18" fmla="*/ 823 w 424"/>
                  <a:gd name="T19" fmla="*/ 768 h 450"/>
                  <a:gd name="T20" fmla="*/ 820 w 424"/>
                  <a:gd name="T21" fmla="*/ 757 h 450"/>
                  <a:gd name="T22" fmla="*/ 810 w 424"/>
                  <a:gd name="T23" fmla="*/ 741 h 450"/>
                  <a:gd name="T24" fmla="*/ 675 w 424"/>
                  <a:gd name="T25" fmla="*/ 576 h 450"/>
                  <a:gd name="T26" fmla="*/ 360 w 424"/>
                  <a:gd name="T27" fmla="*/ 192 h 450"/>
                  <a:gd name="T28" fmla="*/ 165 w 424"/>
                  <a:gd name="T29" fmla="*/ 21 h 450"/>
                  <a:gd name="T30" fmla="*/ 5 w 424"/>
                  <a:gd name="T31" fmla="*/ 512 h 450"/>
                  <a:gd name="T32" fmla="*/ 150 w 424"/>
                  <a:gd name="T33" fmla="*/ 816 h 450"/>
                  <a:gd name="T34" fmla="*/ 345 w 424"/>
                  <a:gd name="T35" fmla="*/ 928 h 450"/>
                  <a:gd name="T36" fmla="*/ 660 w 424"/>
                  <a:gd name="T37" fmla="*/ 1067 h 450"/>
                  <a:gd name="T38" fmla="*/ 820 w 424"/>
                  <a:gd name="T39" fmla="*/ 1120 h 450"/>
                  <a:gd name="T40" fmla="*/ 920 w 424"/>
                  <a:gd name="T41" fmla="*/ 1152 h 450"/>
                  <a:gd name="T42" fmla="*/ 1055 w 424"/>
                  <a:gd name="T43" fmla="*/ 1173 h 450"/>
                  <a:gd name="T44" fmla="*/ 1005 w 424"/>
                  <a:gd name="T45" fmla="*/ 105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4"/>
                  <a:gd name="T70" fmla="*/ 0 h 450"/>
                  <a:gd name="T71" fmla="*/ 424 w 424"/>
                  <a:gd name="T72" fmla="*/ 450 h 4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4" h="450">
                    <a:moveTo>
                      <a:pt x="402" y="394"/>
                    </a:moveTo>
                    <a:cubicBezTo>
                      <a:pt x="390" y="374"/>
                      <a:pt x="376" y="370"/>
                      <a:pt x="366" y="356"/>
                    </a:cubicBezTo>
                    <a:cubicBezTo>
                      <a:pt x="360" y="349"/>
                      <a:pt x="355" y="335"/>
                      <a:pt x="348" y="319"/>
                    </a:cubicBezTo>
                    <a:cubicBezTo>
                      <a:pt x="347" y="323"/>
                      <a:pt x="346" y="326"/>
                      <a:pt x="343" y="330"/>
                    </a:cubicBezTo>
                    <a:cubicBezTo>
                      <a:pt x="341" y="334"/>
                      <a:pt x="334" y="334"/>
                      <a:pt x="332" y="340"/>
                    </a:cubicBezTo>
                    <a:cubicBezTo>
                      <a:pt x="330" y="345"/>
                      <a:pt x="334" y="351"/>
                      <a:pt x="332" y="356"/>
                    </a:cubicBezTo>
                    <a:cubicBezTo>
                      <a:pt x="329" y="361"/>
                      <a:pt x="322" y="383"/>
                      <a:pt x="312" y="373"/>
                    </a:cubicBezTo>
                    <a:cubicBezTo>
                      <a:pt x="303" y="364"/>
                      <a:pt x="321" y="354"/>
                      <a:pt x="322" y="346"/>
                    </a:cubicBezTo>
                    <a:cubicBezTo>
                      <a:pt x="324" y="333"/>
                      <a:pt x="318" y="328"/>
                      <a:pt x="320" y="318"/>
                    </a:cubicBezTo>
                    <a:cubicBezTo>
                      <a:pt x="322" y="307"/>
                      <a:pt x="332" y="305"/>
                      <a:pt x="329" y="288"/>
                    </a:cubicBezTo>
                    <a:cubicBezTo>
                      <a:pt x="329" y="287"/>
                      <a:pt x="329" y="285"/>
                      <a:pt x="328" y="284"/>
                    </a:cubicBezTo>
                    <a:cubicBezTo>
                      <a:pt x="327" y="282"/>
                      <a:pt x="325" y="280"/>
                      <a:pt x="324" y="278"/>
                    </a:cubicBezTo>
                    <a:cubicBezTo>
                      <a:pt x="302" y="254"/>
                      <a:pt x="294" y="234"/>
                      <a:pt x="270" y="216"/>
                    </a:cubicBezTo>
                    <a:cubicBezTo>
                      <a:pt x="246" y="198"/>
                      <a:pt x="177" y="140"/>
                      <a:pt x="144" y="72"/>
                    </a:cubicBez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4" y="256"/>
                      <a:pt x="46" y="296"/>
                      <a:pt x="60" y="306"/>
                    </a:cubicBezTo>
                    <a:cubicBezTo>
                      <a:pt x="74" y="316"/>
                      <a:pt x="126" y="344"/>
                      <a:pt x="138" y="348"/>
                    </a:cubicBezTo>
                    <a:cubicBezTo>
                      <a:pt x="150" y="352"/>
                      <a:pt x="230" y="386"/>
                      <a:pt x="264" y="400"/>
                    </a:cubicBezTo>
                    <a:cubicBezTo>
                      <a:pt x="298" y="414"/>
                      <a:pt x="304" y="412"/>
                      <a:pt x="328" y="420"/>
                    </a:cubicBezTo>
                    <a:cubicBezTo>
                      <a:pt x="352" y="428"/>
                      <a:pt x="352" y="430"/>
                      <a:pt x="368" y="432"/>
                    </a:cubicBezTo>
                    <a:cubicBezTo>
                      <a:pt x="384" y="434"/>
                      <a:pt x="420" y="450"/>
                      <a:pt x="422" y="440"/>
                    </a:cubicBezTo>
                    <a:cubicBezTo>
                      <a:pt x="424" y="430"/>
                      <a:pt x="414" y="414"/>
                      <a:pt x="402" y="394"/>
                    </a:cubicBezTo>
                    <a:close/>
                  </a:path>
                </a:pathLst>
              </a:custGeom>
              <a:solidFill>
                <a:srgbClr val="690A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7" name="Freeform 140"/>
              <p:cNvSpPr>
                <a:spLocks/>
              </p:cNvSpPr>
              <p:nvPr/>
            </p:nvSpPr>
            <p:spPr bwMode="auto">
              <a:xfrm>
                <a:off x="1150" y="2997"/>
                <a:ext cx="455" cy="312"/>
              </a:xfrm>
              <a:custGeom>
                <a:avLst/>
                <a:gdLst>
                  <a:gd name="T0" fmla="*/ 423 w 182"/>
                  <a:gd name="T1" fmla="*/ 307 h 117"/>
                  <a:gd name="T2" fmla="*/ 453 w 182"/>
                  <a:gd name="T3" fmla="*/ 205 h 117"/>
                  <a:gd name="T4" fmla="*/ 455 w 182"/>
                  <a:gd name="T5" fmla="*/ 168 h 117"/>
                  <a:gd name="T6" fmla="*/ 398 w 182"/>
                  <a:gd name="T7" fmla="*/ 109 h 117"/>
                  <a:gd name="T8" fmla="*/ 353 w 182"/>
                  <a:gd name="T9" fmla="*/ 11 h 117"/>
                  <a:gd name="T10" fmla="*/ 340 w 182"/>
                  <a:gd name="T11" fmla="*/ 40 h 117"/>
                  <a:gd name="T12" fmla="*/ 312 w 182"/>
                  <a:gd name="T13" fmla="*/ 67 h 117"/>
                  <a:gd name="T14" fmla="*/ 312 w 182"/>
                  <a:gd name="T15" fmla="*/ 109 h 117"/>
                  <a:gd name="T16" fmla="*/ 262 w 182"/>
                  <a:gd name="T17" fmla="*/ 155 h 117"/>
                  <a:gd name="T18" fmla="*/ 287 w 182"/>
                  <a:gd name="T19" fmla="*/ 83 h 117"/>
                  <a:gd name="T20" fmla="*/ 282 w 182"/>
                  <a:gd name="T21" fmla="*/ 24 h 117"/>
                  <a:gd name="T22" fmla="*/ 232 w 182"/>
                  <a:gd name="T23" fmla="*/ 56 h 117"/>
                  <a:gd name="T24" fmla="*/ 28 w 182"/>
                  <a:gd name="T25" fmla="*/ 27 h 117"/>
                  <a:gd name="T26" fmla="*/ 152 w 182"/>
                  <a:gd name="T27" fmla="*/ 128 h 117"/>
                  <a:gd name="T28" fmla="*/ 13 w 182"/>
                  <a:gd name="T29" fmla="*/ 75 h 117"/>
                  <a:gd name="T30" fmla="*/ 150 w 182"/>
                  <a:gd name="T31" fmla="*/ 179 h 117"/>
                  <a:gd name="T32" fmla="*/ 85 w 182"/>
                  <a:gd name="T33" fmla="*/ 181 h 117"/>
                  <a:gd name="T34" fmla="*/ 120 w 182"/>
                  <a:gd name="T35" fmla="*/ 216 h 117"/>
                  <a:gd name="T36" fmla="*/ 142 w 182"/>
                  <a:gd name="T37" fmla="*/ 227 h 117"/>
                  <a:gd name="T38" fmla="*/ 302 w 182"/>
                  <a:gd name="T39" fmla="*/ 280 h 117"/>
                  <a:gd name="T40" fmla="*/ 403 w 182"/>
                  <a:gd name="T41" fmla="*/ 312 h 117"/>
                  <a:gd name="T42" fmla="*/ 405 w 182"/>
                  <a:gd name="T43" fmla="*/ 312 h 117"/>
                  <a:gd name="T44" fmla="*/ 423 w 182"/>
                  <a:gd name="T45" fmla="*/ 307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2"/>
                  <a:gd name="T70" fmla="*/ 0 h 117"/>
                  <a:gd name="T71" fmla="*/ 182 w 182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2" h="117">
                    <a:moveTo>
                      <a:pt x="169" y="115"/>
                    </a:moveTo>
                    <a:cubicBezTo>
                      <a:pt x="169" y="113"/>
                      <a:pt x="180" y="79"/>
                      <a:pt x="181" y="77"/>
                    </a:cubicBezTo>
                    <a:cubicBezTo>
                      <a:pt x="181" y="76"/>
                      <a:pt x="182" y="70"/>
                      <a:pt x="182" y="63"/>
                    </a:cubicBezTo>
                    <a:cubicBezTo>
                      <a:pt x="174" y="55"/>
                      <a:pt x="165" y="50"/>
                      <a:pt x="159" y="41"/>
                    </a:cubicBezTo>
                    <a:cubicBezTo>
                      <a:pt x="153" y="34"/>
                      <a:pt x="148" y="20"/>
                      <a:pt x="141" y="4"/>
                    </a:cubicBezTo>
                    <a:cubicBezTo>
                      <a:pt x="140" y="8"/>
                      <a:pt x="139" y="11"/>
                      <a:pt x="136" y="15"/>
                    </a:cubicBezTo>
                    <a:cubicBezTo>
                      <a:pt x="134" y="19"/>
                      <a:pt x="127" y="19"/>
                      <a:pt x="125" y="25"/>
                    </a:cubicBezTo>
                    <a:cubicBezTo>
                      <a:pt x="123" y="30"/>
                      <a:pt x="127" y="36"/>
                      <a:pt x="125" y="41"/>
                    </a:cubicBezTo>
                    <a:cubicBezTo>
                      <a:pt x="122" y="46"/>
                      <a:pt x="115" y="68"/>
                      <a:pt x="105" y="58"/>
                    </a:cubicBezTo>
                    <a:cubicBezTo>
                      <a:pt x="96" y="49"/>
                      <a:pt x="114" y="39"/>
                      <a:pt x="115" y="31"/>
                    </a:cubicBezTo>
                    <a:cubicBezTo>
                      <a:pt x="117" y="21"/>
                      <a:pt x="114" y="16"/>
                      <a:pt x="113" y="9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72" y="36"/>
                      <a:pt x="15" y="0"/>
                      <a:pt x="11" y="10"/>
                    </a:cubicBezTo>
                    <a:cubicBezTo>
                      <a:pt x="6" y="19"/>
                      <a:pt x="65" y="34"/>
                      <a:pt x="61" y="48"/>
                    </a:cubicBezTo>
                    <a:cubicBezTo>
                      <a:pt x="58" y="59"/>
                      <a:pt x="11" y="16"/>
                      <a:pt x="5" y="28"/>
                    </a:cubicBezTo>
                    <a:cubicBezTo>
                      <a:pt x="0" y="41"/>
                      <a:pt x="62" y="59"/>
                      <a:pt x="60" y="67"/>
                    </a:cubicBezTo>
                    <a:cubicBezTo>
                      <a:pt x="57" y="76"/>
                      <a:pt x="36" y="62"/>
                      <a:pt x="34" y="68"/>
                    </a:cubicBezTo>
                    <a:cubicBezTo>
                      <a:pt x="33" y="74"/>
                      <a:pt x="45" y="74"/>
                      <a:pt x="48" y="81"/>
                    </a:cubicBezTo>
                    <a:cubicBezTo>
                      <a:pt x="51" y="82"/>
                      <a:pt x="54" y="84"/>
                      <a:pt x="57" y="85"/>
                    </a:cubicBezTo>
                    <a:cubicBezTo>
                      <a:pt x="91" y="99"/>
                      <a:pt x="97" y="97"/>
                      <a:pt x="121" y="105"/>
                    </a:cubicBezTo>
                    <a:cubicBezTo>
                      <a:pt x="145" y="113"/>
                      <a:pt x="145" y="115"/>
                      <a:pt x="161" y="117"/>
                    </a:cubicBezTo>
                    <a:cubicBezTo>
                      <a:pt x="161" y="117"/>
                      <a:pt x="162" y="117"/>
                      <a:pt x="162" y="117"/>
                    </a:cubicBezTo>
                    <a:cubicBezTo>
                      <a:pt x="165" y="116"/>
                      <a:pt x="168" y="116"/>
                      <a:pt x="169" y="115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8" name="Freeform 141"/>
              <p:cNvSpPr>
                <a:spLocks/>
              </p:cNvSpPr>
              <p:nvPr/>
            </p:nvSpPr>
            <p:spPr bwMode="auto">
              <a:xfrm>
                <a:off x="632" y="2157"/>
                <a:ext cx="470" cy="771"/>
              </a:xfrm>
              <a:custGeom>
                <a:avLst/>
                <a:gdLst>
                  <a:gd name="T0" fmla="*/ 360 w 188"/>
                  <a:gd name="T1" fmla="*/ 192 h 289"/>
                  <a:gd name="T2" fmla="*/ 165 w 188"/>
                  <a:gd name="T3" fmla="*/ 21 h 289"/>
                  <a:gd name="T4" fmla="*/ 5 w 188"/>
                  <a:gd name="T5" fmla="*/ 512 h 289"/>
                  <a:gd name="T6" fmla="*/ 105 w 188"/>
                  <a:gd name="T7" fmla="*/ 771 h 289"/>
                  <a:gd name="T8" fmla="*/ 108 w 188"/>
                  <a:gd name="T9" fmla="*/ 768 h 289"/>
                  <a:gd name="T10" fmla="*/ 180 w 188"/>
                  <a:gd name="T11" fmla="*/ 723 h 289"/>
                  <a:gd name="T12" fmla="*/ 237 w 188"/>
                  <a:gd name="T13" fmla="*/ 648 h 289"/>
                  <a:gd name="T14" fmla="*/ 277 w 188"/>
                  <a:gd name="T15" fmla="*/ 574 h 289"/>
                  <a:gd name="T16" fmla="*/ 305 w 188"/>
                  <a:gd name="T17" fmla="*/ 499 h 289"/>
                  <a:gd name="T18" fmla="*/ 370 w 188"/>
                  <a:gd name="T19" fmla="*/ 435 h 289"/>
                  <a:gd name="T20" fmla="*/ 410 w 188"/>
                  <a:gd name="T21" fmla="*/ 414 h 289"/>
                  <a:gd name="T22" fmla="*/ 443 w 188"/>
                  <a:gd name="T23" fmla="*/ 387 h 289"/>
                  <a:gd name="T24" fmla="*/ 470 w 188"/>
                  <a:gd name="T25" fmla="*/ 368 h 289"/>
                  <a:gd name="T26" fmla="*/ 360 w 188"/>
                  <a:gd name="T27" fmla="*/ 192 h 2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289"/>
                  <a:gd name="T44" fmla="*/ 188 w 188"/>
                  <a:gd name="T45" fmla="*/ 289 h 2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289">
                    <a:moveTo>
                      <a:pt x="144" y="72"/>
                    </a:move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3" y="237"/>
                      <a:pt x="24" y="270"/>
                      <a:pt x="42" y="289"/>
                    </a:cubicBezTo>
                    <a:cubicBezTo>
                      <a:pt x="42" y="289"/>
                      <a:pt x="42" y="288"/>
                      <a:pt x="43" y="288"/>
                    </a:cubicBezTo>
                    <a:cubicBezTo>
                      <a:pt x="51" y="281"/>
                      <a:pt x="62" y="277"/>
                      <a:pt x="72" y="271"/>
                    </a:cubicBezTo>
                    <a:cubicBezTo>
                      <a:pt x="82" y="264"/>
                      <a:pt x="89" y="254"/>
                      <a:pt x="95" y="243"/>
                    </a:cubicBezTo>
                    <a:cubicBezTo>
                      <a:pt x="100" y="234"/>
                      <a:pt x="108" y="225"/>
                      <a:pt x="111" y="215"/>
                    </a:cubicBezTo>
                    <a:cubicBezTo>
                      <a:pt x="115" y="206"/>
                      <a:pt x="116" y="196"/>
                      <a:pt x="122" y="187"/>
                    </a:cubicBezTo>
                    <a:cubicBezTo>
                      <a:pt x="129" y="178"/>
                      <a:pt x="139" y="169"/>
                      <a:pt x="148" y="163"/>
                    </a:cubicBezTo>
                    <a:cubicBezTo>
                      <a:pt x="153" y="160"/>
                      <a:pt x="159" y="158"/>
                      <a:pt x="164" y="155"/>
                    </a:cubicBezTo>
                    <a:cubicBezTo>
                      <a:pt x="168" y="152"/>
                      <a:pt x="172" y="148"/>
                      <a:pt x="177" y="145"/>
                    </a:cubicBezTo>
                    <a:cubicBezTo>
                      <a:pt x="181" y="143"/>
                      <a:pt x="184" y="141"/>
                      <a:pt x="188" y="138"/>
                    </a:cubicBezTo>
                    <a:cubicBezTo>
                      <a:pt x="171" y="118"/>
                      <a:pt x="155" y="96"/>
                      <a:pt x="144" y="72"/>
                    </a:cubicBezTo>
                    <a:close/>
                  </a:path>
                </a:pathLst>
              </a:custGeom>
              <a:solidFill>
                <a:srgbClr val="AB0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9" name="Freeform 142"/>
              <p:cNvSpPr>
                <a:spLocks/>
              </p:cNvSpPr>
              <p:nvPr/>
            </p:nvSpPr>
            <p:spPr bwMode="auto">
              <a:xfrm>
                <a:off x="1185" y="2285"/>
                <a:ext cx="858" cy="1003"/>
              </a:xfrm>
              <a:custGeom>
                <a:avLst/>
                <a:gdLst>
                  <a:gd name="T0" fmla="*/ 835 w 343"/>
                  <a:gd name="T1" fmla="*/ 624 h 376"/>
                  <a:gd name="T2" fmla="*/ 833 w 343"/>
                  <a:gd name="T3" fmla="*/ 464 h 376"/>
                  <a:gd name="T4" fmla="*/ 698 w 343"/>
                  <a:gd name="T5" fmla="*/ 283 h 376"/>
                  <a:gd name="T6" fmla="*/ 693 w 343"/>
                  <a:gd name="T7" fmla="*/ 251 h 376"/>
                  <a:gd name="T8" fmla="*/ 658 w 343"/>
                  <a:gd name="T9" fmla="*/ 219 h 376"/>
                  <a:gd name="T10" fmla="*/ 478 w 343"/>
                  <a:gd name="T11" fmla="*/ 96 h 376"/>
                  <a:gd name="T12" fmla="*/ 215 w 343"/>
                  <a:gd name="T13" fmla="*/ 8 h 376"/>
                  <a:gd name="T14" fmla="*/ 215 w 343"/>
                  <a:gd name="T15" fmla="*/ 5 h 376"/>
                  <a:gd name="T16" fmla="*/ 215 w 343"/>
                  <a:gd name="T17" fmla="*/ 8 h 376"/>
                  <a:gd name="T18" fmla="*/ 5 w 343"/>
                  <a:gd name="T19" fmla="*/ 227 h 376"/>
                  <a:gd name="T20" fmla="*/ 5 w 343"/>
                  <a:gd name="T21" fmla="*/ 224 h 376"/>
                  <a:gd name="T22" fmla="*/ 3 w 343"/>
                  <a:gd name="T23" fmla="*/ 224 h 376"/>
                  <a:gd name="T24" fmla="*/ 3 w 343"/>
                  <a:gd name="T25" fmla="*/ 224 h 376"/>
                  <a:gd name="T26" fmla="*/ 0 w 343"/>
                  <a:gd name="T27" fmla="*/ 221 h 376"/>
                  <a:gd name="T28" fmla="*/ 65 w 343"/>
                  <a:gd name="T29" fmla="*/ 307 h 376"/>
                  <a:gd name="T30" fmla="*/ 300 w 343"/>
                  <a:gd name="T31" fmla="*/ 475 h 376"/>
                  <a:gd name="T32" fmla="*/ 428 w 343"/>
                  <a:gd name="T33" fmla="*/ 598 h 376"/>
                  <a:gd name="T34" fmla="*/ 453 w 343"/>
                  <a:gd name="T35" fmla="*/ 646 h 376"/>
                  <a:gd name="T36" fmla="*/ 503 w 343"/>
                  <a:gd name="T37" fmla="*/ 624 h 376"/>
                  <a:gd name="T38" fmla="*/ 543 w 343"/>
                  <a:gd name="T39" fmla="*/ 752 h 376"/>
                  <a:gd name="T40" fmla="*/ 550 w 343"/>
                  <a:gd name="T41" fmla="*/ 854 h 376"/>
                  <a:gd name="T42" fmla="*/ 718 w 343"/>
                  <a:gd name="T43" fmla="*/ 992 h 376"/>
                  <a:gd name="T44" fmla="*/ 835 w 343"/>
                  <a:gd name="T45" fmla="*/ 790 h 376"/>
                  <a:gd name="T46" fmla="*/ 855 w 343"/>
                  <a:gd name="T47" fmla="*/ 694 h 376"/>
                  <a:gd name="T48" fmla="*/ 835 w 343"/>
                  <a:gd name="T49" fmla="*/ 624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3"/>
                  <a:gd name="T76" fmla="*/ 0 h 376"/>
                  <a:gd name="T77" fmla="*/ 343 w 343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3" h="376">
                    <a:moveTo>
                      <a:pt x="334" y="234"/>
                    </a:moveTo>
                    <a:cubicBezTo>
                      <a:pt x="329" y="214"/>
                      <a:pt x="340" y="193"/>
                      <a:pt x="333" y="174"/>
                    </a:cubicBezTo>
                    <a:cubicBezTo>
                      <a:pt x="322" y="145"/>
                      <a:pt x="285" y="137"/>
                      <a:pt x="279" y="106"/>
                    </a:cubicBezTo>
                    <a:cubicBezTo>
                      <a:pt x="278" y="102"/>
                      <a:pt x="278" y="98"/>
                      <a:pt x="277" y="94"/>
                    </a:cubicBezTo>
                    <a:cubicBezTo>
                      <a:pt x="272" y="91"/>
                      <a:pt x="267" y="87"/>
                      <a:pt x="263" y="82"/>
                    </a:cubicBezTo>
                    <a:cubicBezTo>
                      <a:pt x="253" y="72"/>
                      <a:pt x="215" y="40"/>
                      <a:pt x="191" y="36"/>
                    </a:cubicBezTo>
                    <a:cubicBezTo>
                      <a:pt x="163" y="31"/>
                      <a:pt x="92" y="11"/>
                      <a:pt x="86" y="3"/>
                    </a:cubicBezTo>
                    <a:cubicBezTo>
                      <a:pt x="86" y="3"/>
                      <a:pt x="86" y="4"/>
                      <a:pt x="86" y="2"/>
                    </a:cubicBezTo>
                    <a:cubicBezTo>
                      <a:pt x="85" y="0"/>
                      <a:pt x="85" y="2"/>
                      <a:pt x="86" y="3"/>
                    </a:cubicBezTo>
                    <a:cubicBezTo>
                      <a:pt x="98" y="51"/>
                      <a:pt x="31" y="101"/>
                      <a:pt x="2" y="85"/>
                    </a:cubicBez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1" y="84"/>
                      <a:pt x="11" y="103"/>
                      <a:pt x="26" y="115"/>
                    </a:cubicBezTo>
                    <a:cubicBezTo>
                      <a:pt x="45" y="131"/>
                      <a:pt x="94" y="155"/>
                      <a:pt x="120" y="178"/>
                    </a:cubicBezTo>
                    <a:cubicBezTo>
                      <a:pt x="140" y="194"/>
                      <a:pt x="159" y="202"/>
                      <a:pt x="171" y="224"/>
                    </a:cubicBezTo>
                    <a:cubicBezTo>
                      <a:pt x="174" y="230"/>
                      <a:pt x="174" y="239"/>
                      <a:pt x="181" y="242"/>
                    </a:cubicBezTo>
                    <a:cubicBezTo>
                      <a:pt x="194" y="248"/>
                      <a:pt x="190" y="234"/>
                      <a:pt x="201" y="234"/>
                    </a:cubicBezTo>
                    <a:cubicBezTo>
                      <a:pt x="226" y="234"/>
                      <a:pt x="225" y="265"/>
                      <a:pt x="217" y="282"/>
                    </a:cubicBezTo>
                    <a:cubicBezTo>
                      <a:pt x="208" y="303"/>
                      <a:pt x="201" y="301"/>
                      <a:pt x="220" y="320"/>
                    </a:cubicBezTo>
                    <a:cubicBezTo>
                      <a:pt x="244" y="346"/>
                      <a:pt x="245" y="376"/>
                      <a:pt x="287" y="372"/>
                    </a:cubicBezTo>
                    <a:cubicBezTo>
                      <a:pt x="329" y="368"/>
                      <a:pt x="332" y="332"/>
                      <a:pt x="334" y="296"/>
                    </a:cubicBezTo>
                    <a:cubicBezTo>
                      <a:pt x="335" y="284"/>
                      <a:pt x="342" y="271"/>
                      <a:pt x="342" y="260"/>
                    </a:cubicBezTo>
                    <a:cubicBezTo>
                      <a:pt x="343" y="247"/>
                      <a:pt x="336" y="245"/>
                      <a:pt x="334" y="234"/>
                    </a:cubicBezTo>
                    <a:close/>
                  </a:path>
                </a:pathLst>
              </a:custGeom>
              <a:solidFill>
                <a:srgbClr val="690A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0" name="Freeform 143"/>
              <p:cNvSpPr>
                <a:spLocks/>
              </p:cNvSpPr>
              <p:nvPr/>
            </p:nvSpPr>
            <p:spPr bwMode="auto">
              <a:xfrm>
                <a:off x="1842" y="2531"/>
                <a:ext cx="141" cy="421"/>
              </a:xfrm>
              <a:custGeom>
                <a:avLst/>
                <a:gdLst>
                  <a:gd name="T0" fmla="*/ 18 w 56"/>
                  <a:gd name="T1" fmla="*/ 69 h 158"/>
                  <a:gd name="T2" fmla="*/ 18 w 56"/>
                  <a:gd name="T3" fmla="*/ 69 h 158"/>
                  <a:gd name="T4" fmla="*/ 65 w 56"/>
                  <a:gd name="T5" fmla="*/ 139 h 158"/>
                  <a:gd name="T6" fmla="*/ 10 w 56"/>
                  <a:gd name="T7" fmla="*/ 107 h 158"/>
                  <a:gd name="T8" fmla="*/ 8 w 56"/>
                  <a:gd name="T9" fmla="*/ 109 h 158"/>
                  <a:gd name="T10" fmla="*/ 0 w 56"/>
                  <a:gd name="T11" fmla="*/ 141 h 158"/>
                  <a:gd name="T12" fmla="*/ 15 w 56"/>
                  <a:gd name="T13" fmla="*/ 171 h 158"/>
                  <a:gd name="T14" fmla="*/ 25 w 56"/>
                  <a:gd name="T15" fmla="*/ 253 h 158"/>
                  <a:gd name="T16" fmla="*/ 68 w 56"/>
                  <a:gd name="T17" fmla="*/ 341 h 158"/>
                  <a:gd name="T18" fmla="*/ 71 w 56"/>
                  <a:gd name="T19" fmla="*/ 349 h 158"/>
                  <a:gd name="T20" fmla="*/ 123 w 56"/>
                  <a:gd name="T21" fmla="*/ 421 h 158"/>
                  <a:gd name="T22" fmla="*/ 123 w 56"/>
                  <a:gd name="T23" fmla="*/ 341 h 158"/>
                  <a:gd name="T24" fmla="*/ 45 w 56"/>
                  <a:gd name="T25" fmla="*/ 253 h 158"/>
                  <a:gd name="T26" fmla="*/ 128 w 56"/>
                  <a:gd name="T27" fmla="*/ 290 h 158"/>
                  <a:gd name="T28" fmla="*/ 73 w 56"/>
                  <a:gd name="T29" fmla="*/ 224 h 158"/>
                  <a:gd name="T30" fmla="*/ 30 w 56"/>
                  <a:gd name="T31" fmla="*/ 163 h 158"/>
                  <a:gd name="T32" fmla="*/ 103 w 56"/>
                  <a:gd name="T33" fmla="*/ 205 h 158"/>
                  <a:gd name="T34" fmla="*/ 106 w 56"/>
                  <a:gd name="T35" fmla="*/ 165 h 158"/>
                  <a:gd name="T36" fmla="*/ 96 w 56"/>
                  <a:gd name="T37" fmla="*/ 133 h 158"/>
                  <a:gd name="T38" fmla="*/ 98 w 56"/>
                  <a:gd name="T39" fmla="*/ 125 h 158"/>
                  <a:gd name="T40" fmla="*/ 40 w 56"/>
                  <a:gd name="T41" fmla="*/ 37 h 158"/>
                  <a:gd name="T42" fmla="*/ 35 w 56"/>
                  <a:gd name="T43" fmla="*/ 5 h 158"/>
                  <a:gd name="T44" fmla="*/ 28 w 56"/>
                  <a:gd name="T45" fmla="*/ 0 h 158"/>
                  <a:gd name="T46" fmla="*/ 18 w 56"/>
                  <a:gd name="T47" fmla="*/ 69 h 1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158"/>
                  <a:gd name="T74" fmla="*/ 56 w 56"/>
                  <a:gd name="T75" fmla="*/ 158 h 1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158">
                    <a:moveTo>
                      <a:pt x="7" y="26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28" y="48"/>
                      <a:pt x="26" y="52"/>
                    </a:cubicBezTo>
                    <a:cubicBezTo>
                      <a:pt x="23" y="56"/>
                      <a:pt x="12" y="51"/>
                      <a:pt x="4" y="4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2" y="45"/>
                      <a:pt x="1" y="49"/>
                      <a:pt x="0" y="53"/>
                    </a:cubicBezTo>
                    <a:cubicBezTo>
                      <a:pt x="2" y="57"/>
                      <a:pt x="4" y="61"/>
                      <a:pt x="6" y="64"/>
                    </a:cubicBezTo>
                    <a:cubicBezTo>
                      <a:pt x="10" y="69"/>
                      <a:pt x="10" y="86"/>
                      <a:pt x="10" y="95"/>
                    </a:cubicBezTo>
                    <a:cubicBezTo>
                      <a:pt x="17" y="112"/>
                      <a:pt x="24" y="123"/>
                      <a:pt x="27" y="128"/>
                    </a:cubicBezTo>
                    <a:cubicBezTo>
                      <a:pt x="27" y="129"/>
                      <a:pt x="28" y="130"/>
                      <a:pt x="28" y="131"/>
                    </a:cubicBezTo>
                    <a:cubicBezTo>
                      <a:pt x="34" y="139"/>
                      <a:pt x="42" y="150"/>
                      <a:pt x="49" y="158"/>
                    </a:cubicBezTo>
                    <a:cubicBezTo>
                      <a:pt x="51" y="150"/>
                      <a:pt x="53" y="136"/>
                      <a:pt x="49" y="128"/>
                    </a:cubicBezTo>
                    <a:cubicBezTo>
                      <a:pt x="44" y="115"/>
                      <a:pt x="14" y="104"/>
                      <a:pt x="18" y="95"/>
                    </a:cubicBezTo>
                    <a:cubicBezTo>
                      <a:pt x="24" y="81"/>
                      <a:pt x="50" y="111"/>
                      <a:pt x="51" y="109"/>
                    </a:cubicBezTo>
                    <a:cubicBezTo>
                      <a:pt x="56" y="102"/>
                      <a:pt x="37" y="90"/>
                      <a:pt x="29" y="84"/>
                    </a:cubicBezTo>
                    <a:cubicBezTo>
                      <a:pt x="26" y="81"/>
                      <a:pt x="7" y="69"/>
                      <a:pt x="12" y="61"/>
                    </a:cubicBezTo>
                    <a:cubicBezTo>
                      <a:pt x="16" y="53"/>
                      <a:pt x="32" y="74"/>
                      <a:pt x="41" y="77"/>
                    </a:cubicBezTo>
                    <a:cubicBezTo>
                      <a:pt x="56" y="81"/>
                      <a:pt x="48" y="69"/>
                      <a:pt x="42" y="62"/>
                    </a:cubicBezTo>
                    <a:cubicBezTo>
                      <a:pt x="39" y="58"/>
                      <a:pt x="34" y="52"/>
                      <a:pt x="38" y="50"/>
                    </a:cubicBezTo>
                    <a:cubicBezTo>
                      <a:pt x="38" y="49"/>
                      <a:pt x="38" y="48"/>
                      <a:pt x="39" y="47"/>
                    </a:cubicBezTo>
                    <a:cubicBezTo>
                      <a:pt x="28" y="38"/>
                      <a:pt x="19" y="29"/>
                      <a:pt x="16" y="14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0" y="8"/>
                      <a:pt x="9" y="17"/>
                      <a:pt x="7" y="26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1" name="Freeform 144"/>
              <p:cNvSpPr>
                <a:spLocks/>
              </p:cNvSpPr>
              <p:nvPr/>
            </p:nvSpPr>
            <p:spPr bwMode="auto">
              <a:xfrm>
                <a:off x="1732" y="2891"/>
                <a:ext cx="258" cy="381"/>
              </a:xfrm>
              <a:custGeom>
                <a:avLst/>
                <a:gdLst>
                  <a:gd name="T0" fmla="*/ 100 w 103"/>
                  <a:gd name="T1" fmla="*/ 290 h 143"/>
                  <a:gd name="T2" fmla="*/ 105 w 103"/>
                  <a:gd name="T3" fmla="*/ 256 h 143"/>
                  <a:gd name="T4" fmla="*/ 158 w 103"/>
                  <a:gd name="T5" fmla="*/ 320 h 143"/>
                  <a:gd name="T6" fmla="*/ 88 w 103"/>
                  <a:gd name="T7" fmla="*/ 109 h 143"/>
                  <a:gd name="T8" fmla="*/ 240 w 103"/>
                  <a:gd name="T9" fmla="*/ 242 h 143"/>
                  <a:gd name="T10" fmla="*/ 170 w 103"/>
                  <a:gd name="T11" fmla="*/ 48 h 143"/>
                  <a:gd name="T12" fmla="*/ 168 w 103"/>
                  <a:gd name="T13" fmla="*/ 51 h 143"/>
                  <a:gd name="T14" fmla="*/ 145 w 103"/>
                  <a:gd name="T15" fmla="*/ 37 h 143"/>
                  <a:gd name="T16" fmla="*/ 145 w 103"/>
                  <a:gd name="T17" fmla="*/ 37 h 143"/>
                  <a:gd name="T18" fmla="*/ 183 w 103"/>
                  <a:gd name="T19" fmla="*/ 131 h 143"/>
                  <a:gd name="T20" fmla="*/ 98 w 103"/>
                  <a:gd name="T21" fmla="*/ 13 h 143"/>
                  <a:gd name="T22" fmla="*/ 95 w 103"/>
                  <a:gd name="T23" fmla="*/ 13 h 143"/>
                  <a:gd name="T24" fmla="*/ 43 w 103"/>
                  <a:gd name="T25" fmla="*/ 0 h 143"/>
                  <a:gd name="T26" fmla="*/ 35 w 103"/>
                  <a:gd name="T27" fmla="*/ 40 h 143"/>
                  <a:gd name="T28" fmla="*/ 38 w 103"/>
                  <a:gd name="T29" fmla="*/ 40 h 143"/>
                  <a:gd name="T30" fmla="*/ 73 w 103"/>
                  <a:gd name="T31" fmla="*/ 147 h 143"/>
                  <a:gd name="T32" fmla="*/ 20 w 103"/>
                  <a:gd name="T33" fmla="*/ 88 h 143"/>
                  <a:gd name="T34" fmla="*/ 18 w 103"/>
                  <a:gd name="T35" fmla="*/ 88 h 143"/>
                  <a:gd name="T36" fmla="*/ 3 w 103"/>
                  <a:gd name="T37" fmla="*/ 120 h 143"/>
                  <a:gd name="T38" fmla="*/ 5 w 103"/>
                  <a:gd name="T39" fmla="*/ 109 h 143"/>
                  <a:gd name="T40" fmla="*/ 0 w 103"/>
                  <a:gd name="T41" fmla="*/ 133 h 143"/>
                  <a:gd name="T42" fmla="*/ 3 w 103"/>
                  <a:gd name="T43" fmla="*/ 136 h 143"/>
                  <a:gd name="T44" fmla="*/ 100 w 103"/>
                  <a:gd name="T45" fmla="*/ 290 h 1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3"/>
                  <a:gd name="T70" fmla="*/ 0 h 143"/>
                  <a:gd name="T71" fmla="*/ 103 w 103"/>
                  <a:gd name="T72" fmla="*/ 143 h 1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3" h="143">
                    <a:moveTo>
                      <a:pt x="40" y="109"/>
                    </a:moveTo>
                    <a:cubicBezTo>
                      <a:pt x="39" y="103"/>
                      <a:pt x="39" y="98"/>
                      <a:pt x="42" y="96"/>
                    </a:cubicBezTo>
                    <a:cubicBezTo>
                      <a:pt x="48" y="91"/>
                      <a:pt x="50" y="143"/>
                      <a:pt x="63" y="120"/>
                    </a:cubicBezTo>
                    <a:cubicBezTo>
                      <a:pt x="76" y="97"/>
                      <a:pt x="27" y="59"/>
                      <a:pt x="35" y="41"/>
                    </a:cubicBezTo>
                    <a:cubicBezTo>
                      <a:pt x="43" y="24"/>
                      <a:pt x="86" y="115"/>
                      <a:pt x="96" y="91"/>
                    </a:cubicBezTo>
                    <a:cubicBezTo>
                      <a:pt x="103" y="75"/>
                      <a:pt x="80" y="42"/>
                      <a:pt x="68" y="18"/>
                    </a:cubicBezTo>
                    <a:cubicBezTo>
                      <a:pt x="67" y="18"/>
                      <a:pt x="67" y="19"/>
                      <a:pt x="67" y="19"/>
                    </a:cubicBezTo>
                    <a:cubicBezTo>
                      <a:pt x="67" y="19"/>
                      <a:pt x="63" y="17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2" y="17"/>
                      <a:pt x="79" y="47"/>
                      <a:pt x="73" y="49"/>
                    </a:cubicBezTo>
                    <a:cubicBezTo>
                      <a:pt x="67" y="50"/>
                      <a:pt x="46" y="18"/>
                      <a:pt x="39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1" y="2"/>
                      <a:pt x="23" y="0"/>
                      <a:pt x="17" y="0"/>
                    </a:cubicBezTo>
                    <a:cubicBezTo>
                      <a:pt x="17" y="5"/>
                      <a:pt x="15" y="10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34" y="51"/>
                      <a:pt x="29" y="55"/>
                    </a:cubicBezTo>
                    <a:cubicBezTo>
                      <a:pt x="24" y="59"/>
                      <a:pt x="14" y="45"/>
                      <a:pt x="8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5" y="38"/>
                      <a:pt x="3" y="42"/>
                      <a:pt x="1" y="45"/>
                    </a:cubicBezTo>
                    <a:cubicBezTo>
                      <a:pt x="2" y="44"/>
                      <a:pt x="2" y="43"/>
                      <a:pt x="2" y="41"/>
                    </a:cubicBezTo>
                    <a:cubicBezTo>
                      <a:pt x="2" y="44"/>
                      <a:pt x="1" y="47"/>
                      <a:pt x="0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1" y="61"/>
                      <a:pt x="37" y="97"/>
                      <a:pt x="40" y="109"/>
                    </a:cubicBezTo>
                    <a:close/>
                  </a:path>
                </a:pathLst>
              </a:custGeom>
              <a:solidFill>
                <a:srgbClr val="CE5D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2" name="Freeform 145"/>
              <p:cNvSpPr>
                <a:spLocks/>
              </p:cNvSpPr>
              <p:nvPr/>
            </p:nvSpPr>
            <p:spPr bwMode="auto">
              <a:xfrm>
                <a:off x="1965" y="2176"/>
                <a:ext cx="140" cy="227"/>
              </a:xfrm>
              <a:custGeom>
                <a:avLst/>
                <a:gdLst>
                  <a:gd name="T0" fmla="*/ 85 w 56"/>
                  <a:gd name="T1" fmla="*/ 3 h 85"/>
                  <a:gd name="T2" fmla="*/ 0 w 56"/>
                  <a:gd name="T3" fmla="*/ 24 h 85"/>
                  <a:gd name="T4" fmla="*/ 15 w 56"/>
                  <a:gd name="T5" fmla="*/ 48 h 85"/>
                  <a:gd name="T6" fmla="*/ 55 w 56"/>
                  <a:gd name="T7" fmla="*/ 222 h 85"/>
                  <a:gd name="T8" fmla="*/ 58 w 56"/>
                  <a:gd name="T9" fmla="*/ 227 h 85"/>
                  <a:gd name="T10" fmla="*/ 58 w 56"/>
                  <a:gd name="T11" fmla="*/ 227 h 85"/>
                  <a:gd name="T12" fmla="*/ 110 w 56"/>
                  <a:gd name="T13" fmla="*/ 93 h 85"/>
                  <a:gd name="T14" fmla="*/ 85 w 56"/>
                  <a:gd name="T15" fmla="*/ 3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5"/>
                  <a:gd name="T26" fmla="*/ 56 w 56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5">
                    <a:moveTo>
                      <a:pt x="34" y="1"/>
                    </a:moveTo>
                    <a:cubicBezTo>
                      <a:pt x="26" y="0"/>
                      <a:pt x="20" y="1"/>
                      <a:pt x="0" y="9"/>
                    </a:cubicBezTo>
                    <a:cubicBezTo>
                      <a:pt x="2" y="12"/>
                      <a:pt x="4" y="15"/>
                      <a:pt x="6" y="18"/>
                    </a:cubicBezTo>
                    <a:cubicBezTo>
                      <a:pt x="14" y="33"/>
                      <a:pt x="20" y="64"/>
                      <a:pt x="22" y="83"/>
                    </a:cubicBezTo>
                    <a:cubicBezTo>
                      <a:pt x="22" y="84"/>
                      <a:pt x="22" y="85"/>
                      <a:pt x="23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18" y="64"/>
                      <a:pt x="33" y="42"/>
                      <a:pt x="44" y="35"/>
                    </a:cubicBezTo>
                    <a:cubicBezTo>
                      <a:pt x="56" y="28"/>
                      <a:pt x="46" y="2"/>
                      <a:pt x="34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3" name="Freeform 146"/>
              <p:cNvSpPr>
                <a:spLocks/>
              </p:cNvSpPr>
              <p:nvPr/>
            </p:nvSpPr>
            <p:spPr bwMode="auto">
              <a:xfrm>
                <a:off x="955" y="1192"/>
                <a:ext cx="817" cy="1301"/>
              </a:xfrm>
              <a:custGeom>
                <a:avLst/>
                <a:gdLst>
                  <a:gd name="T0" fmla="*/ 192 w 327"/>
                  <a:gd name="T1" fmla="*/ 1301 h 488"/>
                  <a:gd name="T2" fmla="*/ 195 w 327"/>
                  <a:gd name="T3" fmla="*/ 1285 h 488"/>
                  <a:gd name="T4" fmla="*/ 195 w 327"/>
                  <a:gd name="T5" fmla="*/ 1282 h 488"/>
                  <a:gd name="T6" fmla="*/ 195 w 327"/>
                  <a:gd name="T7" fmla="*/ 1282 h 488"/>
                  <a:gd name="T8" fmla="*/ 190 w 327"/>
                  <a:gd name="T9" fmla="*/ 1266 h 488"/>
                  <a:gd name="T10" fmla="*/ 187 w 327"/>
                  <a:gd name="T11" fmla="*/ 1232 h 488"/>
                  <a:gd name="T12" fmla="*/ 267 w 327"/>
                  <a:gd name="T13" fmla="*/ 1077 h 488"/>
                  <a:gd name="T14" fmla="*/ 407 w 327"/>
                  <a:gd name="T15" fmla="*/ 1034 h 488"/>
                  <a:gd name="T16" fmla="*/ 417 w 327"/>
                  <a:gd name="T17" fmla="*/ 1040 h 488"/>
                  <a:gd name="T18" fmla="*/ 420 w 327"/>
                  <a:gd name="T19" fmla="*/ 1040 h 488"/>
                  <a:gd name="T20" fmla="*/ 427 w 327"/>
                  <a:gd name="T21" fmla="*/ 1048 h 488"/>
                  <a:gd name="T22" fmla="*/ 427 w 327"/>
                  <a:gd name="T23" fmla="*/ 1048 h 488"/>
                  <a:gd name="T24" fmla="*/ 422 w 327"/>
                  <a:gd name="T25" fmla="*/ 1034 h 488"/>
                  <a:gd name="T26" fmla="*/ 422 w 327"/>
                  <a:gd name="T27" fmla="*/ 1034 h 488"/>
                  <a:gd name="T28" fmla="*/ 417 w 327"/>
                  <a:gd name="T29" fmla="*/ 1024 h 488"/>
                  <a:gd name="T30" fmla="*/ 415 w 327"/>
                  <a:gd name="T31" fmla="*/ 1021 h 488"/>
                  <a:gd name="T32" fmla="*/ 410 w 327"/>
                  <a:gd name="T33" fmla="*/ 1013 h 488"/>
                  <a:gd name="T34" fmla="*/ 407 w 327"/>
                  <a:gd name="T35" fmla="*/ 1010 h 488"/>
                  <a:gd name="T36" fmla="*/ 400 w 327"/>
                  <a:gd name="T37" fmla="*/ 1000 h 488"/>
                  <a:gd name="T38" fmla="*/ 400 w 327"/>
                  <a:gd name="T39" fmla="*/ 1000 h 488"/>
                  <a:gd name="T40" fmla="*/ 395 w 327"/>
                  <a:gd name="T41" fmla="*/ 989 h 488"/>
                  <a:gd name="T42" fmla="*/ 392 w 327"/>
                  <a:gd name="T43" fmla="*/ 984 h 488"/>
                  <a:gd name="T44" fmla="*/ 390 w 327"/>
                  <a:gd name="T45" fmla="*/ 978 h 488"/>
                  <a:gd name="T46" fmla="*/ 387 w 327"/>
                  <a:gd name="T47" fmla="*/ 976 h 488"/>
                  <a:gd name="T48" fmla="*/ 385 w 327"/>
                  <a:gd name="T49" fmla="*/ 965 h 488"/>
                  <a:gd name="T50" fmla="*/ 382 w 327"/>
                  <a:gd name="T51" fmla="*/ 957 h 488"/>
                  <a:gd name="T52" fmla="*/ 382 w 327"/>
                  <a:gd name="T53" fmla="*/ 957 h 488"/>
                  <a:gd name="T54" fmla="*/ 337 w 327"/>
                  <a:gd name="T55" fmla="*/ 552 h 488"/>
                  <a:gd name="T56" fmla="*/ 412 w 327"/>
                  <a:gd name="T57" fmla="*/ 437 h 488"/>
                  <a:gd name="T58" fmla="*/ 415 w 327"/>
                  <a:gd name="T59" fmla="*/ 437 h 488"/>
                  <a:gd name="T60" fmla="*/ 497 w 327"/>
                  <a:gd name="T61" fmla="*/ 451 h 488"/>
                  <a:gd name="T62" fmla="*/ 500 w 327"/>
                  <a:gd name="T63" fmla="*/ 451 h 488"/>
                  <a:gd name="T64" fmla="*/ 610 w 327"/>
                  <a:gd name="T65" fmla="*/ 445 h 488"/>
                  <a:gd name="T66" fmla="*/ 817 w 327"/>
                  <a:gd name="T67" fmla="*/ 443 h 488"/>
                  <a:gd name="T68" fmla="*/ 642 w 327"/>
                  <a:gd name="T69" fmla="*/ 189 h 488"/>
                  <a:gd name="T70" fmla="*/ 597 w 327"/>
                  <a:gd name="T71" fmla="*/ 152 h 488"/>
                  <a:gd name="T72" fmla="*/ 605 w 327"/>
                  <a:gd name="T73" fmla="*/ 93 h 488"/>
                  <a:gd name="T74" fmla="*/ 520 w 327"/>
                  <a:gd name="T75" fmla="*/ 56 h 488"/>
                  <a:gd name="T76" fmla="*/ 490 w 327"/>
                  <a:gd name="T77" fmla="*/ 104 h 488"/>
                  <a:gd name="T78" fmla="*/ 485 w 327"/>
                  <a:gd name="T79" fmla="*/ 32 h 488"/>
                  <a:gd name="T80" fmla="*/ 402 w 327"/>
                  <a:gd name="T81" fmla="*/ 27 h 488"/>
                  <a:gd name="T82" fmla="*/ 335 w 327"/>
                  <a:gd name="T83" fmla="*/ 131 h 488"/>
                  <a:gd name="T84" fmla="*/ 310 w 327"/>
                  <a:gd name="T85" fmla="*/ 69 h 488"/>
                  <a:gd name="T86" fmla="*/ 220 w 327"/>
                  <a:gd name="T87" fmla="*/ 91 h 488"/>
                  <a:gd name="T88" fmla="*/ 205 w 327"/>
                  <a:gd name="T89" fmla="*/ 179 h 488"/>
                  <a:gd name="T90" fmla="*/ 187 w 327"/>
                  <a:gd name="T91" fmla="*/ 203 h 488"/>
                  <a:gd name="T92" fmla="*/ 7 w 327"/>
                  <a:gd name="T93" fmla="*/ 605 h 488"/>
                  <a:gd name="T94" fmla="*/ 30 w 327"/>
                  <a:gd name="T95" fmla="*/ 930 h 488"/>
                  <a:gd name="T96" fmla="*/ 192 w 327"/>
                  <a:gd name="T97" fmla="*/ 1301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7"/>
                  <a:gd name="T148" fmla="*/ 0 h 488"/>
                  <a:gd name="T149" fmla="*/ 327 w 327"/>
                  <a:gd name="T150" fmla="*/ 488 h 4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7" h="488">
                    <a:moveTo>
                      <a:pt x="77" y="488"/>
                    </a:moveTo>
                    <a:cubicBezTo>
                      <a:pt x="78" y="487"/>
                      <a:pt x="78" y="485"/>
                      <a:pt x="78" y="482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7" y="479"/>
                      <a:pt x="76" y="477"/>
                      <a:pt x="76" y="475"/>
                    </a:cubicBezTo>
                    <a:cubicBezTo>
                      <a:pt x="75" y="470"/>
                      <a:pt x="75" y="466"/>
                      <a:pt x="75" y="462"/>
                    </a:cubicBezTo>
                    <a:cubicBezTo>
                      <a:pt x="76" y="441"/>
                      <a:pt x="88" y="420"/>
                      <a:pt x="107" y="404"/>
                    </a:cubicBezTo>
                    <a:cubicBezTo>
                      <a:pt x="127" y="389"/>
                      <a:pt x="148" y="383"/>
                      <a:pt x="163" y="388"/>
                    </a:cubicBezTo>
                    <a:cubicBezTo>
                      <a:pt x="164" y="389"/>
                      <a:pt x="166" y="389"/>
                      <a:pt x="167" y="390"/>
                    </a:cubicBezTo>
                    <a:cubicBezTo>
                      <a:pt x="167" y="390"/>
                      <a:pt x="168" y="390"/>
                      <a:pt x="168" y="390"/>
                    </a:cubicBezTo>
                    <a:cubicBezTo>
                      <a:pt x="169" y="391"/>
                      <a:pt x="170" y="392"/>
                      <a:pt x="171" y="393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70" y="390"/>
                      <a:pt x="170" y="389"/>
                      <a:pt x="169" y="388"/>
                    </a:cubicBezTo>
                    <a:cubicBezTo>
                      <a:pt x="169" y="388"/>
                      <a:pt x="169" y="388"/>
                      <a:pt x="169" y="388"/>
                    </a:cubicBezTo>
                    <a:cubicBezTo>
                      <a:pt x="168" y="387"/>
                      <a:pt x="168" y="386"/>
                      <a:pt x="167" y="384"/>
                    </a:cubicBezTo>
                    <a:cubicBezTo>
                      <a:pt x="166" y="384"/>
                      <a:pt x="166" y="384"/>
                      <a:pt x="166" y="383"/>
                    </a:cubicBezTo>
                    <a:cubicBezTo>
                      <a:pt x="165" y="382"/>
                      <a:pt x="165" y="381"/>
                      <a:pt x="164" y="380"/>
                    </a:cubicBezTo>
                    <a:cubicBezTo>
                      <a:pt x="164" y="380"/>
                      <a:pt x="163" y="379"/>
                      <a:pt x="163" y="379"/>
                    </a:cubicBezTo>
                    <a:cubicBezTo>
                      <a:pt x="162" y="377"/>
                      <a:pt x="161" y="376"/>
                      <a:pt x="160" y="375"/>
                    </a:cubicBezTo>
                    <a:cubicBezTo>
                      <a:pt x="160" y="375"/>
                      <a:pt x="160" y="375"/>
                      <a:pt x="160" y="375"/>
                    </a:cubicBezTo>
                    <a:cubicBezTo>
                      <a:pt x="160" y="373"/>
                      <a:pt x="159" y="372"/>
                      <a:pt x="158" y="371"/>
                    </a:cubicBezTo>
                    <a:cubicBezTo>
                      <a:pt x="158" y="370"/>
                      <a:pt x="158" y="370"/>
                      <a:pt x="157" y="369"/>
                    </a:cubicBezTo>
                    <a:cubicBezTo>
                      <a:pt x="157" y="368"/>
                      <a:pt x="156" y="368"/>
                      <a:pt x="156" y="367"/>
                    </a:cubicBezTo>
                    <a:cubicBezTo>
                      <a:pt x="156" y="366"/>
                      <a:pt x="156" y="366"/>
                      <a:pt x="155" y="366"/>
                    </a:cubicBezTo>
                    <a:cubicBezTo>
                      <a:pt x="155" y="364"/>
                      <a:pt x="154" y="363"/>
                      <a:pt x="154" y="362"/>
                    </a:cubicBezTo>
                    <a:cubicBezTo>
                      <a:pt x="154" y="361"/>
                      <a:pt x="153" y="360"/>
                      <a:pt x="153" y="359"/>
                    </a:cubicBezTo>
                    <a:cubicBezTo>
                      <a:pt x="153" y="359"/>
                      <a:pt x="153" y="359"/>
                      <a:pt x="153" y="359"/>
                    </a:cubicBezTo>
                    <a:cubicBezTo>
                      <a:pt x="138" y="318"/>
                      <a:pt x="126" y="248"/>
                      <a:pt x="135" y="207"/>
                    </a:cubicBezTo>
                    <a:cubicBezTo>
                      <a:pt x="140" y="183"/>
                      <a:pt x="153" y="169"/>
                      <a:pt x="165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73" y="167"/>
                      <a:pt x="184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12" y="169"/>
                      <a:pt x="226" y="168"/>
                      <a:pt x="244" y="167"/>
                    </a:cubicBezTo>
                    <a:cubicBezTo>
                      <a:pt x="268" y="165"/>
                      <a:pt x="297" y="166"/>
                      <a:pt x="327" y="166"/>
                    </a:cubicBezTo>
                    <a:cubicBezTo>
                      <a:pt x="315" y="126"/>
                      <a:pt x="293" y="92"/>
                      <a:pt x="257" y="71"/>
                    </a:cubicBezTo>
                    <a:cubicBezTo>
                      <a:pt x="254" y="68"/>
                      <a:pt x="241" y="59"/>
                      <a:pt x="239" y="57"/>
                    </a:cubicBezTo>
                    <a:cubicBezTo>
                      <a:pt x="238" y="54"/>
                      <a:pt x="236" y="48"/>
                      <a:pt x="242" y="35"/>
                    </a:cubicBezTo>
                    <a:cubicBezTo>
                      <a:pt x="247" y="19"/>
                      <a:pt x="220" y="3"/>
                      <a:pt x="208" y="21"/>
                    </a:cubicBezTo>
                    <a:cubicBezTo>
                      <a:pt x="205" y="25"/>
                      <a:pt x="203" y="28"/>
                      <a:pt x="196" y="39"/>
                    </a:cubicBezTo>
                    <a:cubicBezTo>
                      <a:pt x="196" y="39"/>
                      <a:pt x="197" y="16"/>
                      <a:pt x="194" y="12"/>
                    </a:cubicBezTo>
                    <a:cubicBezTo>
                      <a:pt x="184" y="0"/>
                      <a:pt x="166" y="4"/>
                      <a:pt x="161" y="10"/>
                    </a:cubicBezTo>
                    <a:cubicBezTo>
                      <a:pt x="155" y="17"/>
                      <a:pt x="159" y="47"/>
                      <a:pt x="134" y="49"/>
                    </a:cubicBezTo>
                    <a:cubicBezTo>
                      <a:pt x="122" y="48"/>
                      <a:pt x="123" y="35"/>
                      <a:pt x="124" y="26"/>
                    </a:cubicBezTo>
                    <a:cubicBezTo>
                      <a:pt x="125" y="17"/>
                      <a:pt x="91" y="16"/>
                      <a:pt x="88" y="34"/>
                    </a:cubicBezTo>
                    <a:cubicBezTo>
                      <a:pt x="87" y="45"/>
                      <a:pt x="85" y="56"/>
                      <a:pt x="82" y="67"/>
                    </a:cubicBezTo>
                    <a:cubicBezTo>
                      <a:pt x="81" y="69"/>
                      <a:pt x="77" y="75"/>
                      <a:pt x="75" y="76"/>
                    </a:cubicBezTo>
                    <a:cubicBezTo>
                      <a:pt x="8" y="129"/>
                      <a:pt x="3" y="166"/>
                      <a:pt x="3" y="227"/>
                    </a:cubicBezTo>
                    <a:cubicBezTo>
                      <a:pt x="3" y="252"/>
                      <a:pt x="0" y="302"/>
                      <a:pt x="12" y="349"/>
                    </a:cubicBezTo>
                    <a:cubicBezTo>
                      <a:pt x="18" y="376"/>
                      <a:pt x="51" y="458"/>
                      <a:pt x="77" y="488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4" name="Freeform 147"/>
              <p:cNvSpPr>
                <a:spLocks/>
              </p:cNvSpPr>
              <p:nvPr/>
            </p:nvSpPr>
            <p:spPr bwMode="auto">
              <a:xfrm>
                <a:off x="1300" y="1968"/>
                <a:ext cx="725" cy="504"/>
              </a:xfrm>
              <a:custGeom>
                <a:avLst/>
                <a:gdLst>
                  <a:gd name="T0" fmla="*/ 680 w 290"/>
                  <a:gd name="T1" fmla="*/ 256 h 189"/>
                  <a:gd name="T2" fmla="*/ 510 w 290"/>
                  <a:gd name="T3" fmla="*/ 109 h 189"/>
                  <a:gd name="T4" fmla="*/ 372 w 290"/>
                  <a:gd name="T5" fmla="*/ 0 h 189"/>
                  <a:gd name="T6" fmla="*/ 97 w 290"/>
                  <a:gd name="T7" fmla="*/ 37 h 189"/>
                  <a:gd name="T8" fmla="*/ 88 w 290"/>
                  <a:gd name="T9" fmla="*/ 40 h 189"/>
                  <a:gd name="T10" fmla="*/ 85 w 290"/>
                  <a:gd name="T11" fmla="*/ 40 h 189"/>
                  <a:gd name="T12" fmla="*/ 60 w 290"/>
                  <a:gd name="T13" fmla="*/ 40 h 189"/>
                  <a:gd name="T14" fmla="*/ 15 w 290"/>
                  <a:gd name="T15" fmla="*/ 101 h 189"/>
                  <a:gd name="T16" fmla="*/ 37 w 290"/>
                  <a:gd name="T17" fmla="*/ 181 h 189"/>
                  <a:gd name="T18" fmla="*/ 297 w 290"/>
                  <a:gd name="T19" fmla="*/ 59 h 189"/>
                  <a:gd name="T20" fmla="*/ 300 w 290"/>
                  <a:gd name="T21" fmla="*/ 59 h 189"/>
                  <a:gd name="T22" fmla="*/ 490 w 290"/>
                  <a:gd name="T23" fmla="*/ 179 h 189"/>
                  <a:gd name="T24" fmla="*/ 688 w 290"/>
                  <a:gd name="T25" fmla="*/ 477 h 189"/>
                  <a:gd name="T26" fmla="*/ 685 w 290"/>
                  <a:gd name="T27" fmla="*/ 483 h 189"/>
                  <a:gd name="T28" fmla="*/ 685 w 290"/>
                  <a:gd name="T29" fmla="*/ 504 h 189"/>
                  <a:gd name="T30" fmla="*/ 723 w 290"/>
                  <a:gd name="T31" fmla="*/ 469 h 189"/>
                  <a:gd name="T32" fmla="*/ 680 w 290"/>
                  <a:gd name="T33" fmla="*/ 256 h 1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189"/>
                  <a:gd name="T53" fmla="*/ 290 w 290"/>
                  <a:gd name="T54" fmla="*/ 189 h 1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189">
                    <a:moveTo>
                      <a:pt x="272" y="96"/>
                    </a:moveTo>
                    <a:cubicBezTo>
                      <a:pt x="253" y="61"/>
                      <a:pt x="229" y="52"/>
                      <a:pt x="204" y="41"/>
                    </a:cubicBezTo>
                    <a:cubicBezTo>
                      <a:pt x="187" y="34"/>
                      <a:pt x="177" y="5"/>
                      <a:pt x="149" y="0"/>
                    </a:cubicBezTo>
                    <a:cubicBezTo>
                      <a:pt x="105" y="4"/>
                      <a:pt x="54" y="12"/>
                      <a:pt x="39" y="14"/>
                    </a:cubicBezTo>
                    <a:cubicBezTo>
                      <a:pt x="37" y="14"/>
                      <a:pt x="36" y="14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15"/>
                      <a:pt x="27" y="15"/>
                      <a:pt x="24" y="15"/>
                    </a:cubicBezTo>
                    <a:cubicBezTo>
                      <a:pt x="11" y="15"/>
                      <a:pt x="0" y="13"/>
                      <a:pt x="6" y="38"/>
                    </a:cubicBezTo>
                    <a:cubicBezTo>
                      <a:pt x="9" y="49"/>
                      <a:pt x="12" y="59"/>
                      <a:pt x="15" y="68"/>
                    </a:cubicBezTo>
                    <a:cubicBezTo>
                      <a:pt x="35" y="28"/>
                      <a:pt x="81" y="26"/>
                      <a:pt x="119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50" y="19"/>
                      <a:pt x="158" y="50"/>
                      <a:pt x="196" y="67"/>
                    </a:cubicBezTo>
                    <a:cubicBezTo>
                      <a:pt x="253" y="92"/>
                      <a:pt x="287" y="119"/>
                      <a:pt x="275" y="179"/>
                    </a:cubicBez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74" y="182"/>
                      <a:pt x="273" y="186"/>
                      <a:pt x="274" y="189"/>
                    </a:cubicBezTo>
                    <a:cubicBezTo>
                      <a:pt x="280" y="187"/>
                      <a:pt x="285" y="182"/>
                      <a:pt x="289" y="176"/>
                    </a:cubicBezTo>
                    <a:cubicBezTo>
                      <a:pt x="290" y="174"/>
                      <a:pt x="283" y="117"/>
                      <a:pt x="272" y="96"/>
                    </a:cubicBezTo>
                    <a:close/>
                  </a:path>
                </a:pathLst>
              </a:custGeom>
              <a:solidFill>
                <a:srgbClr val="C39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5" name="Freeform 148"/>
              <p:cNvSpPr>
                <a:spLocks/>
              </p:cNvSpPr>
              <p:nvPr/>
            </p:nvSpPr>
            <p:spPr bwMode="auto">
              <a:xfrm>
                <a:off x="527" y="2157"/>
                <a:ext cx="333" cy="1134"/>
              </a:xfrm>
              <a:custGeom>
                <a:avLst/>
                <a:gdLst>
                  <a:gd name="T0" fmla="*/ 123 w 133"/>
                  <a:gd name="T1" fmla="*/ 985 h 425"/>
                  <a:gd name="T2" fmla="*/ 265 w 133"/>
                  <a:gd name="T3" fmla="*/ 1118 h 425"/>
                  <a:gd name="T4" fmla="*/ 308 w 133"/>
                  <a:gd name="T5" fmla="*/ 1081 h 425"/>
                  <a:gd name="T6" fmla="*/ 320 w 133"/>
                  <a:gd name="T7" fmla="*/ 1011 h 425"/>
                  <a:gd name="T8" fmla="*/ 75 w 133"/>
                  <a:gd name="T9" fmla="*/ 550 h 425"/>
                  <a:gd name="T10" fmla="*/ 230 w 133"/>
                  <a:gd name="T11" fmla="*/ 0 h 425"/>
                  <a:gd name="T12" fmla="*/ 230 w 133"/>
                  <a:gd name="T13" fmla="*/ 0 h 425"/>
                  <a:gd name="T14" fmla="*/ 175 w 133"/>
                  <a:gd name="T15" fmla="*/ 16 h 425"/>
                  <a:gd name="T16" fmla="*/ 48 w 133"/>
                  <a:gd name="T17" fmla="*/ 181 h 425"/>
                  <a:gd name="T18" fmla="*/ 25 w 133"/>
                  <a:gd name="T19" fmla="*/ 272 h 425"/>
                  <a:gd name="T20" fmla="*/ 0 w 133"/>
                  <a:gd name="T21" fmla="*/ 470 h 425"/>
                  <a:gd name="T22" fmla="*/ 123 w 133"/>
                  <a:gd name="T23" fmla="*/ 979 h 425"/>
                  <a:gd name="T24" fmla="*/ 123 w 133"/>
                  <a:gd name="T25" fmla="*/ 985 h 4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425"/>
                  <a:gd name="T41" fmla="*/ 133 w 133"/>
                  <a:gd name="T42" fmla="*/ 425 h 4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425">
                    <a:moveTo>
                      <a:pt x="49" y="369"/>
                    </a:moveTo>
                    <a:cubicBezTo>
                      <a:pt x="65" y="404"/>
                      <a:pt x="84" y="425"/>
                      <a:pt x="106" y="419"/>
                    </a:cubicBezTo>
                    <a:cubicBezTo>
                      <a:pt x="106" y="419"/>
                      <a:pt x="115" y="416"/>
                      <a:pt x="123" y="405"/>
                    </a:cubicBezTo>
                    <a:cubicBezTo>
                      <a:pt x="133" y="385"/>
                      <a:pt x="128" y="379"/>
                      <a:pt x="128" y="379"/>
                    </a:cubicBezTo>
                    <a:cubicBezTo>
                      <a:pt x="83" y="340"/>
                      <a:pt x="35" y="280"/>
                      <a:pt x="30" y="206"/>
                    </a:cubicBezTo>
                    <a:cubicBezTo>
                      <a:pt x="24" y="135"/>
                      <a:pt x="59" y="3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80" y="2"/>
                      <a:pt x="70" y="6"/>
                    </a:cubicBezTo>
                    <a:cubicBezTo>
                      <a:pt x="52" y="16"/>
                      <a:pt x="31" y="33"/>
                      <a:pt x="19" y="68"/>
                    </a:cubicBezTo>
                    <a:cubicBezTo>
                      <a:pt x="17" y="74"/>
                      <a:pt x="11" y="93"/>
                      <a:pt x="10" y="102"/>
                    </a:cubicBezTo>
                    <a:cubicBezTo>
                      <a:pt x="5" y="123"/>
                      <a:pt x="0" y="148"/>
                      <a:pt x="0" y="176"/>
                    </a:cubicBezTo>
                    <a:cubicBezTo>
                      <a:pt x="0" y="293"/>
                      <a:pt x="27" y="316"/>
                      <a:pt x="49" y="367"/>
                    </a:cubicBezTo>
                    <a:lnTo>
                      <a:pt x="49" y="369"/>
                    </a:lnTo>
                    <a:close/>
                  </a:path>
                </a:pathLst>
              </a:custGeom>
              <a:solidFill>
                <a:srgbClr val="C39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6" name="Freeform 149"/>
              <p:cNvSpPr>
                <a:spLocks/>
              </p:cNvSpPr>
              <p:nvPr/>
            </p:nvSpPr>
            <p:spPr bwMode="auto">
              <a:xfrm>
                <a:off x="1357" y="2043"/>
                <a:ext cx="651" cy="485"/>
              </a:xfrm>
              <a:custGeom>
                <a:avLst/>
                <a:gdLst>
                  <a:gd name="T0" fmla="*/ 616 w 260"/>
                  <a:gd name="T1" fmla="*/ 410 h 182"/>
                  <a:gd name="T2" fmla="*/ 616 w 260"/>
                  <a:gd name="T3" fmla="*/ 410 h 182"/>
                  <a:gd name="T4" fmla="*/ 546 w 260"/>
                  <a:gd name="T5" fmla="*/ 480 h 182"/>
                  <a:gd name="T6" fmla="*/ 496 w 260"/>
                  <a:gd name="T7" fmla="*/ 450 h 182"/>
                  <a:gd name="T8" fmla="*/ 310 w 260"/>
                  <a:gd name="T9" fmla="*/ 322 h 182"/>
                  <a:gd name="T10" fmla="*/ 68 w 260"/>
                  <a:gd name="T11" fmla="*/ 237 h 182"/>
                  <a:gd name="T12" fmla="*/ 53 w 260"/>
                  <a:gd name="T13" fmla="*/ 213 h 182"/>
                  <a:gd name="T14" fmla="*/ 8 w 260"/>
                  <a:gd name="T15" fmla="*/ 125 h 182"/>
                  <a:gd name="T16" fmla="*/ 13 w 260"/>
                  <a:gd name="T17" fmla="*/ 85 h 182"/>
                  <a:gd name="T18" fmla="*/ 238 w 260"/>
                  <a:gd name="T19" fmla="*/ 3 h 182"/>
                  <a:gd name="T20" fmla="*/ 245 w 260"/>
                  <a:gd name="T21" fmla="*/ 3 h 182"/>
                  <a:gd name="T22" fmla="*/ 421 w 260"/>
                  <a:gd name="T23" fmla="*/ 117 h 182"/>
                  <a:gd name="T24" fmla="*/ 616 w 260"/>
                  <a:gd name="T25" fmla="*/ 410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0"/>
                  <a:gd name="T40" fmla="*/ 0 h 182"/>
                  <a:gd name="T41" fmla="*/ 260 w 260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0" h="182">
                    <a:moveTo>
                      <a:pt x="246" y="154"/>
                    </a:move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4" y="165"/>
                      <a:pt x="236" y="178"/>
                      <a:pt x="218" y="180"/>
                    </a:cubicBezTo>
                    <a:cubicBezTo>
                      <a:pt x="211" y="182"/>
                      <a:pt x="206" y="177"/>
                      <a:pt x="198" y="169"/>
                    </a:cubicBezTo>
                    <a:cubicBezTo>
                      <a:pt x="188" y="159"/>
                      <a:pt x="159" y="129"/>
                      <a:pt x="124" y="121"/>
                    </a:cubicBezTo>
                    <a:cubicBezTo>
                      <a:pt x="99" y="116"/>
                      <a:pt x="44" y="101"/>
                      <a:pt x="27" y="89"/>
                    </a:cubicBezTo>
                    <a:cubicBezTo>
                      <a:pt x="24" y="87"/>
                      <a:pt x="21" y="81"/>
                      <a:pt x="21" y="80"/>
                    </a:cubicBezTo>
                    <a:cubicBezTo>
                      <a:pt x="15" y="66"/>
                      <a:pt x="4" y="54"/>
                      <a:pt x="3" y="47"/>
                    </a:cubicBezTo>
                    <a:cubicBezTo>
                      <a:pt x="0" y="41"/>
                      <a:pt x="2" y="36"/>
                      <a:pt x="5" y="32"/>
                    </a:cubicBezTo>
                    <a:cubicBezTo>
                      <a:pt x="27" y="4"/>
                      <a:pt x="60" y="5"/>
                      <a:pt x="95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122" y="0"/>
                      <a:pt x="136" y="30"/>
                      <a:pt x="168" y="44"/>
                    </a:cubicBezTo>
                    <a:cubicBezTo>
                      <a:pt x="223" y="69"/>
                      <a:pt x="260" y="94"/>
                      <a:pt x="246" y="154"/>
                    </a:cubicBezTo>
                    <a:close/>
                  </a:path>
                </a:pathLst>
              </a:custGeom>
              <a:solidFill>
                <a:srgbClr val="AB0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7" name="Freeform 150"/>
              <p:cNvSpPr>
                <a:spLocks/>
              </p:cNvSpPr>
              <p:nvPr/>
            </p:nvSpPr>
            <p:spPr bwMode="auto">
              <a:xfrm>
                <a:off x="1155" y="2301"/>
                <a:ext cx="160" cy="208"/>
              </a:xfrm>
              <a:custGeom>
                <a:avLst/>
                <a:gdLst>
                  <a:gd name="T0" fmla="*/ 55 w 64"/>
                  <a:gd name="T1" fmla="*/ 0 h 78"/>
                  <a:gd name="T2" fmla="*/ 55 w 64"/>
                  <a:gd name="T3" fmla="*/ 0 h 78"/>
                  <a:gd name="T4" fmla="*/ 3 w 64"/>
                  <a:gd name="T5" fmla="*/ 123 h 78"/>
                  <a:gd name="T6" fmla="*/ 30 w 64"/>
                  <a:gd name="T7" fmla="*/ 205 h 78"/>
                  <a:gd name="T8" fmla="*/ 32 w 64"/>
                  <a:gd name="T9" fmla="*/ 208 h 78"/>
                  <a:gd name="T10" fmla="*/ 32 w 64"/>
                  <a:gd name="T11" fmla="*/ 208 h 78"/>
                  <a:gd name="T12" fmla="*/ 55 w 6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78"/>
                  <a:gd name="T23" fmla="*/ 64 w 6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7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14"/>
                      <a:pt x="2" y="31"/>
                      <a:pt x="1" y="46"/>
                    </a:cubicBezTo>
                    <a:cubicBezTo>
                      <a:pt x="0" y="58"/>
                      <a:pt x="4" y="69"/>
                      <a:pt x="12" y="77"/>
                    </a:cubicBezTo>
                    <a:cubicBezTo>
                      <a:pt x="12" y="77"/>
                      <a:pt x="12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64" y="67"/>
                      <a:pt x="49" y="9"/>
                      <a:pt x="22" y="0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8" name="Freeform 151"/>
              <p:cNvSpPr>
                <a:spLocks/>
              </p:cNvSpPr>
              <p:nvPr/>
            </p:nvSpPr>
            <p:spPr bwMode="auto">
              <a:xfrm>
                <a:off x="1187" y="2269"/>
                <a:ext cx="255" cy="288"/>
              </a:xfrm>
              <a:custGeom>
                <a:avLst/>
                <a:gdLst>
                  <a:gd name="T0" fmla="*/ 208 w 102"/>
                  <a:gd name="T1" fmla="*/ 13 h 108"/>
                  <a:gd name="T2" fmla="*/ 205 w 102"/>
                  <a:gd name="T3" fmla="*/ 5 h 108"/>
                  <a:gd name="T4" fmla="*/ 203 w 102"/>
                  <a:gd name="T5" fmla="*/ 0 h 108"/>
                  <a:gd name="T6" fmla="*/ 205 w 102"/>
                  <a:gd name="T7" fmla="*/ 8 h 108"/>
                  <a:gd name="T8" fmla="*/ 85 w 102"/>
                  <a:gd name="T9" fmla="*/ 120 h 108"/>
                  <a:gd name="T10" fmla="*/ 83 w 102"/>
                  <a:gd name="T11" fmla="*/ 120 h 108"/>
                  <a:gd name="T12" fmla="*/ 0 w 102"/>
                  <a:gd name="T13" fmla="*/ 240 h 108"/>
                  <a:gd name="T14" fmla="*/ 3 w 102"/>
                  <a:gd name="T15" fmla="*/ 243 h 108"/>
                  <a:gd name="T16" fmla="*/ 208 w 102"/>
                  <a:gd name="T17" fmla="*/ 13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83" y="5"/>
                    </a:move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1" y="0"/>
                      <a:pt x="81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28"/>
                      <a:pt x="52" y="52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6" y="63"/>
                      <a:pt x="28" y="84"/>
                      <a:pt x="0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31" y="108"/>
                      <a:pt x="102" y="54"/>
                      <a:pt x="83" y="5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9" name="Freeform 152"/>
              <p:cNvSpPr>
                <a:spLocks/>
              </p:cNvSpPr>
              <p:nvPr/>
            </p:nvSpPr>
            <p:spPr bwMode="auto">
              <a:xfrm>
                <a:off x="562" y="1493"/>
                <a:ext cx="585" cy="1008"/>
              </a:xfrm>
              <a:custGeom>
                <a:avLst/>
                <a:gdLst>
                  <a:gd name="T0" fmla="*/ 515 w 234"/>
                  <a:gd name="T1" fmla="*/ 883 h 378"/>
                  <a:gd name="T2" fmla="*/ 515 w 234"/>
                  <a:gd name="T3" fmla="*/ 883 h 378"/>
                  <a:gd name="T4" fmla="*/ 508 w 234"/>
                  <a:gd name="T5" fmla="*/ 864 h 378"/>
                  <a:gd name="T6" fmla="*/ 498 w 234"/>
                  <a:gd name="T7" fmla="*/ 845 h 378"/>
                  <a:gd name="T8" fmla="*/ 493 w 234"/>
                  <a:gd name="T9" fmla="*/ 827 h 378"/>
                  <a:gd name="T10" fmla="*/ 485 w 234"/>
                  <a:gd name="T11" fmla="*/ 811 h 378"/>
                  <a:gd name="T12" fmla="*/ 475 w 234"/>
                  <a:gd name="T13" fmla="*/ 789 h 378"/>
                  <a:gd name="T14" fmla="*/ 470 w 234"/>
                  <a:gd name="T15" fmla="*/ 773 h 378"/>
                  <a:gd name="T16" fmla="*/ 455 w 234"/>
                  <a:gd name="T17" fmla="*/ 736 h 378"/>
                  <a:gd name="T18" fmla="*/ 450 w 234"/>
                  <a:gd name="T19" fmla="*/ 720 h 378"/>
                  <a:gd name="T20" fmla="*/ 438 w 234"/>
                  <a:gd name="T21" fmla="*/ 688 h 378"/>
                  <a:gd name="T22" fmla="*/ 435 w 234"/>
                  <a:gd name="T23" fmla="*/ 675 h 378"/>
                  <a:gd name="T24" fmla="*/ 430 w 234"/>
                  <a:gd name="T25" fmla="*/ 661 h 378"/>
                  <a:gd name="T26" fmla="*/ 428 w 234"/>
                  <a:gd name="T27" fmla="*/ 648 h 378"/>
                  <a:gd name="T28" fmla="*/ 425 w 234"/>
                  <a:gd name="T29" fmla="*/ 637 h 378"/>
                  <a:gd name="T30" fmla="*/ 418 w 234"/>
                  <a:gd name="T31" fmla="*/ 605 h 378"/>
                  <a:gd name="T32" fmla="*/ 413 w 234"/>
                  <a:gd name="T33" fmla="*/ 584 h 378"/>
                  <a:gd name="T34" fmla="*/ 410 w 234"/>
                  <a:gd name="T35" fmla="*/ 560 h 378"/>
                  <a:gd name="T36" fmla="*/ 405 w 234"/>
                  <a:gd name="T37" fmla="*/ 536 h 378"/>
                  <a:gd name="T38" fmla="*/ 403 w 234"/>
                  <a:gd name="T39" fmla="*/ 515 h 378"/>
                  <a:gd name="T40" fmla="*/ 403 w 234"/>
                  <a:gd name="T41" fmla="*/ 493 h 378"/>
                  <a:gd name="T42" fmla="*/ 400 w 234"/>
                  <a:gd name="T43" fmla="*/ 469 h 378"/>
                  <a:gd name="T44" fmla="*/ 400 w 234"/>
                  <a:gd name="T45" fmla="*/ 448 h 378"/>
                  <a:gd name="T46" fmla="*/ 398 w 234"/>
                  <a:gd name="T47" fmla="*/ 427 h 378"/>
                  <a:gd name="T48" fmla="*/ 398 w 234"/>
                  <a:gd name="T49" fmla="*/ 405 h 378"/>
                  <a:gd name="T50" fmla="*/ 398 w 234"/>
                  <a:gd name="T51" fmla="*/ 384 h 378"/>
                  <a:gd name="T52" fmla="*/ 398 w 234"/>
                  <a:gd name="T53" fmla="*/ 323 h 378"/>
                  <a:gd name="T54" fmla="*/ 393 w 234"/>
                  <a:gd name="T55" fmla="*/ 91 h 378"/>
                  <a:gd name="T56" fmla="*/ 250 w 234"/>
                  <a:gd name="T57" fmla="*/ 37 h 378"/>
                  <a:gd name="T58" fmla="*/ 105 w 234"/>
                  <a:gd name="T59" fmla="*/ 11 h 378"/>
                  <a:gd name="T60" fmla="*/ 100 w 234"/>
                  <a:gd name="T61" fmla="*/ 419 h 378"/>
                  <a:gd name="T62" fmla="*/ 0 w 234"/>
                  <a:gd name="T63" fmla="*/ 885 h 378"/>
                  <a:gd name="T64" fmla="*/ 140 w 234"/>
                  <a:gd name="T65" fmla="*/ 680 h 378"/>
                  <a:gd name="T66" fmla="*/ 195 w 234"/>
                  <a:gd name="T67" fmla="*/ 664 h 378"/>
                  <a:gd name="T68" fmla="*/ 195 w 234"/>
                  <a:gd name="T69" fmla="*/ 664 h 378"/>
                  <a:gd name="T70" fmla="*/ 205 w 234"/>
                  <a:gd name="T71" fmla="*/ 653 h 378"/>
                  <a:gd name="T72" fmla="*/ 215 w 234"/>
                  <a:gd name="T73" fmla="*/ 648 h 378"/>
                  <a:gd name="T74" fmla="*/ 225 w 234"/>
                  <a:gd name="T75" fmla="*/ 643 h 378"/>
                  <a:gd name="T76" fmla="*/ 235 w 234"/>
                  <a:gd name="T77" fmla="*/ 643 h 378"/>
                  <a:gd name="T78" fmla="*/ 548 w 234"/>
                  <a:gd name="T79" fmla="*/ 984 h 378"/>
                  <a:gd name="T80" fmla="*/ 585 w 234"/>
                  <a:gd name="T81" fmla="*/ 1000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4"/>
                  <a:gd name="T124" fmla="*/ 0 h 378"/>
                  <a:gd name="T125" fmla="*/ 234 w 234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4" h="378">
                    <a:moveTo>
                      <a:pt x="234" y="375"/>
                    </a:moveTo>
                    <a:cubicBezTo>
                      <a:pt x="225" y="365"/>
                      <a:pt x="215" y="349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5" y="329"/>
                      <a:pt x="204" y="327"/>
                      <a:pt x="203" y="325"/>
                    </a:cubicBezTo>
                    <a:cubicBezTo>
                      <a:pt x="203" y="324"/>
                      <a:pt x="203" y="324"/>
                      <a:pt x="203" y="324"/>
                    </a:cubicBezTo>
                    <a:cubicBezTo>
                      <a:pt x="202" y="322"/>
                      <a:pt x="201" y="320"/>
                      <a:pt x="200" y="318"/>
                    </a:cubicBezTo>
                    <a:cubicBezTo>
                      <a:pt x="200" y="318"/>
                      <a:pt x="200" y="317"/>
                      <a:pt x="199" y="317"/>
                    </a:cubicBezTo>
                    <a:cubicBezTo>
                      <a:pt x="199" y="315"/>
                      <a:pt x="198" y="313"/>
                      <a:pt x="197" y="312"/>
                    </a:cubicBezTo>
                    <a:cubicBezTo>
                      <a:pt x="197" y="311"/>
                      <a:pt x="197" y="311"/>
                      <a:pt x="197" y="310"/>
                    </a:cubicBezTo>
                    <a:cubicBezTo>
                      <a:pt x="196" y="308"/>
                      <a:pt x="195" y="306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2"/>
                      <a:pt x="192" y="300"/>
                      <a:pt x="191" y="298"/>
                    </a:cubicBezTo>
                    <a:cubicBezTo>
                      <a:pt x="191" y="297"/>
                      <a:pt x="190" y="297"/>
                      <a:pt x="190" y="296"/>
                    </a:cubicBezTo>
                    <a:cubicBezTo>
                      <a:pt x="189" y="294"/>
                      <a:pt x="189" y="293"/>
                      <a:pt x="188" y="291"/>
                    </a:cubicBezTo>
                    <a:cubicBezTo>
                      <a:pt x="188" y="290"/>
                      <a:pt x="188" y="290"/>
                      <a:pt x="188" y="290"/>
                    </a:cubicBezTo>
                    <a:cubicBezTo>
                      <a:pt x="186" y="286"/>
                      <a:pt x="184" y="281"/>
                      <a:pt x="183" y="277"/>
                    </a:cubicBezTo>
                    <a:cubicBezTo>
                      <a:pt x="182" y="277"/>
                      <a:pt x="182" y="277"/>
                      <a:pt x="182" y="276"/>
                    </a:cubicBezTo>
                    <a:cubicBezTo>
                      <a:pt x="181" y="275"/>
                      <a:pt x="181" y="273"/>
                      <a:pt x="180" y="271"/>
                    </a:cubicBezTo>
                    <a:cubicBezTo>
                      <a:pt x="180" y="271"/>
                      <a:pt x="180" y="271"/>
                      <a:pt x="180" y="270"/>
                    </a:cubicBezTo>
                    <a:cubicBezTo>
                      <a:pt x="178" y="266"/>
                      <a:pt x="177" y="263"/>
                      <a:pt x="176" y="259"/>
                    </a:cubicBezTo>
                    <a:cubicBezTo>
                      <a:pt x="176" y="259"/>
                      <a:pt x="176" y="258"/>
                      <a:pt x="175" y="258"/>
                    </a:cubicBezTo>
                    <a:cubicBezTo>
                      <a:pt x="175" y="257"/>
                      <a:pt x="175" y="255"/>
                      <a:pt x="174" y="254"/>
                    </a:cubicBezTo>
                    <a:cubicBezTo>
                      <a:pt x="174" y="254"/>
                      <a:pt x="174" y="253"/>
                      <a:pt x="174" y="253"/>
                    </a:cubicBezTo>
                    <a:cubicBezTo>
                      <a:pt x="173" y="251"/>
                      <a:pt x="173" y="250"/>
                      <a:pt x="172" y="248"/>
                    </a:cubicBezTo>
                    <a:cubicBezTo>
                      <a:pt x="172" y="248"/>
                      <a:pt x="172" y="248"/>
                      <a:pt x="172" y="248"/>
                    </a:cubicBezTo>
                    <a:cubicBezTo>
                      <a:pt x="172" y="247"/>
                      <a:pt x="171" y="245"/>
                      <a:pt x="171" y="244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0" y="242"/>
                      <a:pt x="170" y="241"/>
                      <a:pt x="170" y="240"/>
                    </a:cubicBezTo>
                    <a:cubicBezTo>
                      <a:pt x="170" y="240"/>
                      <a:pt x="170" y="239"/>
                      <a:pt x="170" y="239"/>
                    </a:cubicBezTo>
                    <a:cubicBezTo>
                      <a:pt x="169" y="238"/>
                      <a:pt x="169" y="237"/>
                      <a:pt x="169" y="236"/>
                    </a:cubicBezTo>
                    <a:cubicBezTo>
                      <a:pt x="168" y="233"/>
                      <a:pt x="167" y="230"/>
                      <a:pt x="167" y="227"/>
                    </a:cubicBezTo>
                    <a:cubicBezTo>
                      <a:pt x="167" y="226"/>
                      <a:pt x="166" y="225"/>
                      <a:pt x="166" y="224"/>
                    </a:cubicBezTo>
                    <a:cubicBezTo>
                      <a:pt x="166" y="222"/>
                      <a:pt x="165" y="220"/>
                      <a:pt x="165" y="219"/>
                    </a:cubicBezTo>
                    <a:cubicBezTo>
                      <a:pt x="165" y="217"/>
                      <a:pt x="165" y="216"/>
                      <a:pt x="165" y="215"/>
                    </a:cubicBezTo>
                    <a:cubicBezTo>
                      <a:pt x="164" y="213"/>
                      <a:pt x="164" y="212"/>
                      <a:pt x="164" y="210"/>
                    </a:cubicBezTo>
                    <a:cubicBezTo>
                      <a:pt x="163" y="209"/>
                      <a:pt x="163" y="208"/>
                      <a:pt x="163" y="207"/>
                    </a:cubicBezTo>
                    <a:cubicBezTo>
                      <a:pt x="163" y="205"/>
                      <a:pt x="163" y="203"/>
                      <a:pt x="162" y="201"/>
                    </a:cubicBezTo>
                    <a:cubicBezTo>
                      <a:pt x="162" y="200"/>
                      <a:pt x="162" y="199"/>
                      <a:pt x="162" y="198"/>
                    </a:cubicBezTo>
                    <a:cubicBezTo>
                      <a:pt x="162" y="196"/>
                      <a:pt x="162" y="195"/>
                      <a:pt x="161" y="193"/>
                    </a:cubicBezTo>
                    <a:cubicBezTo>
                      <a:pt x="161" y="192"/>
                      <a:pt x="161" y="191"/>
                      <a:pt x="161" y="190"/>
                    </a:cubicBezTo>
                    <a:cubicBezTo>
                      <a:pt x="161" y="188"/>
                      <a:pt x="161" y="186"/>
                      <a:pt x="161" y="185"/>
                    </a:cubicBezTo>
                    <a:cubicBezTo>
                      <a:pt x="161" y="184"/>
                      <a:pt x="161" y="182"/>
                      <a:pt x="160" y="181"/>
                    </a:cubicBezTo>
                    <a:cubicBezTo>
                      <a:pt x="160" y="180"/>
                      <a:pt x="160" y="178"/>
                      <a:pt x="160" y="176"/>
                    </a:cubicBezTo>
                    <a:cubicBezTo>
                      <a:pt x="160" y="175"/>
                      <a:pt x="160" y="174"/>
                      <a:pt x="160" y="173"/>
                    </a:cubicBezTo>
                    <a:cubicBezTo>
                      <a:pt x="160" y="172"/>
                      <a:pt x="160" y="170"/>
                      <a:pt x="160" y="168"/>
                    </a:cubicBezTo>
                    <a:cubicBezTo>
                      <a:pt x="160" y="167"/>
                      <a:pt x="160" y="166"/>
                      <a:pt x="160" y="165"/>
                    </a:cubicBezTo>
                    <a:cubicBezTo>
                      <a:pt x="160" y="164"/>
                      <a:pt x="159" y="162"/>
                      <a:pt x="159" y="160"/>
                    </a:cubicBezTo>
                    <a:cubicBezTo>
                      <a:pt x="159" y="159"/>
                      <a:pt x="159" y="159"/>
                      <a:pt x="159" y="158"/>
                    </a:cubicBezTo>
                    <a:cubicBezTo>
                      <a:pt x="159" y="156"/>
                      <a:pt x="159" y="154"/>
                      <a:pt x="159" y="152"/>
                    </a:cubicBezTo>
                    <a:cubicBezTo>
                      <a:pt x="159" y="152"/>
                      <a:pt x="159" y="151"/>
                      <a:pt x="159" y="151"/>
                    </a:cubicBezTo>
                    <a:cubicBezTo>
                      <a:pt x="159" y="148"/>
                      <a:pt x="159" y="146"/>
                      <a:pt x="159" y="144"/>
                    </a:cubicBezTo>
                    <a:cubicBezTo>
                      <a:pt x="159" y="144"/>
                      <a:pt x="159" y="144"/>
                      <a:pt x="159" y="144"/>
                    </a:cubicBezTo>
                    <a:cubicBezTo>
                      <a:pt x="159" y="135"/>
                      <a:pt x="159" y="127"/>
                      <a:pt x="159" y="121"/>
                    </a:cubicBez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8" y="90"/>
                      <a:pt x="158" y="59"/>
                      <a:pt x="157" y="34"/>
                    </a:cubicBezTo>
                    <a:cubicBezTo>
                      <a:pt x="157" y="14"/>
                      <a:pt x="156" y="10"/>
                      <a:pt x="156" y="3"/>
                    </a:cubicBezTo>
                    <a:cubicBezTo>
                      <a:pt x="152" y="9"/>
                      <a:pt x="128" y="14"/>
                      <a:pt x="100" y="14"/>
                    </a:cubicBezTo>
                    <a:cubicBezTo>
                      <a:pt x="68" y="14"/>
                      <a:pt x="42" y="8"/>
                      <a:pt x="42" y="0"/>
                    </a:cubicBezTo>
                    <a:cubicBezTo>
                      <a:pt x="42" y="0"/>
                      <a:pt x="42" y="2"/>
                      <a:pt x="42" y="4"/>
                    </a:cubicBezTo>
                    <a:cubicBezTo>
                      <a:pt x="41" y="13"/>
                      <a:pt x="40" y="15"/>
                      <a:pt x="40" y="31"/>
                    </a:cubicBezTo>
                    <a:cubicBezTo>
                      <a:pt x="39" y="68"/>
                      <a:pt x="39" y="117"/>
                      <a:pt x="40" y="157"/>
                    </a:cubicBezTo>
                    <a:cubicBezTo>
                      <a:pt x="41" y="186"/>
                      <a:pt x="33" y="222"/>
                      <a:pt x="16" y="261"/>
                    </a:cubicBezTo>
                    <a:cubicBezTo>
                      <a:pt x="12" y="270"/>
                      <a:pt x="2" y="297"/>
                      <a:pt x="0" y="332"/>
                    </a:cubicBezTo>
                    <a:cubicBezTo>
                      <a:pt x="2" y="326"/>
                      <a:pt x="4" y="320"/>
                      <a:pt x="5" y="317"/>
                    </a:cubicBezTo>
                    <a:cubicBezTo>
                      <a:pt x="17" y="282"/>
                      <a:pt x="38" y="265"/>
                      <a:pt x="56" y="255"/>
                    </a:cubicBezTo>
                    <a:cubicBezTo>
                      <a:pt x="66" y="251"/>
                      <a:pt x="75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9" y="248"/>
                      <a:pt x="80" y="247"/>
                      <a:pt x="81" y="246"/>
                    </a:cubicBezTo>
                    <a:cubicBezTo>
                      <a:pt x="82" y="246"/>
                      <a:pt x="82" y="246"/>
                      <a:pt x="82" y="245"/>
                    </a:cubicBezTo>
                    <a:cubicBezTo>
                      <a:pt x="83" y="245"/>
                      <a:pt x="83" y="245"/>
                      <a:pt x="84" y="244"/>
                    </a:cubicBezTo>
                    <a:cubicBezTo>
                      <a:pt x="85" y="244"/>
                      <a:pt x="85" y="243"/>
                      <a:pt x="86" y="243"/>
                    </a:cubicBezTo>
                    <a:cubicBezTo>
                      <a:pt x="86" y="243"/>
                      <a:pt x="87" y="243"/>
                      <a:pt x="87" y="242"/>
                    </a:cubicBezTo>
                    <a:cubicBezTo>
                      <a:pt x="88" y="242"/>
                      <a:pt x="89" y="242"/>
                      <a:pt x="90" y="241"/>
                    </a:cubicBezTo>
                    <a:cubicBezTo>
                      <a:pt x="90" y="241"/>
                      <a:pt x="90" y="241"/>
                      <a:pt x="90" y="241"/>
                    </a:cubicBezTo>
                    <a:cubicBezTo>
                      <a:pt x="91" y="241"/>
                      <a:pt x="93" y="241"/>
                      <a:pt x="94" y="241"/>
                    </a:cubicBezTo>
                    <a:cubicBezTo>
                      <a:pt x="130" y="239"/>
                      <a:pt x="162" y="265"/>
                      <a:pt x="196" y="337"/>
                    </a:cubicBezTo>
                    <a:cubicBezTo>
                      <a:pt x="202" y="351"/>
                      <a:pt x="214" y="364"/>
                      <a:pt x="219" y="369"/>
                    </a:cubicBezTo>
                    <a:cubicBezTo>
                      <a:pt x="225" y="376"/>
                      <a:pt x="232" y="378"/>
                      <a:pt x="234" y="374"/>
                    </a:cubicBezTo>
                    <a:cubicBezTo>
                      <a:pt x="234" y="374"/>
                      <a:pt x="234" y="375"/>
                      <a:pt x="234" y="375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0" name="Freeform 153"/>
              <p:cNvSpPr>
                <a:spLocks/>
              </p:cNvSpPr>
              <p:nvPr/>
            </p:nvSpPr>
            <p:spPr bwMode="auto">
              <a:xfrm>
                <a:off x="1210" y="2779"/>
                <a:ext cx="252" cy="376"/>
              </a:xfrm>
              <a:custGeom>
                <a:avLst/>
                <a:gdLst>
                  <a:gd name="T0" fmla="*/ 180 w 101"/>
                  <a:gd name="T1" fmla="*/ 296 h 141"/>
                  <a:gd name="T2" fmla="*/ 205 w 101"/>
                  <a:gd name="T3" fmla="*/ 376 h 141"/>
                  <a:gd name="T4" fmla="*/ 205 w 101"/>
                  <a:gd name="T5" fmla="*/ 376 h 141"/>
                  <a:gd name="T6" fmla="*/ 202 w 101"/>
                  <a:gd name="T7" fmla="*/ 373 h 141"/>
                  <a:gd name="T8" fmla="*/ 227 w 101"/>
                  <a:gd name="T9" fmla="*/ 301 h 141"/>
                  <a:gd name="T10" fmla="*/ 222 w 101"/>
                  <a:gd name="T11" fmla="*/ 227 h 141"/>
                  <a:gd name="T12" fmla="*/ 245 w 101"/>
                  <a:gd name="T13" fmla="*/ 147 h 141"/>
                  <a:gd name="T14" fmla="*/ 242 w 101"/>
                  <a:gd name="T15" fmla="*/ 136 h 141"/>
                  <a:gd name="T16" fmla="*/ 232 w 101"/>
                  <a:gd name="T17" fmla="*/ 120 h 141"/>
                  <a:gd name="T18" fmla="*/ 172 w 101"/>
                  <a:gd name="T19" fmla="*/ 40 h 141"/>
                  <a:gd name="T20" fmla="*/ 15 w 101"/>
                  <a:gd name="T21" fmla="*/ 29 h 141"/>
                  <a:gd name="T22" fmla="*/ 140 w 101"/>
                  <a:gd name="T23" fmla="*/ 123 h 141"/>
                  <a:gd name="T24" fmla="*/ 45 w 101"/>
                  <a:gd name="T25" fmla="*/ 144 h 141"/>
                  <a:gd name="T26" fmla="*/ 140 w 101"/>
                  <a:gd name="T27" fmla="*/ 227 h 141"/>
                  <a:gd name="T28" fmla="*/ 180 w 101"/>
                  <a:gd name="T29" fmla="*/ 296 h 1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41"/>
                  <a:gd name="T47" fmla="*/ 101 w 101"/>
                  <a:gd name="T48" fmla="*/ 141 h 1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41">
                    <a:moveTo>
                      <a:pt x="72" y="111"/>
                    </a:moveTo>
                    <a:cubicBezTo>
                      <a:pt x="72" y="119"/>
                      <a:pt x="70" y="133"/>
                      <a:pt x="82" y="141"/>
                    </a:cubicBezTo>
                    <a:cubicBezTo>
                      <a:pt x="82" y="141"/>
                      <a:pt x="82" y="141"/>
                      <a:pt x="82" y="141"/>
                    </a:cubicBezTo>
                    <a:cubicBezTo>
                      <a:pt x="82" y="141"/>
                      <a:pt x="82" y="141"/>
                      <a:pt x="81" y="140"/>
                    </a:cubicBezTo>
                    <a:cubicBezTo>
                      <a:pt x="72" y="131"/>
                      <a:pt x="90" y="121"/>
                      <a:pt x="91" y="113"/>
                    </a:cubicBezTo>
                    <a:cubicBezTo>
                      <a:pt x="93" y="100"/>
                      <a:pt x="87" y="95"/>
                      <a:pt x="89" y="85"/>
                    </a:cubicBezTo>
                    <a:cubicBezTo>
                      <a:pt x="91" y="74"/>
                      <a:pt x="101" y="72"/>
                      <a:pt x="98" y="55"/>
                    </a:cubicBezTo>
                    <a:cubicBezTo>
                      <a:pt x="98" y="54"/>
                      <a:pt x="98" y="52"/>
                      <a:pt x="97" y="51"/>
                    </a:cubicBezTo>
                    <a:cubicBezTo>
                      <a:pt x="96" y="49"/>
                      <a:pt x="94" y="47"/>
                      <a:pt x="93" y="45"/>
                    </a:cubicBezTo>
                    <a:cubicBezTo>
                      <a:pt x="83" y="34"/>
                      <a:pt x="76" y="25"/>
                      <a:pt x="69" y="15"/>
                    </a:cubicBezTo>
                    <a:cubicBezTo>
                      <a:pt x="58" y="25"/>
                      <a:pt x="12" y="0"/>
                      <a:pt x="6" y="11"/>
                    </a:cubicBezTo>
                    <a:cubicBezTo>
                      <a:pt x="0" y="22"/>
                      <a:pt x="59" y="36"/>
                      <a:pt x="56" y="46"/>
                    </a:cubicBezTo>
                    <a:cubicBezTo>
                      <a:pt x="52" y="57"/>
                      <a:pt x="23" y="41"/>
                      <a:pt x="18" y="54"/>
                    </a:cubicBezTo>
                    <a:cubicBezTo>
                      <a:pt x="12" y="66"/>
                      <a:pt x="47" y="78"/>
                      <a:pt x="56" y="85"/>
                    </a:cubicBezTo>
                    <a:cubicBezTo>
                      <a:pt x="65" y="91"/>
                      <a:pt x="71" y="99"/>
                      <a:pt x="72" y="111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1" name="Freeform 154"/>
              <p:cNvSpPr>
                <a:spLocks/>
              </p:cNvSpPr>
              <p:nvPr/>
            </p:nvSpPr>
            <p:spPr bwMode="auto">
              <a:xfrm>
                <a:off x="1415" y="3128"/>
                <a:ext cx="277" cy="229"/>
              </a:xfrm>
              <a:custGeom>
                <a:avLst/>
                <a:gdLst>
                  <a:gd name="T0" fmla="*/ 170 w 111"/>
                  <a:gd name="T1" fmla="*/ 19 h 86"/>
                  <a:gd name="T2" fmla="*/ 55 w 111"/>
                  <a:gd name="T3" fmla="*/ 29 h 86"/>
                  <a:gd name="T4" fmla="*/ 157 w 111"/>
                  <a:gd name="T5" fmla="*/ 104 h 86"/>
                  <a:gd name="T6" fmla="*/ 7 w 111"/>
                  <a:gd name="T7" fmla="*/ 61 h 86"/>
                  <a:gd name="T8" fmla="*/ 70 w 111"/>
                  <a:gd name="T9" fmla="*/ 107 h 86"/>
                  <a:gd name="T10" fmla="*/ 115 w 111"/>
                  <a:gd name="T11" fmla="*/ 176 h 86"/>
                  <a:gd name="T12" fmla="*/ 115 w 111"/>
                  <a:gd name="T13" fmla="*/ 178 h 86"/>
                  <a:gd name="T14" fmla="*/ 137 w 111"/>
                  <a:gd name="T15" fmla="*/ 181 h 86"/>
                  <a:gd name="T16" fmla="*/ 272 w 111"/>
                  <a:gd name="T17" fmla="*/ 202 h 86"/>
                  <a:gd name="T18" fmla="*/ 222 w 111"/>
                  <a:gd name="T19" fmla="*/ 80 h 86"/>
                  <a:gd name="T20" fmla="*/ 170 w 111"/>
                  <a:gd name="T21" fmla="*/ 19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1"/>
                  <a:gd name="T34" fmla="*/ 0 h 86"/>
                  <a:gd name="T35" fmla="*/ 111 w 111"/>
                  <a:gd name="T36" fmla="*/ 86 h 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1" h="86">
                    <a:moveTo>
                      <a:pt x="68" y="7"/>
                    </a:moveTo>
                    <a:cubicBezTo>
                      <a:pt x="57" y="23"/>
                      <a:pt x="26" y="0"/>
                      <a:pt x="22" y="11"/>
                    </a:cubicBezTo>
                    <a:cubicBezTo>
                      <a:pt x="18" y="22"/>
                      <a:pt x="68" y="25"/>
                      <a:pt x="63" y="39"/>
                    </a:cubicBezTo>
                    <a:cubicBezTo>
                      <a:pt x="58" y="53"/>
                      <a:pt x="7" y="14"/>
                      <a:pt x="3" y="23"/>
                    </a:cubicBezTo>
                    <a:cubicBezTo>
                      <a:pt x="0" y="33"/>
                      <a:pt x="22" y="38"/>
                      <a:pt x="28" y="40"/>
                    </a:cubicBezTo>
                    <a:cubicBezTo>
                      <a:pt x="40" y="44"/>
                      <a:pt x="56" y="52"/>
                      <a:pt x="46" y="66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9" y="67"/>
                      <a:pt x="51" y="67"/>
                      <a:pt x="55" y="68"/>
                    </a:cubicBezTo>
                    <a:cubicBezTo>
                      <a:pt x="71" y="70"/>
                      <a:pt x="107" y="86"/>
                      <a:pt x="109" y="76"/>
                    </a:cubicBezTo>
                    <a:cubicBezTo>
                      <a:pt x="111" y="66"/>
                      <a:pt x="101" y="50"/>
                      <a:pt x="89" y="30"/>
                    </a:cubicBezTo>
                    <a:cubicBezTo>
                      <a:pt x="82" y="19"/>
                      <a:pt x="75" y="13"/>
                      <a:pt x="68" y="7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2" name="Freeform 155"/>
              <p:cNvSpPr>
                <a:spLocks/>
              </p:cNvSpPr>
              <p:nvPr/>
            </p:nvSpPr>
            <p:spPr bwMode="auto">
              <a:xfrm>
                <a:off x="720" y="2523"/>
                <a:ext cx="390" cy="405"/>
              </a:xfrm>
              <a:custGeom>
                <a:avLst/>
                <a:gdLst>
                  <a:gd name="T0" fmla="*/ 380 w 156"/>
                  <a:gd name="T1" fmla="*/ 0 h 152"/>
                  <a:gd name="T2" fmla="*/ 380 w 156"/>
                  <a:gd name="T3" fmla="*/ 0 h 152"/>
                  <a:gd name="T4" fmla="*/ 380 w 156"/>
                  <a:gd name="T5" fmla="*/ 3 h 152"/>
                  <a:gd name="T6" fmla="*/ 380 w 156"/>
                  <a:gd name="T7" fmla="*/ 3 h 152"/>
                  <a:gd name="T8" fmla="*/ 333 w 156"/>
                  <a:gd name="T9" fmla="*/ 35 h 152"/>
                  <a:gd name="T10" fmla="*/ 300 w 156"/>
                  <a:gd name="T11" fmla="*/ 48 h 152"/>
                  <a:gd name="T12" fmla="*/ 180 w 156"/>
                  <a:gd name="T13" fmla="*/ 210 h 152"/>
                  <a:gd name="T14" fmla="*/ 168 w 156"/>
                  <a:gd name="T15" fmla="*/ 240 h 152"/>
                  <a:gd name="T16" fmla="*/ 17 w 156"/>
                  <a:gd name="T17" fmla="*/ 389 h 152"/>
                  <a:gd name="T18" fmla="*/ 0 w 156"/>
                  <a:gd name="T19" fmla="*/ 386 h 152"/>
                  <a:gd name="T20" fmla="*/ 17 w 156"/>
                  <a:gd name="T21" fmla="*/ 405 h 152"/>
                  <a:gd name="T22" fmla="*/ 17 w 156"/>
                  <a:gd name="T23" fmla="*/ 405 h 152"/>
                  <a:gd name="T24" fmla="*/ 180 w 156"/>
                  <a:gd name="T25" fmla="*/ 248 h 152"/>
                  <a:gd name="T26" fmla="*/ 195 w 156"/>
                  <a:gd name="T27" fmla="*/ 218 h 152"/>
                  <a:gd name="T28" fmla="*/ 307 w 156"/>
                  <a:gd name="T29" fmla="*/ 64 h 152"/>
                  <a:gd name="T30" fmla="*/ 338 w 156"/>
                  <a:gd name="T31" fmla="*/ 48 h 152"/>
                  <a:gd name="T32" fmla="*/ 390 w 156"/>
                  <a:gd name="T33" fmla="*/ 13 h 152"/>
                  <a:gd name="T34" fmla="*/ 380 w 156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152"/>
                  <a:gd name="T56" fmla="*/ 156 w 156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152">
                    <a:moveTo>
                      <a:pt x="152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48" y="3"/>
                      <a:pt x="137" y="11"/>
                      <a:pt x="133" y="13"/>
                    </a:cubicBezTo>
                    <a:cubicBezTo>
                      <a:pt x="129" y="14"/>
                      <a:pt x="124" y="16"/>
                      <a:pt x="120" y="18"/>
                    </a:cubicBezTo>
                    <a:cubicBezTo>
                      <a:pt x="94" y="33"/>
                      <a:pt x="84" y="56"/>
                      <a:pt x="72" y="7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0" y="104"/>
                      <a:pt x="29" y="146"/>
                      <a:pt x="7" y="146"/>
                    </a:cubicBezTo>
                    <a:cubicBezTo>
                      <a:pt x="5" y="146"/>
                      <a:pt x="2" y="146"/>
                      <a:pt x="0" y="145"/>
                    </a:cubicBezTo>
                    <a:cubicBezTo>
                      <a:pt x="2" y="147"/>
                      <a:pt x="5" y="150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34" y="152"/>
                      <a:pt x="66" y="105"/>
                      <a:pt x="72" y="9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89" y="58"/>
                      <a:pt x="99" y="38"/>
                      <a:pt x="123" y="24"/>
                    </a:cubicBezTo>
                    <a:cubicBezTo>
                      <a:pt x="127" y="22"/>
                      <a:pt x="131" y="20"/>
                      <a:pt x="135" y="18"/>
                    </a:cubicBezTo>
                    <a:cubicBezTo>
                      <a:pt x="140" y="16"/>
                      <a:pt x="150" y="10"/>
                      <a:pt x="156" y="5"/>
                    </a:cubicBezTo>
                    <a:cubicBezTo>
                      <a:pt x="155" y="4"/>
                      <a:pt x="153" y="2"/>
                      <a:pt x="152" y="0"/>
                    </a:cubicBezTo>
                    <a:close/>
                  </a:path>
                </a:pathLst>
              </a:custGeom>
              <a:solidFill>
                <a:srgbClr val="F3B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3" name="Freeform 156"/>
              <p:cNvSpPr>
                <a:spLocks/>
              </p:cNvSpPr>
              <p:nvPr/>
            </p:nvSpPr>
            <p:spPr bwMode="auto">
              <a:xfrm>
                <a:off x="1787" y="2477"/>
                <a:ext cx="28" cy="40"/>
              </a:xfrm>
              <a:custGeom>
                <a:avLst/>
                <a:gdLst>
                  <a:gd name="T0" fmla="*/ 13 w 11"/>
                  <a:gd name="T1" fmla="*/ 8 h 15"/>
                  <a:gd name="T2" fmla="*/ 18 w 11"/>
                  <a:gd name="T3" fmla="*/ 32 h 15"/>
                  <a:gd name="T4" fmla="*/ 13 w 11"/>
                  <a:gd name="T5" fmla="*/ 8 h 1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5"/>
                  <a:gd name="T11" fmla="*/ 11 w 1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5">
                    <a:moveTo>
                      <a:pt x="5" y="3"/>
                    </a:moveTo>
                    <a:cubicBezTo>
                      <a:pt x="0" y="6"/>
                      <a:pt x="3" y="9"/>
                      <a:pt x="7" y="12"/>
                    </a:cubicBezTo>
                    <a:cubicBezTo>
                      <a:pt x="10" y="15"/>
                      <a:pt x="11" y="0"/>
                      <a:pt x="5" y="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4" name="Freeform 157"/>
              <p:cNvSpPr>
                <a:spLocks noEditPoints="1"/>
              </p:cNvSpPr>
              <p:nvPr/>
            </p:nvSpPr>
            <p:spPr bwMode="auto">
              <a:xfrm>
                <a:off x="742" y="2533"/>
                <a:ext cx="565" cy="560"/>
              </a:xfrm>
              <a:custGeom>
                <a:avLst/>
                <a:gdLst>
                  <a:gd name="T0" fmla="*/ 495 w 226"/>
                  <a:gd name="T1" fmla="*/ 293 h 210"/>
                  <a:gd name="T2" fmla="*/ 515 w 226"/>
                  <a:gd name="T3" fmla="*/ 269 h 210"/>
                  <a:gd name="T4" fmla="*/ 410 w 226"/>
                  <a:gd name="T5" fmla="*/ 53 h 210"/>
                  <a:gd name="T6" fmla="*/ 315 w 226"/>
                  <a:gd name="T7" fmla="*/ 37 h 210"/>
                  <a:gd name="T8" fmla="*/ 173 w 226"/>
                  <a:gd name="T9" fmla="*/ 208 h 210"/>
                  <a:gd name="T10" fmla="*/ 0 w 226"/>
                  <a:gd name="T11" fmla="*/ 395 h 210"/>
                  <a:gd name="T12" fmla="*/ 340 w 226"/>
                  <a:gd name="T13" fmla="*/ 475 h 210"/>
                  <a:gd name="T14" fmla="*/ 445 w 226"/>
                  <a:gd name="T15" fmla="*/ 541 h 210"/>
                  <a:gd name="T16" fmla="*/ 468 w 226"/>
                  <a:gd name="T17" fmla="*/ 496 h 210"/>
                  <a:gd name="T18" fmla="*/ 545 w 226"/>
                  <a:gd name="T19" fmla="*/ 435 h 210"/>
                  <a:gd name="T20" fmla="*/ 565 w 226"/>
                  <a:gd name="T21" fmla="*/ 376 h 210"/>
                  <a:gd name="T22" fmla="*/ 343 w 226"/>
                  <a:gd name="T23" fmla="*/ 208 h 210"/>
                  <a:gd name="T24" fmla="*/ 283 w 226"/>
                  <a:gd name="T25" fmla="*/ 85 h 210"/>
                  <a:gd name="T26" fmla="*/ 283 w 226"/>
                  <a:gd name="T27" fmla="*/ 85 h 210"/>
                  <a:gd name="T28" fmla="*/ 253 w 226"/>
                  <a:gd name="T29" fmla="*/ 139 h 210"/>
                  <a:gd name="T30" fmla="*/ 240 w 226"/>
                  <a:gd name="T31" fmla="*/ 173 h 210"/>
                  <a:gd name="T32" fmla="*/ 295 w 226"/>
                  <a:gd name="T33" fmla="*/ 291 h 210"/>
                  <a:gd name="T34" fmla="*/ 240 w 226"/>
                  <a:gd name="T35" fmla="*/ 173 h 210"/>
                  <a:gd name="T36" fmla="*/ 225 w 226"/>
                  <a:gd name="T37" fmla="*/ 219 h 210"/>
                  <a:gd name="T38" fmla="*/ 200 w 226"/>
                  <a:gd name="T39" fmla="*/ 237 h 210"/>
                  <a:gd name="T40" fmla="*/ 295 w 226"/>
                  <a:gd name="T41" fmla="*/ 312 h 210"/>
                  <a:gd name="T42" fmla="*/ 133 w 226"/>
                  <a:gd name="T43" fmla="*/ 336 h 210"/>
                  <a:gd name="T44" fmla="*/ 133 w 226"/>
                  <a:gd name="T45" fmla="*/ 336 h 210"/>
                  <a:gd name="T46" fmla="*/ 198 w 226"/>
                  <a:gd name="T47" fmla="*/ 283 h 210"/>
                  <a:gd name="T48" fmla="*/ 175 w 226"/>
                  <a:gd name="T49" fmla="*/ 376 h 210"/>
                  <a:gd name="T50" fmla="*/ 175 w 226"/>
                  <a:gd name="T51" fmla="*/ 376 h 210"/>
                  <a:gd name="T52" fmla="*/ 305 w 226"/>
                  <a:gd name="T53" fmla="*/ 376 h 210"/>
                  <a:gd name="T54" fmla="*/ 323 w 226"/>
                  <a:gd name="T55" fmla="*/ 416 h 210"/>
                  <a:gd name="T56" fmla="*/ 323 w 226"/>
                  <a:gd name="T57" fmla="*/ 416 h 210"/>
                  <a:gd name="T58" fmla="*/ 355 w 226"/>
                  <a:gd name="T59" fmla="*/ 371 h 210"/>
                  <a:gd name="T60" fmla="*/ 418 w 226"/>
                  <a:gd name="T61" fmla="*/ 485 h 210"/>
                  <a:gd name="T62" fmla="*/ 418 w 226"/>
                  <a:gd name="T63" fmla="*/ 485 h 210"/>
                  <a:gd name="T64" fmla="*/ 418 w 226"/>
                  <a:gd name="T65" fmla="*/ 264 h 210"/>
                  <a:gd name="T66" fmla="*/ 390 w 226"/>
                  <a:gd name="T67" fmla="*/ 275 h 210"/>
                  <a:gd name="T68" fmla="*/ 390 w 226"/>
                  <a:gd name="T69" fmla="*/ 275 h 2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6"/>
                  <a:gd name="T106" fmla="*/ 0 h 210"/>
                  <a:gd name="T107" fmla="*/ 226 w 226"/>
                  <a:gd name="T108" fmla="*/ 210 h 2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6" h="210">
                    <a:moveTo>
                      <a:pt x="226" y="141"/>
                    </a:moveTo>
                    <a:cubicBezTo>
                      <a:pt x="204" y="139"/>
                      <a:pt x="198" y="110"/>
                      <a:pt x="198" y="110"/>
                    </a:cubicBezTo>
                    <a:cubicBezTo>
                      <a:pt x="198" y="104"/>
                      <a:pt x="198" y="104"/>
                      <a:pt x="198" y="104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01"/>
                      <a:pt x="171" y="93"/>
                      <a:pt x="152" y="62"/>
                    </a:cubicBezTo>
                    <a:cubicBezTo>
                      <a:pt x="142" y="45"/>
                      <a:pt x="158" y="32"/>
                      <a:pt x="164" y="20"/>
                    </a:cubicBezTo>
                    <a:cubicBezTo>
                      <a:pt x="158" y="14"/>
                      <a:pt x="152" y="7"/>
                      <a:pt x="146" y="0"/>
                    </a:cubicBezTo>
                    <a:cubicBezTo>
                      <a:pt x="136" y="7"/>
                      <a:pt x="127" y="14"/>
                      <a:pt x="126" y="14"/>
                    </a:cubicBezTo>
                    <a:cubicBezTo>
                      <a:pt x="122" y="16"/>
                      <a:pt x="118" y="18"/>
                      <a:pt x="114" y="20"/>
                    </a:cubicBezTo>
                    <a:cubicBezTo>
                      <a:pt x="90" y="34"/>
                      <a:pt x="80" y="54"/>
                      <a:pt x="69" y="78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57" y="101"/>
                      <a:pt x="26" y="147"/>
                      <a:pt x="0" y="14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6" y="156"/>
                      <a:pt x="72" y="153"/>
                      <a:pt x="136" y="178"/>
                    </a:cubicBezTo>
                    <a:cubicBezTo>
                      <a:pt x="154" y="183"/>
                      <a:pt x="168" y="207"/>
                      <a:pt x="168" y="207"/>
                    </a:cubicBezTo>
                    <a:cubicBezTo>
                      <a:pt x="178" y="210"/>
                      <a:pt x="182" y="207"/>
                      <a:pt x="178" y="203"/>
                    </a:cubicBezTo>
                    <a:cubicBezTo>
                      <a:pt x="174" y="199"/>
                      <a:pt x="175" y="187"/>
                      <a:pt x="179" y="190"/>
                    </a:cubicBezTo>
                    <a:cubicBezTo>
                      <a:pt x="183" y="193"/>
                      <a:pt x="187" y="186"/>
                      <a:pt x="187" y="186"/>
                    </a:cubicBezTo>
                    <a:cubicBezTo>
                      <a:pt x="187" y="186"/>
                      <a:pt x="146" y="139"/>
                      <a:pt x="148" y="122"/>
                    </a:cubicBezTo>
                    <a:cubicBezTo>
                      <a:pt x="163" y="134"/>
                      <a:pt x="206" y="157"/>
                      <a:pt x="218" y="163"/>
                    </a:cubicBezTo>
                    <a:cubicBezTo>
                      <a:pt x="223" y="167"/>
                      <a:pt x="212" y="158"/>
                      <a:pt x="213" y="151"/>
                    </a:cubicBezTo>
                    <a:cubicBezTo>
                      <a:pt x="213" y="145"/>
                      <a:pt x="226" y="141"/>
                      <a:pt x="226" y="141"/>
                    </a:cubicBezTo>
                    <a:close/>
                    <a:moveTo>
                      <a:pt x="137" y="65"/>
                    </a:moveTo>
                    <a:cubicBezTo>
                      <a:pt x="141" y="64"/>
                      <a:pt x="140" y="84"/>
                      <a:pt x="137" y="78"/>
                    </a:cubicBezTo>
                    <a:cubicBezTo>
                      <a:pt x="135" y="71"/>
                      <a:pt x="131" y="67"/>
                      <a:pt x="137" y="65"/>
                    </a:cubicBezTo>
                    <a:close/>
                    <a:moveTo>
                      <a:pt x="113" y="32"/>
                    </a:moveTo>
                    <a:cubicBezTo>
                      <a:pt x="124" y="28"/>
                      <a:pt x="128" y="94"/>
                      <a:pt x="130" y="107"/>
                    </a:cubicBezTo>
                    <a:cubicBezTo>
                      <a:pt x="120" y="87"/>
                      <a:pt x="101" y="37"/>
                      <a:pt x="113" y="32"/>
                    </a:cubicBezTo>
                    <a:close/>
                    <a:moveTo>
                      <a:pt x="100" y="42"/>
                    </a:moveTo>
                    <a:cubicBezTo>
                      <a:pt x="105" y="39"/>
                      <a:pt x="105" y="55"/>
                      <a:pt x="101" y="52"/>
                    </a:cubicBezTo>
                    <a:cubicBezTo>
                      <a:pt x="98" y="49"/>
                      <a:pt x="94" y="45"/>
                      <a:pt x="100" y="42"/>
                    </a:cubicBezTo>
                    <a:close/>
                    <a:moveTo>
                      <a:pt x="96" y="65"/>
                    </a:moveTo>
                    <a:cubicBezTo>
                      <a:pt x="103" y="59"/>
                      <a:pt x="111" y="97"/>
                      <a:pt x="117" y="108"/>
                    </a:cubicBezTo>
                    <a:cubicBezTo>
                      <a:pt x="118" y="108"/>
                      <a:pt x="118" y="109"/>
                      <a:pt x="118" y="109"/>
                    </a:cubicBezTo>
                    <a:cubicBezTo>
                      <a:pt x="118" y="109"/>
                      <a:pt x="118" y="109"/>
                      <a:pt x="117" y="108"/>
                    </a:cubicBezTo>
                    <a:cubicBezTo>
                      <a:pt x="109" y="94"/>
                      <a:pt x="89" y="70"/>
                      <a:pt x="96" y="65"/>
                    </a:cubicBezTo>
                    <a:close/>
                    <a:moveTo>
                      <a:pt x="85" y="72"/>
                    </a:moveTo>
                    <a:cubicBezTo>
                      <a:pt x="88" y="69"/>
                      <a:pt x="88" y="77"/>
                      <a:pt x="90" y="82"/>
                    </a:cubicBezTo>
                    <a:cubicBezTo>
                      <a:pt x="84" y="79"/>
                      <a:pt x="82" y="74"/>
                      <a:pt x="85" y="72"/>
                    </a:cubicBezTo>
                    <a:close/>
                    <a:moveTo>
                      <a:pt x="80" y="89"/>
                    </a:moveTo>
                    <a:cubicBezTo>
                      <a:pt x="88" y="83"/>
                      <a:pt x="105" y="109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09" y="115"/>
                      <a:pt x="73" y="95"/>
                      <a:pt x="80" y="89"/>
                    </a:cubicBezTo>
                    <a:close/>
                    <a:moveTo>
                      <a:pt x="53" y="126"/>
                    </a:moveTo>
                    <a:cubicBezTo>
                      <a:pt x="54" y="123"/>
                      <a:pt x="59" y="121"/>
                      <a:pt x="68" y="129"/>
                    </a:cubicBezTo>
                    <a:cubicBezTo>
                      <a:pt x="62" y="131"/>
                      <a:pt x="52" y="130"/>
                      <a:pt x="53" y="126"/>
                    </a:cubicBezTo>
                    <a:close/>
                    <a:moveTo>
                      <a:pt x="66" y="106"/>
                    </a:moveTo>
                    <a:cubicBezTo>
                      <a:pt x="67" y="101"/>
                      <a:pt x="73" y="103"/>
                      <a:pt x="79" y="106"/>
                    </a:cubicBezTo>
                    <a:cubicBezTo>
                      <a:pt x="75" y="107"/>
                      <a:pt x="65" y="110"/>
                      <a:pt x="66" y="106"/>
                    </a:cubicBezTo>
                    <a:close/>
                    <a:moveTo>
                      <a:pt x="70" y="141"/>
                    </a:moveTo>
                    <a:cubicBezTo>
                      <a:pt x="77" y="146"/>
                      <a:pt x="104" y="150"/>
                      <a:pt x="117" y="154"/>
                    </a:cubicBezTo>
                    <a:cubicBezTo>
                      <a:pt x="96" y="155"/>
                      <a:pt x="90" y="154"/>
                      <a:pt x="70" y="141"/>
                    </a:cubicBezTo>
                    <a:close/>
                    <a:moveTo>
                      <a:pt x="77" y="122"/>
                    </a:moveTo>
                    <a:cubicBezTo>
                      <a:pt x="88" y="118"/>
                      <a:pt x="112" y="141"/>
                      <a:pt x="122" y="141"/>
                    </a:cubicBezTo>
                    <a:cubicBezTo>
                      <a:pt x="111" y="141"/>
                      <a:pt x="85" y="132"/>
                      <a:pt x="77" y="122"/>
                    </a:cubicBezTo>
                    <a:close/>
                    <a:moveTo>
                      <a:pt x="129" y="156"/>
                    </a:moveTo>
                    <a:cubicBezTo>
                      <a:pt x="131" y="154"/>
                      <a:pt x="134" y="157"/>
                      <a:pt x="138" y="162"/>
                    </a:cubicBezTo>
                    <a:cubicBezTo>
                      <a:pt x="134" y="160"/>
                      <a:pt x="128" y="160"/>
                      <a:pt x="129" y="156"/>
                    </a:cubicBezTo>
                    <a:close/>
                    <a:moveTo>
                      <a:pt x="130" y="117"/>
                    </a:moveTo>
                    <a:cubicBezTo>
                      <a:pt x="133" y="115"/>
                      <a:pt x="139" y="132"/>
                      <a:pt x="142" y="139"/>
                    </a:cubicBezTo>
                    <a:cubicBezTo>
                      <a:pt x="134" y="133"/>
                      <a:pt x="126" y="119"/>
                      <a:pt x="130" y="117"/>
                    </a:cubicBezTo>
                    <a:close/>
                    <a:moveTo>
                      <a:pt x="167" y="182"/>
                    </a:moveTo>
                    <a:cubicBezTo>
                      <a:pt x="163" y="175"/>
                      <a:pt x="148" y="162"/>
                      <a:pt x="141" y="149"/>
                    </a:cubicBezTo>
                    <a:cubicBezTo>
                      <a:pt x="156" y="160"/>
                      <a:pt x="167" y="182"/>
                      <a:pt x="167" y="182"/>
                    </a:cubicBezTo>
                    <a:close/>
                    <a:moveTo>
                      <a:pt x="161" y="90"/>
                    </a:moveTo>
                    <a:cubicBezTo>
                      <a:pt x="163" y="89"/>
                      <a:pt x="164" y="94"/>
                      <a:pt x="167" y="99"/>
                    </a:cubicBezTo>
                    <a:cubicBezTo>
                      <a:pt x="161" y="98"/>
                      <a:pt x="159" y="91"/>
                      <a:pt x="161" y="90"/>
                    </a:cubicBezTo>
                    <a:close/>
                    <a:moveTo>
                      <a:pt x="156" y="103"/>
                    </a:moveTo>
                    <a:cubicBezTo>
                      <a:pt x="163" y="110"/>
                      <a:pt x="192" y="130"/>
                      <a:pt x="203" y="141"/>
                    </a:cubicBezTo>
                    <a:cubicBezTo>
                      <a:pt x="203" y="141"/>
                      <a:pt x="162" y="116"/>
                      <a:pt x="156" y="103"/>
                    </a:cubicBezTo>
                    <a:close/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5" name="Freeform 158"/>
              <p:cNvSpPr>
                <a:spLocks/>
              </p:cNvSpPr>
              <p:nvPr/>
            </p:nvSpPr>
            <p:spPr bwMode="auto">
              <a:xfrm>
                <a:off x="1670" y="2795"/>
                <a:ext cx="112" cy="216"/>
              </a:xfrm>
              <a:custGeom>
                <a:avLst/>
                <a:gdLst>
                  <a:gd name="T0" fmla="*/ 60 w 45"/>
                  <a:gd name="T1" fmla="*/ 21 h 81"/>
                  <a:gd name="T2" fmla="*/ 0 w 45"/>
                  <a:gd name="T3" fmla="*/ 120 h 81"/>
                  <a:gd name="T4" fmla="*/ 0 w 45"/>
                  <a:gd name="T5" fmla="*/ 123 h 81"/>
                  <a:gd name="T6" fmla="*/ 17 w 45"/>
                  <a:gd name="T7" fmla="*/ 115 h 81"/>
                  <a:gd name="T8" fmla="*/ 65 w 45"/>
                  <a:gd name="T9" fmla="*/ 216 h 81"/>
                  <a:gd name="T10" fmla="*/ 107 w 45"/>
                  <a:gd name="T11" fmla="*/ 93 h 81"/>
                  <a:gd name="T12" fmla="*/ 60 w 45"/>
                  <a:gd name="T13" fmla="*/ 21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81"/>
                  <a:gd name="T23" fmla="*/ 45 w 45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81">
                    <a:moveTo>
                      <a:pt x="24" y="8"/>
                    </a:moveTo>
                    <a:cubicBezTo>
                      <a:pt x="11" y="16"/>
                      <a:pt x="16" y="24"/>
                      <a:pt x="0" y="4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45"/>
                      <a:pt x="3" y="43"/>
                      <a:pt x="7" y="43"/>
                    </a:cubicBezTo>
                    <a:cubicBezTo>
                      <a:pt x="28" y="43"/>
                      <a:pt x="30" y="64"/>
                      <a:pt x="26" y="81"/>
                    </a:cubicBezTo>
                    <a:cubicBezTo>
                      <a:pt x="32" y="71"/>
                      <a:pt x="41" y="52"/>
                      <a:pt x="43" y="35"/>
                    </a:cubicBezTo>
                    <a:cubicBezTo>
                      <a:pt x="45" y="11"/>
                      <a:pt x="37" y="0"/>
                      <a:pt x="24" y="8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6" name="Freeform 159"/>
              <p:cNvSpPr>
                <a:spLocks/>
              </p:cNvSpPr>
              <p:nvPr/>
            </p:nvSpPr>
            <p:spPr bwMode="auto">
              <a:xfrm>
                <a:off x="1477" y="3064"/>
                <a:ext cx="93" cy="101"/>
              </a:xfrm>
              <a:custGeom>
                <a:avLst/>
                <a:gdLst>
                  <a:gd name="T0" fmla="*/ 93 w 37"/>
                  <a:gd name="T1" fmla="*/ 96 h 38"/>
                  <a:gd name="T2" fmla="*/ 10 w 37"/>
                  <a:gd name="T3" fmla="*/ 16 h 38"/>
                  <a:gd name="T4" fmla="*/ 55 w 37"/>
                  <a:gd name="T5" fmla="*/ 96 h 38"/>
                  <a:gd name="T6" fmla="*/ 93 w 37"/>
                  <a:gd name="T7" fmla="*/ 9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8"/>
                  <a:gd name="T14" fmla="*/ 37 w 3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8">
                    <a:moveTo>
                      <a:pt x="37" y="36"/>
                    </a:moveTo>
                    <a:cubicBezTo>
                      <a:pt x="29" y="22"/>
                      <a:pt x="14" y="0"/>
                      <a:pt x="4" y="6"/>
                    </a:cubicBezTo>
                    <a:cubicBezTo>
                      <a:pt x="0" y="12"/>
                      <a:pt x="20" y="27"/>
                      <a:pt x="22" y="36"/>
                    </a:cubicBezTo>
                    <a:cubicBezTo>
                      <a:pt x="27" y="37"/>
                      <a:pt x="33" y="38"/>
                      <a:pt x="37" y="36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7" name="Freeform 160"/>
              <p:cNvSpPr>
                <a:spLocks/>
              </p:cNvSpPr>
              <p:nvPr/>
            </p:nvSpPr>
            <p:spPr bwMode="auto">
              <a:xfrm>
                <a:off x="1237" y="2829"/>
                <a:ext cx="83" cy="83"/>
              </a:xfrm>
              <a:custGeom>
                <a:avLst/>
                <a:gdLst>
                  <a:gd name="T0" fmla="*/ 0 w 33"/>
                  <a:gd name="T1" fmla="*/ 0 h 31"/>
                  <a:gd name="T2" fmla="*/ 70 w 33"/>
                  <a:gd name="T3" fmla="*/ 80 h 31"/>
                  <a:gd name="T4" fmla="*/ 70 w 33"/>
                  <a:gd name="T5" fmla="*/ 83 h 31"/>
                  <a:gd name="T6" fmla="*/ 80 w 33"/>
                  <a:gd name="T7" fmla="*/ 83 h 31"/>
                  <a:gd name="T8" fmla="*/ 83 w 33"/>
                  <a:gd name="T9" fmla="*/ 46 h 31"/>
                  <a:gd name="T10" fmla="*/ 0 w 33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1"/>
                  <a:gd name="T20" fmla="*/ 33 w 3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1">
                    <a:moveTo>
                      <a:pt x="0" y="0"/>
                    </a:moveTo>
                    <a:cubicBezTo>
                      <a:pt x="1" y="5"/>
                      <a:pt x="8" y="29"/>
                      <a:pt x="28" y="30"/>
                    </a:cubicBezTo>
                    <a:cubicBezTo>
                      <a:pt x="28" y="30"/>
                      <a:pt x="28" y="30"/>
                      <a:pt x="28" y="31"/>
                    </a:cubicBezTo>
                    <a:cubicBezTo>
                      <a:pt x="29" y="31"/>
                      <a:pt x="31" y="31"/>
                      <a:pt x="32" y="31"/>
                    </a:cubicBezTo>
                    <a:cubicBezTo>
                      <a:pt x="32" y="26"/>
                      <a:pt x="32" y="21"/>
                      <a:pt x="33" y="17"/>
                    </a:cubicBezTo>
                    <a:cubicBezTo>
                      <a:pt x="23" y="11"/>
                      <a:pt x="8" y="6"/>
                      <a:pt x="0" y="0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8" name="Freeform 161"/>
              <p:cNvSpPr>
                <a:spLocks/>
              </p:cNvSpPr>
              <p:nvPr/>
            </p:nvSpPr>
            <p:spPr bwMode="auto">
              <a:xfrm>
                <a:off x="1170" y="2605"/>
                <a:ext cx="212" cy="219"/>
              </a:xfrm>
              <a:custGeom>
                <a:avLst/>
                <a:gdLst>
                  <a:gd name="T0" fmla="*/ 207 w 85"/>
                  <a:gd name="T1" fmla="*/ 219 h 82"/>
                  <a:gd name="T2" fmla="*/ 212 w 85"/>
                  <a:gd name="T3" fmla="*/ 214 h 82"/>
                  <a:gd name="T4" fmla="*/ 190 w 85"/>
                  <a:gd name="T5" fmla="*/ 182 h 82"/>
                  <a:gd name="T6" fmla="*/ 187 w 85"/>
                  <a:gd name="T7" fmla="*/ 179 h 82"/>
                  <a:gd name="T8" fmla="*/ 70 w 85"/>
                  <a:gd name="T9" fmla="*/ 104 h 82"/>
                  <a:gd name="T10" fmla="*/ 150 w 85"/>
                  <a:gd name="T11" fmla="*/ 142 h 82"/>
                  <a:gd name="T12" fmla="*/ 137 w 85"/>
                  <a:gd name="T13" fmla="*/ 128 h 82"/>
                  <a:gd name="T14" fmla="*/ 0 w 85"/>
                  <a:gd name="T15" fmla="*/ 0 h 82"/>
                  <a:gd name="T16" fmla="*/ 10 w 85"/>
                  <a:gd name="T17" fmla="*/ 158 h 82"/>
                  <a:gd name="T18" fmla="*/ 80 w 85"/>
                  <a:gd name="T19" fmla="*/ 195 h 82"/>
                  <a:gd name="T20" fmla="*/ 147 w 85"/>
                  <a:gd name="T21" fmla="*/ 214 h 82"/>
                  <a:gd name="T22" fmla="*/ 100 w 85"/>
                  <a:gd name="T23" fmla="*/ 166 h 82"/>
                  <a:gd name="T24" fmla="*/ 207 w 85"/>
                  <a:gd name="T25" fmla="*/ 219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82"/>
                  <a:gd name="T41" fmla="*/ 85 w 85"/>
                  <a:gd name="T42" fmla="*/ 82 h 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82">
                    <a:moveTo>
                      <a:pt x="83" y="82"/>
                    </a:moveTo>
                    <a:cubicBezTo>
                      <a:pt x="84" y="81"/>
                      <a:pt x="84" y="81"/>
                      <a:pt x="85" y="80"/>
                    </a:cubicBezTo>
                    <a:cubicBezTo>
                      <a:pt x="82" y="76"/>
                      <a:pt x="79" y="72"/>
                      <a:pt x="76" y="68"/>
                    </a:cubicBezTo>
                    <a:cubicBezTo>
                      <a:pt x="75" y="68"/>
                      <a:pt x="75" y="68"/>
                      <a:pt x="75" y="67"/>
                    </a:cubicBezTo>
                    <a:cubicBezTo>
                      <a:pt x="65" y="58"/>
                      <a:pt x="28" y="43"/>
                      <a:pt x="28" y="39"/>
                    </a:cubicBezTo>
                    <a:cubicBezTo>
                      <a:pt x="28" y="35"/>
                      <a:pt x="45" y="44"/>
                      <a:pt x="60" y="53"/>
                    </a:cubicBezTo>
                    <a:cubicBezTo>
                      <a:pt x="59" y="51"/>
                      <a:pt x="57" y="49"/>
                      <a:pt x="55" y="48"/>
                    </a:cubicBezTo>
                    <a:cubicBezTo>
                      <a:pt x="43" y="39"/>
                      <a:pt x="23" y="23"/>
                      <a:pt x="0" y="0"/>
                    </a:cubicBezTo>
                    <a:cubicBezTo>
                      <a:pt x="5" y="10"/>
                      <a:pt x="6" y="35"/>
                      <a:pt x="4" y="59"/>
                    </a:cubicBezTo>
                    <a:cubicBezTo>
                      <a:pt x="16" y="68"/>
                      <a:pt x="28" y="72"/>
                      <a:pt x="32" y="73"/>
                    </a:cubicBezTo>
                    <a:cubicBezTo>
                      <a:pt x="40" y="74"/>
                      <a:pt x="50" y="77"/>
                      <a:pt x="59" y="80"/>
                    </a:cubicBezTo>
                    <a:cubicBezTo>
                      <a:pt x="51" y="71"/>
                      <a:pt x="37" y="63"/>
                      <a:pt x="40" y="62"/>
                    </a:cubicBezTo>
                    <a:cubicBezTo>
                      <a:pt x="43" y="61"/>
                      <a:pt x="68" y="81"/>
                      <a:pt x="83" y="82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19" name="Freeform 162"/>
              <p:cNvSpPr>
                <a:spLocks/>
              </p:cNvSpPr>
              <p:nvPr/>
            </p:nvSpPr>
            <p:spPr bwMode="auto">
              <a:xfrm>
                <a:off x="1800" y="2840"/>
                <a:ext cx="243" cy="437"/>
              </a:xfrm>
              <a:custGeom>
                <a:avLst/>
                <a:gdLst>
                  <a:gd name="T0" fmla="*/ 220 w 97"/>
                  <a:gd name="T1" fmla="*/ 69 h 164"/>
                  <a:gd name="T2" fmla="*/ 218 w 97"/>
                  <a:gd name="T3" fmla="*/ 48 h 164"/>
                  <a:gd name="T4" fmla="*/ 185 w 97"/>
                  <a:gd name="T5" fmla="*/ 67 h 164"/>
                  <a:gd name="T6" fmla="*/ 198 w 97"/>
                  <a:gd name="T7" fmla="*/ 133 h 164"/>
                  <a:gd name="T8" fmla="*/ 88 w 97"/>
                  <a:gd name="T9" fmla="*/ 27 h 164"/>
                  <a:gd name="T10" fmla="*/ 173 w 97"/>
                  <a:gd name="T11" fmla="*/ 293 h 164"/>
                  <a:gd name="T12" fmla="*/ 20 w 97"/>
                  <a:gd name="T13" fmla="*/ 160 h 164"/>
                  <a:gd name="T14" fmla="*/ 90 w 97"/>
                  <a:gd name="T15" fmla="*/ 370 h 164"/>
                  <a:gd name="T16" fmla="*/ 38 w 97"/>
                  <a:gd name="T17" fmla="*/ 306 h 164"/>
                  <a:gd name="T18" fmla="*/ 25 w 97"/>
                  <a:gd name="T19" fmla="*/ 421 h 164"/>
                  <a:gd name="T20" fmla="*/ 30 w 97"/>
                  <a:gd name="T21" fmla="*/ 424 h 164"/>
                  <a:gd name="T22" fmla="*/ 33 w 97"/>
                  <a:gd name="T23" fmla="*/ 424 h 164"/>
                  <a:gd name="T24" fmla="*/ 38 w 97"/>
                  <a:gd name="T25" fmla="*/ 429 h 164"/>
                  <a:gd name="T26" fmla="*/ 40 w 97"/>
                  <a:gd name="T27" fmla="*/ 429 h 164"/>
                  <a:gd name="T28" fmla="*/ 48 w 97"/>
                  <a:gd name="T29" fmla="*/ 432 h 164"/>
                  <a:gd name="T30" fmla="*/ 48 w 97"/>
                  <a:gd name="T31" fmla="*/ 432 h 164"/>
                  <a:gd name="T32" fmla="*/ 55 w 97"/>
                  <a:gd name="T33" fmla="*/ 434 h 164"/>
                  <a:gd name="T34" fmla="*/ 58 w 97"/>
                  <a:gd name="T35" fmla="*/ 434 h 164"/>
                  <a:gd name="T36" fmla="*/ 65 w 97"/>
                  <a:gd name="T37" fmla="*/ 437 h 164"/>
                  <a:gd name="T38" fmla="*/ 68 w 97"/>
                  <a:gd name="T39" fmla="*/ 437 h 164"/>
                  <a:gd name="T40" fmla="*/ 75 w 97"/>
                  <a:gd name="T41" fmla="*/ 437 h 164"/>
                  <a:gd name="T42" fmla="*/ 78 w 97"/>
                  <a:gd name="T43" fmla="*/ 437 h 164"/>
                  <a:gd name="T44" fmla="*/ 88 w 97"/>
                  <a:gd name="T45" fmla="*/ 437 h 164"/>
                  <a:gd name="T46" fmla="*/ 90 w 97"/>
                  <a:gd name="T47" fmla="*/ 437 h 164"/>
                  <a:gd name="T48" fmla="*/ 103 w 97"/>
                  <a:gd name="T49" fmla="*/ 437 h 164"/>
                  <a:gd name="T50" fmla="*/ 220 w 97"/>
                  <a:gd name="T51" fmla="*/ 234 h 164"/>
                  <a:gd name="T52" fmla="*/ 240 w 97"/>
                  <a:gd name="T53" fmla="*/ 139 h 164"/>
                  <a:gd name="T54" fmla="*/ 220 w 97"/>
                  <a:gd name="T55" fmla="*/ 69 h 1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164"/>
                  <a:gd name="T86" fmla="*/ 97 w 97"/>
                  <a:gd name="T87" fmla="*/ 164 h 16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164">
                    <a:moveTo>
                      <a:pt x="88" y="26"/>
                    </a:moveTo>
                    <a:cubicBezTo>
                      <a:pt x="87" y="23"/>
                      <a:pt x="87" y="21"/>
                      <a:pt x="87" y="18"/>
                    </a:cubicBezTo>
                    <a:cubicBezTo>
                      <a:pt x="80" y="17"/>
                      <a:pt x="76" y="18"/>
                      <a:pt x="74" y="25"/>
                    </a:cubicBezTo>
                    <a:cubicBezTo>
                      <a:pt x="72" y="34"/>
                      <a:pt x="88" y="40"/>
                      <a:pt x="79" y="50"/>
                    </a:cubicBezTo>
                    <a:cubicBezTo>
                      <a:pt x="70" y="60"/>
                      <a:pt x="42" y="0"/>
                      <a:pt x="35" y="10"/>
                    </a:cubicBezTo>
                    <a:cubicBezTo>
                      <a:pt x="23" y="24"/>
                      <a:pt x="80" y="86"/>
                      <a:pt x="69" y="110"/>
                    </a:cubicBezTo>
                    <a:cubicBezTo>
                      <a:pt x="59" y="134"/>
                      <a:pt x="16" y="43"/>
                      <a:pt x="8" y="60"/>
                    </a:cubicBezTo>
                    <a:cubicBezTo>
                      <a:pt x="0" y="78"/>
                      <a:pt x="49" y="116"/>
                      <a:pt x="36" y="139"/>
                    </a:cubicBezTo>
                    <a:cubicBezTo>
                      <a:pt x="23" y="162"/>
                      <a:pt x="21" y="110"/>
                      <a:pt x="15" y="115"/>
                    </a:cubicBezTo>
                    <a:cubicBezTo>
                      <a:pt x="8" y="120"/>
                      <a:pt x="21" y="146"/>
                      <a:pt x="10" y="158"/>
                    </a:cubicBezTo>
                    <a:cubicBezTo>
                      <a:pt x="10" y="158"/>
                      <a:pt x="11" y="159"/>
                      <a:pt x="12" y="159"/>
                    </a:cubicBezTo>
                    <a:cubicBezTo>
                      <a:pt x="12" y="159"/>
                      <a:pt x="13" y="159"/>
                      <a:pt x="13" y="159"/>
                    </a:cubicBezTo>
                    <a:cubicBezTo>
                      <a:pt x="14" y="160"/>
                      <a:pt x="14" y="160"/>
                      <a:pt x="15" y="161"/>
                    </a:cubicBezTo>
                    <a:cubicBezTo>
                      <a:pt x="15" y="161"/>
                      <a:pt x="16" y="161"/>
                      <a:pt x="16" y="161"/>
                    </a:cubicBezTo>
                    <a:cubicBezTo>
                      <a:pt x="17" y="161"/>
                      <a:pt x="18" y="162"/>
                      <a:pt x="19" y="162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62"/>
                      <a:pt x="21" y="163"/>
                      <a:pt x="22" y="163"/>
                    </a:cubicBezTo>
                    <a:cubicBezTo>
                      <a:pt x="22" y="163"/>
                      <a:pt x="23" y="163"/>
                      <a:pt x="23" y="163"/>
                    </a:cubicBezTo>
                    <a:cubicBezTo>
                      <a:pt x="24" y="163"/>
                      <a:pt x="25" y="164"/>
                      <a:pt x="26" y="164"/>
                    </a:cubicBezTo>
                    <a:cubicBezTo>
                      <a:pt x="26" y="164"/>
                      <a:pt x="26" y="164"/>
                      <a:pt x="27" y="164"/>
                    </a:cubicBezTo>
                    <a:cubicBezTo>
                      <a:pt x="28" y="164"/>
                      <a:pt x="29" y="164"/>
                      <a:pt x="30" y="164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3" y="164"/>
                      <a:pt x="34" y="164"/>
                      <a:pt x="35" y="164"/>
                    </a:cubicBezTo>
                    <a:cubicBezTo>
                      <a:pt x="35" y="164"/>
                      <a:pt x="36" y="164"/>
                      <a:pt x="36" y="164"/>
                    </a:cubicBezTo>
                    <a:cubicBezTo>
                      <a:pt x="37" y="164"/>
                      <a:pt x="39" y="164"/>
                      <a:pt x="41" y="164"/>
                    </a:cubicBezTo>
                    <a:cubicBezTo>
                      <a:pt x="83" y="160"/>
                      <a:pt x="86" y="124"/>
                      <a:pt x="88" y="88"/>
                    </a:cubicBezTo>
                    <a:cubicBezTo>
                      <a:pt x="89" y="76"/>
                      <a:pt x="96" y="63"/>
                      <a:pt x="96" y="52"/>
                    </a:cubicBezTo>
                    <a:cubicBezTo>
                      <a:pt x="97" y="39"/>
                      <a:pt x="90" y="37"/>
                      <a:pt x="88" y="26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0" name="Freeform 163"/>
              <p:cNvSpPr>
                <a:spLocks/>
              </p:cNvSpPr>
              <p:nvPr/>
            </p:nvSpPr>
            <p:spPr bwMode="auto">
              <a:xfrm>
                <a:off x="1860" y="2656"/>
                <a:ext cx="173" cy="325"/>
              </a:xfrm>
              <a:custGeom>
                <a:avLst/>
                <a:gdLst>
                  <a:gd name="T0" fmla="*/ 55 w 69"/>
                  <a:gd name="T1" fmla="*/ 99 h 122"/>
                  <a:gd name="T2" fmla="*/ 110 w 69"/>
                  <a:gd name="T3" fmla="*/ 165 h 122"/>
                  <a:gd name="T4" fmla="*/ 28 w 69"/>
                  <a:gd name="T5" fmla="*/ 128 h 122"/>
                  <a:gd name="T6" fmla="*/ 105 w 69"/>
                  <a:gd name="T7" fmla="*/ 216 h 122"/>
                  <a:gd name="T8" fmla="*/ 105 w 69"/>
                  <a:gd name="T9" fmla="*/ 296 h 122"/>
                  <a:gd name="T10" fmla="*/ 138 w 69"/>
                  <a:gd name="T11" fmla="*/ 317 h 122"/>
                  <a:gd name="T12" fmla="*/ 125 w 69"/>
                  <a:gd name="T13" fmla="*/ 250 h 122"/>
                  <a:gd name="T14" fmla="*/ 158 w 69"/>
                  <a:gd name="T15" fmla="*/ 232 h 122"/>
                  <a:gd name="T16" fmla="*/ 158 w 69"/>
                  <a:gd name="T17" fmla="*/ 93 h 122"/>
                  <a:gd name="T18" fmla="*/ 80 w 69"/>
                  <a:gd name="T19" fmla="*/ 0 h 122"/>
                  <a:gd name="T20" fmla="*/ 78 w 69"/>
                  <a:gd name="T21" fmla="*/ 8 h 122"/>
                  <a:gd name="T22" fmla="*/ 88 w 69"/>
                  <a:gd name="T23" fmla="*/ 40 h 122"/>
                  <a:gd name="T24" fmla="*/ 85 w 69"/>
                  <a:gd name="T25" fmla="*/ 80 h 122"/>
                  <a:gd name="T26" fmla="*/ 13 w 69"/>
                  <a:gd name="T27" fmla="*/ 37 h 122"/>
                  <a:gd name="T28" fmla="*/ 55 w 69"/>
                  <a:gd name="T29" fmla="*/ 9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"/>
                  <a:gd name="T46" fmla="*/ 0 h 122"/>
                  <a:gd name="T47" fmla="*/ 69 w 69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" h="122">
                    <a:moveTo>
                      <a:pt x="22" y="37"/>
                    </a:moveTo>
                    <a:cubicBezTo>
                      <a:pt x="30" y="43"/>
                      <a:pt x="49" y="55"/>
                      <a:pt x="44" y="62"/>
                    </a:cubicBezTo>
                    <a:cubicBezTo>
                      <a:pt x="43" y="64"/>
                      <a:pt x="17" y="34"/>
                      <a:pt x="11" y="48"/>
                    </a:cubicBezTo>
                    <a:cubicBezTo>
                      <a:pt x="7" y="57"/>
                      <a:pt x="37" y="68"/>
                      <a:pt x="42" y="81"/>
                    </a:cubicBezTo>
                    <a:cubicBezTo>
                      <a:pt x="46" y="89"/>
                      <a:pt x="44" y="103"/>
                      <a:pt x="42" y="111"/>
                    </a:cubicBezTo>
                    <a:cubicBezTo>
                      <a:pt x="47" y="118"/>
                      <a:pt x="52" y="122"/>
                      <a:pt x="55" y="119"/>
                    </a:cubicBezTo>
                    <a:cubicBezTo>
                      <a:pt x="64" y="109"/>
                      <a:pt x="48" y="103"/>
                      <a:pt x="50" y="94"/>
                    </a:cubicBezTo>
                    <a:cubicBezTo>
                      <a:pt x="52" y="87"/>
                      <a:pt x="56" y="86"/>
                      <a:pt x="63" y="87"/>
                    </a:cubicBezTo>
                    <a:cubicBezTo>
                      <a:pt x="62" y="69"/>
                      <a:pt x="69" y="51"/>
                      <a:pt x="63" y="35"/>
                    </a:cubicBezTo>
                    <a:cubicBezTo>
                      <a:pt x="57" y="19"/>
                      <a:pt x="44" y="10"/>
                      <a:pt x="32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27" y="5"/>
                      <a:pt x="32" y="11"/>
                      <a:pt x="35" y="15"/>
                    </a:cubicBezTo>
                    <a:cubicBezTo>
                      <a:pt x="41" y="22"/>
                      <a:pt x="49" y="34"/>
                      <a:pt x="34" y="30"/>
                    </a:cubicBezTo>
                    <a:cubicBezTo>
                      <a:pt x="25" y="27"/>
                      <a:pt x="9" y="6"/>
                      <a:pt x="5" y="14"/>
                    </a:cubicBezTo>
                    <a:cubicBezTo>
                      <a:pt x="0" y="22"/>
                      <a:pt x="19" y="34"/>
                      <a:pt x="22" y="37"/>
                    </a:cubicBezTo>
                    <a:close/>
                  </a:path>
                </a:pathLst>
              </a:custGeom>
              <a:solidFill>
                <a:srgbClr val="DB89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1" name="Freeform 164"/>
              <p:cNvSpPr>
                <a:spLocks noEditPoints="1"/>
              </p:cNvSpPr>
              <p:nvPr/>
            </p:nvSpPr>
            <p:spPr bwMode="auto">
              <a:xfrm>
                <a:off x="1775" y="2688"/>
                <a:ext cx="142" cy="253"/>
              </a:xfrm>
              <a:custGeom>
                <a:avLst/>
                <a:gdLst>
                  <a:gd name="T0" fmla="*/ 122 w 57"/>
                  <a:gd name="T1" fmla="*/ 210 h 95"/>
                  <a:gd name="T2" fmla="*/ 135 w 57"/>
                  <a:gd name="T3" fmla="*/ 184 h 95"/>
                  <a:gd name="T4" fmla="*/ 62 w 57"/>
                  <a:gd name="T5" fmla="*/ 0 h 95"/>
                  <a:gd name="T6" fmla="*/ 35 w 57"/>
                  <a:gd name="T7" fmla="*/ 88 h 95"/>
                  <a:gd name="T8" fmla="*/ 67 w 57"/>
                  <a:gd name="T9" fmla="*/ 160 h 95"/>
                  <a:gd name="T10" fmla="*/ 25 w 57"/>
                  <a:gd name="T11" fmla="*/ 117 h 95"/>
                  <a:gd name="T12" fmla="*/ 25 w 57"/>
                  <a:gd name="T13" fmla="*/ 117 h 95"/>
                  <a:gd name="T14" fmla="*/ 5 w 57"/>
                  <a:gd name="T15" fmla="*/ 168 h 95"/>
                  <a:gd name="T16" fmla="*/ 2 w 57"/>
                  <a:gd name="T17" fmla="*/ 168 h 95"/>
                  <a:gd name="T18" fmla="*/ 2 w 57"/>
                  <a:gd name="T19" fmla="*/ 200 h 95"/>
                  <a:gd name="T20" fmla="*/ 0 w 57"/>
                  <a:gd name="T21" fmla="*/ 202 h 95"/>
                  <a:gd name="T22" fmla="*/ 125 w 57"/>
                  <a:gd name="T23" fmla="*/ 253 h 95"/>
                  <a:gd name="T24" fmla="*/ 122 w 57"/>
                  <a:gd name="T25" fmla="*/ 210 h 95"/>
                  <a:gd name="T26" fmla="*/ 42 w 57"/>
                  <a:gd name="T27" fmla="*/ 170 h 95"/>
                  <a:gd name="T28" fmla="*/ 72 w 57"/>
                  <a:gd name="T29" fmla="*/ 192 h 95"/>
                  <a:gd name="T30" fmla="*/ 42 w 57"/>
                  <a:gd name="T31" fmla="*/ 170 h 95"/>
                  <a:gd name="T32" fmla="*/ 67 w 57"/>
                  <a:gd name="T33" fmla="*/ 83 h 95"/>
                  <a:gd name="T34" fmla="*/ 82 w 57"/>
                  <a:gd name="T35" fmla="*/ 120 h 95"/>
                  <a:gd name="T36" fmla="*/ 67 w 57"/>
                  <a:gd name="T37" fmla="*/ 83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7"/>
                  <a:gd name="T58" fmla="*/ 0 h 95"/>
                  <a:gd name="T59" fmla="*/ 57 w 57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7" h="95">
                    <a:moveTo>
                      <a:pt x="49" y="79"/>
                    </a:moveTo>
                    <a:cubicBezTo>
                      <a:pt x="50" y="75"/>
                      <a:pt x="57" y="75"/>
                      <a:pt x="54" y="69"/>
                    </a:cubicBezTo>
                    <a:cubicBezTo>
                      <a:pt x="49" y="61"/>
                      <a:pt x="33" y="36"/>
                      <a:pt x="25" y="0"/>
                    </a:cubicBezTo>
                    <a:cubicBezTo>
                      <a:pt x="21" y="12"/>
                      <a:pt x="18" y="23"/>
                      <a:pt x="14" y="33"/>
                    </a:cubicBezTo>
                    <a:cubicBezTo>
                      <a:pt x="18" y="42"/>
                      <a:pt x="26" y="57"/>
                      <a:pt x="27" y="60"/>
                    </a:cubicBezTo>
                    <a:cubicBezTo>
                      <a:pt x="23" y="58"/>
                      <a:pt x="15" y="50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5" y="56"/>
                      <a:pt x="2" y="63"/>
                      <a:pt x="2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6"/>
                      <a:pt x="1" y="70"/>
                      <a:pt x="1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17" y="76"/>
                      <a:pt x="50" y="95"/>
                      <a:pt x="50" y="95"/>
                    </a:cubicBezTo>
                    <a:cubicBezTo>
                      <a:pt x="50" y="95"/>
                      <a:pt x="47" y="85"/>
                      <a:pt x="49" y="79"/>
                    </a:cubicBezTo>
                    <a:close/>
                    <a:moveTo>
                      <a:pt x="17" y="64"/>
                    </a:moveTo>
                    <a:cubicBezTo>
                      <a:pt x="19" y="59"/>
                      <a:pt x="24" y="64"/>
                      <a:pt x="29" y="72"/>
                    </a:cubicBezTo>
                    <a:cubicBezTo>
                      <a:pt x="26" y="71"/>
                      <a:pt x="15" y="69"/>
                      <a:pt x="17" y="64"/>
                    </a:cubicBezTo>
                    <a:close/>
                    <a:moveTo>
                      <a:pt x="27" y="31"/>
                    </a:moveTo>
                    <a:cubicBezTo>
                      <a:pt x="33" y="27"/>
                      <a:pt x="33" y="45"/>
                      <a:pt x="33" y="45"/>
                    </a:cubicBezTo>
                    <a:cubicBezTo>
                      <a:pt x="33" y="45"/>
                      <a:pt x="24" y="35"/>
                      <a:pt x="27" y="31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2" name="Freeform 165"/>
              <p:cNvSpPr>
                <a:spLocks/>
              </p:cNvSpPr>
              <p:nvPr/>
            </p:nvSpPr>
            <p:spPr bwMode="auto">
              <a:xfrm>
                <a:off x="1547" y="2696"/>
                <a:ext cx="150" cy="160"/>
              </a:xfrm>
              <a:custGeom>
                <a:avLst/>
                <a:gdLst>
                  <a:gd name="T0" fmla="*/ 105 w 60"/>
                  <a:gd name="T1" fmla="*/ 75 h 60"/>
                  <a:gd name="T2" fmla="*/ 130 w 60"/>
                  <a:gd name="T3" fmla="*/ 120 h 60"/>
                  <a:gd name="T4" fmla="*/ 75 w 60"/>
                  <a:gd name="T5" fmla="*/ 51 h 60"/>
                  <a:gd name="T6" fmla="*/ 75 w 60"/>
                  <a:gd name="T7" fmla="*/ 51 h 60"/>
                  <a:gd name="T8" fmla="*/ 0 w 60"/>
                  <a:gd name="T9" fmla="*/ 0 h 60"/>
                  <a:gd name="T10" fmla="*/ 150 w 60"/>
                  <a:gd name="T11" fmla="*/ 160 h 60"/>
                  <a:gd name="T12" fmla="*/ 105 w 60"/>
                  <a:gd name="T13" fmla="*/ 75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60"/>
                  <a:gd name="T23" fmla="*/ 60 w 60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60">
                    <a:moveTo>
                      <a:pt x="42" y="28"/>
                    </a:moveTo>
                    <a:cubicBezTo>
                      <a:pt x="42" y="32"/>
                      <a:pt x="50" y="42"/>
                      <a:pt x="52" y="45"/>
                    </a:cubicBezTo>
                    <a:cubicBezTo>
                      <a:pt x="48" y="43"/>
                      <a:pt x="34" y="2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0" y="13"/>
                      <a:pt x="9" y="7"/>
                      <a:pt x="0" y="0"/>
                    </a:cubicBezTo>
                    <a:cubicBezTo>
                      <a:pt x="20" y="30"/>
                      <a:pt x="44" y="52"/>
                      <a:pt x="60" y="60"/>
                    </a:cubicBezTo>
                    <a:cubicBezTo>
                      <a:pt x="60" y="46"/>
                      <a:pt x="52" y="36"/>
                      <a:pt x="42" y="28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3" name="Freeform 166"/>
              <p:cNvSpPr>
                <a:spLocks/>
              </p:cNvSpPr>
              <p:nvPr/>
            </p:nvSpPr>
            <p:spPr bwMode="auto">
              <a:xfrm>
                <a:off x="792" y="2440"/>
                <a:ext cx="1556" cy="1144"/>
              </a:xfrm>
              <a:custGeom>
                <a:avLst/>
                <a:gdLst>
                  <a:gd name="T0" fmla="*/ 1421 w 622"/>
                  <a:gd name="T1" fmla="*/ 421 h 429"/>
                  <a:gd name="T2" fmla="*/ 1231 w 622"/>
                  <a:gd name="T3" fmla="*/ 0 h 429"/>
                  <a:gd name="T4" fmla="*/ 1193 w 622"/>
                  <a:gd name="T5" fmla="*/ 29 h 429"/>
                  <a:gd name="T6" fmla="*/ 1193 w 622"/>
                  <a:gd name="T7" fmla="*/ 32 h 429"/>
                  <a:gd name="T8" fmla="*/ 1366 w 622"/>
                  <a:gd name="T9" fmla="*/ 435 h 429"/>
                  <a:gd name="T10" fmla="*/ 1296 w 622"/>
                  <a:gd name="T11" fmla="*/ 1003 h 429"/>
                  <a:gd name="T12" fmla="*/ 773 w 622"/>
                  <a:gd name="T13" fmla="*/ 997 h 429"/>
                  <a:gd name="T14" fmla="*/ 90 w 622"/>
                  <a:gd name="T15" fmla="*/ 757 h 429"/>
                  <a:gd name="T16" fmla="*/ 55 w 622"/>
                  <a:gd name="T17" fmla="*/ 725 h 429"/>
                  <a:gd name="T18" fmla="*/ 55 w 622"/>
                  <a:gd name="T19" fmla="*/ 728 h 429"/>
                  <a:gd name="T20" fmla="*/ 43 w 622"/>
                  <a:gd name="T21" fmla="*/ 797 h 429"/>
                  <a:gd name="T22" fmla="*/ 0 w 622"/>
                  <a:gd name="T23" fmla="*/ 835 h 429"/>
                  <a:gd name="T24" fmla="*/ 158 w 622"/>
                  <a:gd name="T25" fmla="*/ 960 h 429"/>
                  <a:gd name="T26" fmla="*/ 233 w 622"/>
                  <a:gd name="T27" fmla="*/ 992 h 429"/>
                  <a:gd name="T28" fmla="*/ 695 w 622"/>
                  <a:gd name="T29" fmla="*/ 1067 h 429"/>
                  <a:gd name="T30" fmla="*/ 1296 w 622"/>
                  <a:gd name="T31" fmla="*/ 1072 h 429"/>
                  <a:gd name="T32" fmla="*/ 1421 w 622"/>
                  <a:gd name="T33" fmla="*/ 421 h 4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2"/>
                  <a:gd name="T52" fmla="*/ 0 h 429"/>
                  <a:gd name="T53" fmla="*/ 622 w 622"/>
                  <a:gd name="T54" fmla="*/ 429 h 4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2" h="429">
                    <a:moveTo>
                      <a:pt x="568" y="158"/>
                    </a:moveTo>
                    <a:cubicBezTo>
                      <a:pt x="539" y="71"/>
                      <a:pt x="498" y="9"/>
                      <a:pt x="492" y="0"/>
                    </a:cubicBezTo>
                    <a:cubicBezTo>
                      <a:pt x="488" y="5"/>
                      <a:pt x="483" y="10"/>
                      <a:pt x="477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81" y="26"/>
                      <a:pt x="530" y="117"/>
                      <a:pt x="546" y="163"/>
                    </a:cubicBezTo>
                    <a:cubicBezTo>
                      <a:pt x="578" y="254"/>
                      <a:pt x="545" y="350"/>
                      <a:pt x="518" y="376"/>
                    </a:cubicBezTo>
                    <a:cubicBezTo>
                      <a:pt x="490" y="402"/>
                      <a:pt x="455" y="410"/>
                      <a:pt x="309" y="374"/>
                    </a:cubicBezTo>
                    <a:cubicBezTo>
                      <a:pt x="228" y="354"/>
                      <a:pt x="84" y="322"/>
                      <a:pt x="36" y="284"/>
                    </a:cubicBezTo>
                    <a:cubicBezTo>
                      <a:pt x="31" y="280"/>
                      <a:pt x="26" y="276"/>
                      <a:pt x="22" y="272"/>
                    </a:cubicBezTo>
                    <a:cubicBezTo>
                      <a:pt x="22" y="272"/>
                      <a:pt x="22" y="273"/>
                      <a:pt x="22" y="273"/>
                    </a:cubicBezTo>
                    <a:cubicBezTo>
                      <a:pt x="22" y="273"/>
                      <a:pt x="27" y="279"/>
                      <a:pt x="17" y="299"/>
                    </a:cubicBezTo>
                    <a:cubicBezTo>
                      <a:pt x="9" y="310"/>
                      <a:pt x="0" y="313"/>
                      <a:pt x="0" y="313"/>
                    </a:cubicBezTo>
                    <a:cubicBezTo>
                      <a:pt x="21" y="335"/>
                      <a:pt x="43" y="351"/>
                      <a:pt x="63" y="360"/>
                    </a:cubicBezTo>
                    <a:cubicBezTo>
                      <a:pt x="72" y="364"/>
                      <a:pt x="82" y="368"/>
                      <a:pt x="93" y="372"/>
                    </a:cubicBezTo>
                    <a:cubicBezTo>
                      <a:pt x="123" y="381"/>
                      <a:pt x="216" y="389"/>
                      <a:pt x="278" y="400"/>
                    </a:cubicBezTo>
                    <a:cubicBezTo>
                      <a:pt x="351" y="413"/>
                      <a:pt x="461" y="429"/>
                      <a:pt x="518" y="402"/>
                    </a:cubicBezTo>
                    <a:cubicBezTo>
                      <a:pt x="560" y="382"/>
                      <a:pt x="622" y="313"/>
                      <a:pt x="568" y="158"/>
                    </a:cubicBezTo>
                    <a:close/>
                  </a:path>
                </a:pathLst>
              </a:custGeom>
              <a:solidFill>
                <a:srgbClr val="F9D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4" name="Freeform 167"/>
              <p:cNvSpPr>
                <a:spLocks/>
              </p:cNvSpPr>
              <p:nvPr/>
            </p:nvSpPr>
            <p:spPr bwMode="auto">
              <a:xfrm>
                <a:off x="650" y="3141"/>
                <a:ext cx="327" cy="355"/>
              </a:xfrm>
              <a:custGeom>
                <a:avLst/>
                <a:gdLst>
                  <a:gd name="T0" fmla="*/ 142 w 131"/>
                  <a:gd name="T1" fmla="*/ 133 h 133"/>
                  <a:gd name="T2" fmla="*/ 142 w 131"/>
                  <a:gd name="T3" fmla="*/ 133 h 133"/>
                  <a:gd name="T4" fmla="*/ 0 w 131"/>
                  <a:gd name="T5" fmla="*/ 0 h 133"/>
                  <a:gd name="T6" fmla="*/ 17 w 131"/>
                  <a:gd name="T7" fmla="*/ 160 h 133"/>
                  <a:gd name="T8" fmla="*/ 22 w 131"/>
                  <a:gd name="T9" fmla="*/ 315 h 133"/>
                  <a:gd name="T10" fmla="*/ 25 w 131"/>
                  <a:gd name="T11" fmla="*/ 315 h 133"/>
                  <a:gd name="T12" fmla="*/ 22 w 131"/>
                  <a:gd name="T13" fmla="*/ 318 h 133"/>
                  <a:gd name="T14" fmla="*/ 175 w 131"/>
                  <a:gd name="T15" fmla="*/ 355 h 133"/>
                  <a:gd name="T16" fmla="*/ 327 w 131"/>
                  <a:gd name="T17" fmla="*/ 318 h 133"/>
                  <a:gd name="T18" fmla="*/ 327 w 131"/>
                  <a:gd name="T19" fmla="*/ 315 h 133"/>
                  <a:gd name="T20" fmla="*/ 327 w 131"/>
                  <a:gd name="T21" fmla="*/ 315 h 133"/>
                  <a:gd name="T22" fmla="*/ 327 w 131"/>
                  <a:gd name="T23" fmla="*/ 272 h 133"/>
                  <a:gd name="T24" fmla="*/ 300 w 131"/>
                  <a:gd name="T25" fmla="*/ 259 h 133"/>
                  <a:gd name="T26" fmla="*/ 142 w 131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1"/>
                  <a:gd name="T43" fmla="*/ 0 h 133"/>
                  <a:gd name="T44" fmla="*/ 131 w 131"/>
                  <a:gd name="T45" fmla="*/ 133 h 1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1" h="133">
                    <a:moveTo>
                      <a:pt x="57" y="50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35" y="56"/>
                      <a:pt x="16" y="35"/>
                      <a:pt x="0" y="0"/>
                    </a:cubicBezTo>
                    <a:cubicBezTo>
                      <a:pt x="4" y="22"/>
                      <a:pt x="7" y="43"/>
                      <a:pt x="7" y="60"/>
                    </a:cubicBezTo>
                    <a:cubicBezTo>
                      <a:pt x="7" y="122"/>
                      <a:pt x="8" y="79"/>
                      <a:pt x="9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7"/>
                      <a:pt x="36" y="133"/>
                      <a:pt x="70" y="133"/>
                    </a:cubicBezTo>
                    <a:cubicBezTo>
                      <a:pt x="104" y="133"/>
                      <a:pt x="131" y="127"/>
                      <a:pt x="131" y="119"/>
                    </a:cubicBezTo>
                    <a:cubicBezTo>
                      <a:pt x="131" y="119"/>
                      <a:pt x="131" y="119"/>
                      <a:pt x="131" y="118"/>
                    </a:cubicBezTo>
                    <a:cubicBezTo>
                      <a:pt x="131" y="118"/>
                      <a:pt x="131" y="118"/>
                      <a:pt x="131" y="11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7" y="100"/>
                      <a:pt x="123" y="98"/>
                      <a:pt x="120" y="97"/>
                    </a:cubicBezTo>
                    <a:cubicBezTo>
                      <a:pt x="100" y="88"/>
                      <a:pt x="78" y="72"/>
                      <a:pt x="57" y="50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5" name="Freeform 168"/>
              <p:cNvSpPr>
                <a:spLocks/>
              </p:cNvSpPr>
              <p:nvPr/>
            </p:nvSpPr>
            <p:spPr bwMode="auto">
              <a:xfrm>
                <a:off x="452" y="2093"/>
                <a:ext cx="185" cy="110"/>
              </a:xfrm>
              <a:custGeom>
                <a:avLst/>
                <a:gdLst>
                  <a:gd name="T0" fmla="*/ 27 w 74"/>
                  <a:gd name="T1" fmla="*/ 3 h 41"/>
                  <a:gd name="T2" fmla="*/ 37 w 74"/>
                  <a:gd name="T3" fmla="*/ 107 h 41"/>
                  <a:gd name="T4" fmla="*/ 145 w 74"/>
                  <a:gd name="T5" fmla="*/ 110 h 41"/>
                  <a:gd name="T6" fmla="*/ 150 w 74"/>
                  <a:gd name="T7" fmla="*/ 94 h 41"/>
                  <a:gd name="T8" fmla="*/ 150 w 74"/>
                  <a:gd name="T9" fmla="*/ 97 h 41"/>
                  <a:gd name="T10" fmla="*/ 185 w 74"/>
                  <a:gd name="T11" fmla="*/ 0 h 41"/>
                  <a:gd name="T12" fmla="*/ 27 w 74"/>
                  <a:gd name="T13" fmla="*/ 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1"/>
                  <a:gd name="T23" fmla="*/ 74 w 7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1">
                    <a:moveTo>
                      <a:pt x="11" y="1"/>
                    </a:moveTo>
                    <a:cubicBezTo>
                      <a:pt x="1" y="7"/>
                      <a:pt x="0" y="37"/>
                      <a:pt x="15" y="40"/>
                    </a:cubicBezTo>
                    <a:cubicBezTo>
                      <a:pt x="22" y="41"/>
                      <a:pt x="42" y="41"/>
                      <a:pt x="58" y="41"/>
                    </a:cubicBezTo>
                    <a:cubicBezTo>
                      <a:pt x="58" y="39"/>
                      <a:pt x="59" y="37"/>
                      <a:pt x="60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6" y="24"/>
                      <a:pt x="70" y="12"/>
                      <a:pt x="74" y="0"/>
                    </a:cubicBezTo>
                    <a:cubicBezTo>
                      <a:pt x="50" y="0"/>
                      <a:pt x="22" y="0"/>
                      <a:pt x="11" y="1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6" name="Freeform 169"/>
              <p:cNvSpPr>
                <a:spLocks/>
              </p:cNvSpPr>
              <p:nvPr/>
            </p:nvSpPr>
            <p:spPr bwMode="auto">
              <a:xfrm>
                <a:off x="777" y="1520"/>
                <a:ext cx="80" cy="3"/>
              </a:xfrm>
              <a:custGeom>
                <a:avLst/>
                <a:gdLst>
                  <a:gd name="T0" fmla="*/ 0 w 32"/>
                  <a:gd name="T1" fmla="*/ 0 h 1"/>
                  <a:gd name="T2" fmla="*/ 80 w 32"/>
                  <a:gd name="T3" fmla="*/ 0 h 1"/>
                  <a:gd name="T4" fmla="*/ 0 60000 65536"/>
                  <a:gd name="T5" fmla="*/ 0 60000 65536"/>
                  <a:gd name="T6" fmla="*/ 0 w 32"/>
                  <a:gd name="T7" fmla="*/ 0 h 1"/>
                  <a:gd name="T8" fmla="*/ 32 w 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1">
                    <a:moveTo>
                      <a:pt x="0" y="0"/>
                    </a:moveTo>
                    <a:cubicBezTo>
                      <a:pt x="5" y="1"/>
                      <a:pt x="26" y="1"/>
                      <a:pt x="32" y="0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7" name="Freeform 170"/>
              <p:cNvSpPr>
                <a:spLocks/>
              </p:cNvSpPr>
              <p:nvPr/>
            </p:nvSpPr>
            <p:spPr bwMode="auto">
              <a:xfrm>
                <a:off x="415" y="2221"/>
                <a:ext cx="175" cy="120"/>
              </a:xfrm>
              <a:custGeom>
                <a:avLst/>
                <a:gdLst>
                  <a:gd name="T0" fmla="*/ 150 w 70"/>
                  <a:gd name="T1" fmla="*/ 120 h 45"/>
                  <a:gd name="T2" fmla="*/ 175 w 70"/>
                  <a:gd name="T3" fmla="*/ 3 h 45"/>
                  <a:gd name="T4" fmla="*/ 37 w 70"/>
                  <a:gd name="T5" fmla="*/ 5 h 45"/>
                  <a:gd name="T6" fmla="*/ 47 w 70"/>
                  <a:gd name="T7" fmla="*/ 115 h 45"/>
                  <a:gd name="T8" fmla="*/ 150 w 70"/>
                  <a:gd name="T9" fmla="*/ 1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60" y="45"/>
                    </a:moveTo>
                    <a:cubicBezTo>
                      <a:pt x="63" y="27"/>
                      <a:pt x="66" y="12"/>
                      <a:pt x="70" y="1"/>
                    </a:cubicBezTo>
                    <a:cubicBezTo>
                      <a:pt x="50" y="0"/>
                      <a:pt x="23" y="1"/>
                      <a:pt x="15" y="2"/>
                    </a:cubicBezTo>
                    <a:cubicBezTo>
                      <a:pt x="7" y="3"/>
                      <a:pt x="0" y="39"/>
                      <a:pt x="19" y="43"/>
                    </a:cubicBezTo>
                    <a:cubicBezTo>
                      <a:pt x="29" y="45"/>
                      <a:pt x="45" y="45"/>
                      <a:pt x="60" y="45"/>
                    </a:cubicBezTo>
                    <a:close/>
                  </a:path>
                </a:pathLst>
              </a:custGeom>
              <a:solidFill>
                <a:srgbClr val="F44D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8" name="Freeform 171"/>
              <p:cNvSpPr>
                <a:spLocks/>
              </p:cNvSpPr>
              <p:nvPr/>
            </p:nvSpPr>
            <p:spPr bwMode="auto">
              <a:xfrm>
                <a:off x="492" y="1707"/>
                <a:ext cx="120" cy="64"/>
              </a:xfrm>
              <a:custGeom>
                <a:avLst/>
                <a:gdLst>
                  <a:gd name="T0" fmla="*/ 120 w 48"/>
                  <a:gd name="T1" fmla="*/ 0 h 24"/>
                  <a:gd name="T2" fmla="*/ 25 w 48"/>
                  <a:gd name="T3" fmla="*/ 11 h 24"/>
                  <a:gd name="T4" fmla="*/ 0 w 48"/>
                  <a:gd name="T5" fmla="*/ 64 h 2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"/>
                  <a:gd name="T11" fmla="*/ 48 w 48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">
                    <a:moveTo>
                      <a:pt x="48" y="0"/>
                    </a:moveTo>
                    <a:cubicBezTo>
                      <a:pt x="33" y="0"/>
                      <a:pt x="17" y="4"/>
                      <a:pt x="10" y="4"/>
                    </a:cubicBezTo>
                    <a:cubicBezTo>
                      <a:pt x="3" y="6"/>
                      <a:pt x="0" y="15"/>
                      <a:pt x="0" y="24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29" name="Freeform 172"/>
              <p:cNvSpPr>
                <a:spLocks/>
              </p:cNvSpPr>
              <p:nvPr/>
            </p:nvSpPr>
            <p:spPr bwMode="auto">
              <a:xfrm>
                <a:off x="507" y="1592"/>
                <a:ext cx="153" cy="56"/>
              </a:xfrm>
              <a:custGeom>
                <a:avLst/>
                <a:gdLst>
                  <a:gd name="T0" fmla="*/ 153 w 61"/>
                  <a:gd name="T1" fmla="*/ 29 h 21"/>
                  <a:gd name="T2" fmla="*/ 40 w 61"/>
                  <a:gd name="T3" fmla="*/ 0 h 21"/>
                  <a:gd name="T4" fmla="*/ 0 w 61"/>
                  <a:gd name="T5" fmla="*/ 56 h 21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21"/>
                  <a:gd name="T11" fmla="*/ 61 w 61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21">
                    <a:moveTo>
                      <a:pt x="61" y="11"/>
                    </a:moveTo>
                    <a:cubicBezTo>
                      <a:pt x="41" y="7"/>
                      <a:pt x="23" y="3"/>
                      <a:pt x="16" y="0"/>
                    </a:cubicBezTo>
                    <a:cubicBezTo>
                      <a:pt x="7" y="1"/>
                      <a:pt x="1" y="11"/>
                      <a:pt x="0" y="21"/>
                    </a:cubicBezTo>
                  </a:path>
                </a:pathLst>
              </a:custGeom>
              <a:solidFill>
                <a:srgbClr val="EEB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0" name="Freeform 173"/>
              <p:cNvSpPr>
                <a:spLocks/>
              </p:cNvSpPr>
              <p:nvPr/>
            </p:nvSpPr>
            <p:spPr bwMode="auto">
              <a:xfrm>
                <a:off x="477" y="1581"/>
                <a:ext cx="185" cy="232"/>
              </a:xfrm>
              <a:custGeom>
                <a:avLst/>
                <a:gdLst>
                  <a:gd name="T0" fmla="*/ 183 w 74"/>
                  <a:gd name="T1" fmla="*/ 29 h 87"/>
                  <a:gd name="T2" fmla="*/ 70 w 74"/>
                  <a:gd name="T3" fmla="*/ 0 h 87"/>
                  <a:gd name="T4" fmla="*/ 43 w 74"/>
                  <a:gd name="T5" fmla="*/ 96 h 87"/>
                  <a:gd name="T6" fmla="*/ 132 w 74"/>
                  <a:gd name="T7" fmla="*/ 123 h 87"/>
                  <a:gd name="T8" fmla="*/ 37 w 74"/>
                  <a:gd name="T9" fmla="*/ 125 h 87"/>
                  <a:gd name="T10" fmla="*/ 45 w 74"/>
                  <a:gd name="T11" fmla="*/ 227 h 87"/>
                  <a:gd name="T12" fmla="*/ 185 w 74"/>
                  <a:gd name="T13" fmla="*/ 232 h 87"/>
                  <a:gd name="T14" fmla="*/ 183 w 74"/>
                  <a:gd name="T15" fmla="*/ 29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87"/>
                  <a:gd name="T26" fmla="*/ 74 w 74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87">
                    <a:moveTo>
                      <a:pt x="73" y="11"/>
                    </a:moveTo>
                    <a:cubicBezTo>
                      <a:pt x="53" y="7"/>
                      <a:pt x="35" y="3"/>
                      <a:pt x="28" y="0"/>
                    </a:cubicBezTo>
                    <a:cubicBezTo>
                      <a:pt x="14" y="2"/>
                      <a:pt x="7" y="26"/>
                      <a:pt x="17" y="36"/>
                    </a:cubicBezTo>
                    <a:cubicBezTo>
                      <a:pt x="27" y="39"/>
                      <a:pt x="53" y="46"/>
                      <a:pt x="53" y="46"/>
                    </a:cubicBezTo>
                    <a:cubicBezTo>
                      <a:pt x="39" y="46"/>
                      <a:pt x="22" y="47"/>
                      <a:pt x="15" y="47"/>
                    </a:cubicBezTo>
                    <a:cubicBezTo>
                      <a:pt x="2" y="51"/>
                      <a:pt x="0" y="82"/>
                      <a:pt x="18" y="85"/>
                    </a:cubicBezTo>
                    <a:cubicBezTo>
                      <a:pt x="35" y="86"/>
                      <a:pt x="56" y="87"/>
                      <a:pt x="74" y="87"/>
                    </a:cubicBezTo>
                    <a:cubicBezTo>
                      <a:pt x="73" y="61"/>
                      <a:pt x="73" y="35"/>
                      <a:pt x="73" y="11"/>
                    </a:cubicBezTo>
                    <a:close/>
                  </a:path>
                </a:pathLst>
              </a:custGeom>
              <a:solidFill>
                <a:srgbClr val="A5C7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1" name="Oval 174"/>
              <p:cNvSpPr>
                <a:spLocks noChangeArrowheads="1"/>
              </p:cNvSpPr>
              <p:nvPr/>
            </p:nvSpPr>
            <p:spPr bwMode="auto">
              <a:xfrm>
                <a:off x="667" y="1459"/>
                <a:ext cx="288" cy="72"/>
              </a:xfrm>
              <a:prstGeom prst="ellipse">
                <a:avLst/>
              </a:prstGeom>
              <a:solidFill>
                <a:srgbClr val="D6E5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2" name="Oval 175"/>
              <p:cNvSpPr>
                <a:spLocks noChangeArrowheads="1"/>
              </p:cNvSpPr>
              <p:nvPr/>
            </p:nvSpPr>
            <p:spPr bwMode="auto">
              <a:xfrm>
                <a:off x="717" y="1477"/>
                <a:ext cx="188" cy="35"/>
              </a:xfrm>
              <a:prstGeom prst="ellipse">
                <a:avLst/>
              </a:prstGeom>
              <a:solidFill>
                <a:srgbClr val="4783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3" name="Freeform 176"/>
              <p:cNvSpPr>
                <a:spLocks/>
              </p:cNvSpPr>
              <p:nvPr/>
            </p:nvSpPr>
            <p:spPr bwMode="auto">
              <a:xfrm>
                <a:off x="717" y="1477"/>
                <a:ext cx="188" cy="27"/>
              </a:xfrm>
              <a:custGeom>
                <a:avLst/>
                <a:gdLst>
                  <a:gd name="T0" fmla="*/ 15 w 75"/>
                  <a:gd name="T1" fmla="*/ 27 h 10"/>
                  <a:gd name="T2" fmla="*/ 95 w 75"/>
                  <a:gd name="T3" fmla="*/ 19 h 10"/>
                  <a:gd name="T4" fmla="*/ 173 w 75"/>
                  <a:gd name="T5" fmla="*/ 27 h 10"/>
                  <a:gd name="T6" fmla="*/ 188 w 75"/>
                  <a:gd name="T7" fmla="*/ 16 h 10"/>
                  <a:gd name="T8" fmla="*/ 95 w 75"/>
                  <a:gd name="T9" fmla="*/ 0 h 10"/>
                  <a:gd name="T10" fmla="*/ 0 w 75"/>
                  <a:gd name="T11" fmla="*/ 16 h 10"/>
                  <a:gd name="T12" fmla="*/ 15 w 75"/>
                  <a:gd name="T13" fmla="*/ 2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0"/>
                  <a:gd name="T23" fmla="*/ 75 w 75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0">
                    <a:moveTo>
                      <a:pt x="6" y="10"/>
                    </a:moveTo>
                    <a:cubicBezTo>
                      <a:pt x="13" y="8"/>
                      <a:pt x="24" y="7"/>
                      <a:pt x="38" y="7"/>
                    </a:cubicBezTo>
                    <a:cubicBezTo>
                      <a:pt x="51" y="7"/>
                      <a:pt x="63" y="8"/>
                      <a:pt x="69" y="10"/>
                    </a:cubicBezTo>
                    <a:cubicBezTo>
                      <a:pt x="73" y="9"/>
                      <a:pt x="75" y="8"/>
                      <a:pt x="75" y="6"/>
                    </a:cubicBezTo>
                    <a:cubicBezTo>
                      <a:pt x="75" y="3"/>
                      <a:pt x="58" y="0"/>
                      <a:pt x="38" y="0"/>
                    </a:cubicBezTo>
                    <a:cubicBezTo>
                      <a:pt x="17" y="0"/>
                      <a:pt x="0" y="3"/>
                      <a:pt x="0" y="6"/>
                    </a:cubicBezTo>
                    <a:cubicBezTo>
                      <a:pt x="0" y="8"/>
                      <a:pt x="2" y="9"/>
                      <a:pt x="6" y="10"/>
                    </a:cubicBezTo>
                    <a:close/>
                  </a:path>
                </a:pathLst>
              </a:custGeom>
              <a:solidFill>
                <a:srgbClr val="6FA9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4" name="Freeform 177"/>
              <p:cNvSpPr>
                <a:spLocks/>
              </p:cNvSpPr>
              <p:nvPr/>
            </p:nvSpPr>
            <p:spPr bwMode="auto">
              <a:xfrm>
                <a:off x="977" y="1360"/>
                <a:ext cx="225" cy="504"/>
              </a:xfrm>
              <a:custGeom>
                <a:avLst/>
                <a:gdLst>
                  <a:gd name="T0" fmla="*/ 220 w 90"/>
                  <a:gd name="T1" fmla="*/ 27 h 189"/>
                  <a:gd name="T2" fmla="*/ 215 w 90"/>
                  <a:gd name="T3" fmla="*/ 29 h 189"/>
                  <a:gd name="T4" fmla="*/ 193 w 90"/>
                  <a:gd name="T5" fmla="*/ 69 h 189"/>
                  <a:gd name="T6" fmla="*/ 10 w 90"/>
                  <a:gd name="T7" fmla="*/ 504 h 189"/>
                  <a:gd name="T8" fmla="*/ 20 w 90"/>
                  <a:gd name="T9" fmla="*/ 387 h 189"/>
                  <a:gd name="T10" fmla="*/ 105 w 90"/>
                  <a:gd name="T11" fmla="*/ 173 h 189"/>
                  <a:gd name="T12" fmla="*/ 205 w 90"/>
                  <a:gd name="T13" fmla="*/ 67 h 189"/>
                  <a:gd name="T14" fmla="*/ 220 w 90"/>
                  <a:gd name="T15" fmla="*/ 27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189"/>
                  <a:gd name="T26" fmla="*/ 90 w 90"/>
                  <a:gd name="T27" fmla="*/ 189 h 1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189">
                    <a:moveTo>
                      <a:pt x="88" y="10"/>
                    </a:moveTo>
                    <a:cubicBezTo>
                      <a:pt x="90" y="0"/>
                      <a:pt x="90" y="2"/>
                      <a:pt x="86" y="11"/>
                    </a:cubicBezTo>
                    <a:cubicBezTo>
                      <a:pt x="84" y="16"/>
                      <a:pt x="81" y="21"/>
                      <a:pt x="77" y="26"/>
                    </a:cubicBezTo>
                    <a:cubicBezTo>
                      <a:pt x="64" y="38"/>
                      <a:pt x="0" y="68"/>
                      <a:pt x="4" y="189"/>
                    </a:cubicBezTo>
                    <a:cubicBezTo>
                      <a:pt x="5" y="175"/>
                      <a:pt x="6" y="159"/>
                      <a:pt x="8" y="145"/>
                    </a:cubicBezTo>
                    <a:cubicBezTo>
                      <a:pt x="14" y="110"/>
                      <a:pt x="28" y="82"/>
                      <a:pt x="42" y="65"/>
                    </a:cubicBezTo>
                    <a:cubicBezTo>
                      <a:pt x="62" y="42"/>
                      <a:pt x="76" y="35"/>
                      <a:pt x="82" y="25"/>
                    </a:cubicBezTo>
                    <a:cubicBezTo>
                      <a:pt x="84" y="21"/>
                      <a:pt x="87" y="15"/>
                      <a:pt x="8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5" name="Freeform 178"/>
              <p:cNvSpPr>
                <a:spLocks/>
              </p:cNvSpPr>
              <p:nvPr/>
            </p:nvSpPr>
            <p:spPr bwMode="auto">
              <a:xfrm>
                <a:off x="672" y="1600"/>
                <a:ext cx="33" cy="459"/>
              </a:xfrm>
              <a:custGeom>
                <a:avLst/>
                <a:gdLst>
                  <a:gd name="T0" fmla="*/ 18 w 13"/>
                  <a:gd name="T1" fmla="*/ 0 h 172"/>
                  <a:gd name="T2" fmla="*/ 18 w 13"/>
                  <a:gd name="T3" fmla="*/ 286 h 172"/>
                  <a:gd name="T4" fmla="*/ 0 w 13"/>
                  <a:gd name="T5" fmla="*/ 459 h 172"/>
                  <a:gd name="T6" fmla="*/ 33 w 13"/>
                  <a:gd name="T7" fmla="*/ 278 h 172"/>
                  <a:gd name="T8" fmla="*/ 18 w 13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72"/>
                  <a:gd name="T17" fmla="*/ 13 w 13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72">
                    <a:moveTo>
                      <a:pt x="7" y="0"/>
                    </a:moveTo>
                    <a:cubicBezTo>
                      <a:pt x="7" y="23"/>
                      <a:pt x="6" y="76"/>
                      <a:pt x="7" y="107"/>
                    </a:cubicBezTo>
                    <a:cubicBezTo>
                      <a:pt x="8" y="137"/>
                      <a:pt x="4" y="159"/>
                      <a:pt x="0" y="172"/>
                    </a:cubicBezTo>
                    <a:cubicBezTo>
                      <a:pt x="7" y="157"/>
                      <a:pt x="13" y="130"/>
                      <a:pt x="13" y="104"/>
                    </a:cubicBezTo>
                    <a:cubicBezTo>
                      <a:pt x="13" y="78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6" name="Freeform 179"/>
              <p:cNvSpPr>
                <a:spLocks/>
              </p:cNvSpPr>
              <p:nvPr/>
            </p:nvSpPr>
            <p:spPr bwMode="auto">
              <a:xfrm>
                <a:off x="1862" y="2053"/>
                <a:ext cx="93" cy="48"/>
              </a:xfrm>
              <a:custGeom>
                <a:avLst/>
                <a:gdLst>
                  <a:gd name="T0" fmla="*/ 48 w 37"/>
                  <a:gd name="T1" fmla="*/ 24 h 18"/>
                  <a:gd name="T2" fmla="*/ 93 w 37"/>
                  <a:gd name="T3" fmla="*/ 0 h 18"/>
                  <a:gd name="T4" fmla="*/ 0 w 37"/>
                  <a:gd name="T5" fmla="*/ 48 h 18"/>
                  <a:gd name="T6" fmla="*/ 48 w 37"/>
                  <a:gd name="T7" fmla="*/ 24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8"/>
                  <a:gd name="T14" fmla="*/ 37 w 3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8">
                    <a:moveTo>
                      <a:pt x="19" y="9"/>
                    </a:moveTo>
                    <a:cubicBezTo>
                      <a:pt x="27" y="5"/>
                      <a:pt x="35" y="1"/>
                      <a:pt x="37" y="0"/>
                    </a:cubicBezTo>
                    <a:cubicBezTo>
                      <a:pt x="32" y="1"/>
                      <a:pt x="7" y="12"/>
                      <a:pt x="0" y="18"/>
                    </a:cubicBezTo>
                    <a:cubicBezTo>
                      <a:pt x="4" y="16"/>
                      <a:pt x="12" y="12"/>
                      <a:pt x="1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7" name="Freeform 180"/>
              <p:cNvSpPr>
                <a:spLocks/>
              </p:cNvSpPr>
              <p:nvPr/>
            </p:nvSpPr>
            <p:spPr bwMode="auto">
              <a:xfrm>
                <a:off x="1988" y="2187"/>
                <a:ext cx="77" cy="18"/>
              </a:xfrm>
              <a:custGeom>
                <a:avLst/>
                <a:gdLst>
                  <a:gd name="T0" fmla="*/ 0 w 31"/>
                  <a:gd name="T1" fmla="*/ 18 h 7"/>
                  <a:gd name="T2" fmla="*/ 65 w 31"/>
                  <a:gd name="T3" fmla="*/ 5 h 7"/>
                  <a:gd name="T4" fmla="*/ 77 w 31"/>
                  <a:gd name="T5" fmla="*/ 18 h 7"/>
                  <a:gd name="T6" fmla="*/ 47 w 31"/>
                  <a:gd name="T7" fmla="*/ 10 h 7"/>
                  <a:gd name="T8" fmla="*/ 0 w 31"/>
                  <a:gd name="T9" fmla="*/ 1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"/>
                  <a:gd name="T17" fmla="*/ 31 w 3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">
                    <a:moveTo>
                      <a:pt x="0" y="7"/>
                    </a:moveTo>
                    <a:cubicBezTo>
                      <a:pt x="5" y="4"/>
                      <a:pt x="21" y="0"/>
                      <a:pt x="26" y="2"/>
                    </a:cubicBezTo>
                    <a:cubicBezTo>
                      <a:pt x="30" y="4"/>
                      <a:pt x="31" y="7"/>
                      <a:pt x="31" y="7"/>
                    </a:cubicBezTo>
                    <a:cubicBezTo>
                      <a:pt x="27" y="4"/>
                      <a:pt x="24" y="3"/>
                      <a:pt x="19" y="4"/>
                    </a:cubicBezTo>
                    <a:cubicBezTo>
                      <a:pt x="13" y="4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8" name="Freeform 181"/>
              <p:cNvSpPr>
                <a:spLocks/>
              </p:cNvSpPr>
              <p:nvPr/>
            </p:nvSpPr>
            <p:spPr bwMode="auto">
              <a:xfrm>
                <a:off x="475" y="2107"/>
                <a:ext cx="135" cy="37"/>
              </a:xfrm>
              <a:custGeom>
                <a:avLst/>
                <a:gdLst>
                  <a:gd name="T0" fmla="*/ 15 w 54"/>
                  <a:gd name="T1" fmla="*/ 13 h 14"/>
                  <a:gd name="T2" fmla="*/ 135 w 54"/>
                  <a:gd name="T3" fmla="*/ 0 h 14"/>
                  <a:gd name="T4" fmla="*/ 23 w 54"/>
                  <a:gd name="T5" fmla="*/ 0 h 14"/>
                  <a:gd name="T6" fmla="*/ 0 w 54"/>
                  <a:gd name="T7" fmla="*/ 37 h 14"/>
                  <a:gd name="T8" fmla="*/ 15 w 54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4"/>
                  <a:gd name="T17" fmla="*/ 54 w 5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4">
                    <a:moveTo>
                      <a:pt x="6" y="5"/>
                    </a:moveTo>
                    <a:cubicBezTo>
                      <a:pt x="9" y="2"/>
                      <a:pt x="46" y="1"/>
                      <a:pt x="54" y="0"/>
                    </a:cubicBezTo>
                    <a:cubicBezTo>
                      <a:pt x="54" y="0"/>
                      <a:pt x="17" y="0"/>
                      <a:pt x="9" y="0"/>
                    </a:cubicBezTo>
                    <a:cubicBezTo>
                      <a:pt x="1" y="1"/>
                      <a:pt x="1" y="8"/>
                      <a:pt x="0" y="14"/>
                    </a:cubicBezTo>
                    <a:cubicBezTo>
                      <a:pt x="1" y="11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39" name="Freeform 182"/>
              <p:cNvSpPr>
                <a:spLocks/>
              </p:cNvSpPr>
              <p:nvPr/>
            </p:nvSpPr>
            <p:spPr bwMode="auto">
              <a:xfrm>
                <a:off x="527" y="1592"/>
                <a:ext cx="80" cy="35"/>
              </a:xfrm>
              <a:custGeom>
                <a:avLst/>
                <a:gdLst>
                  <a:gd name="T0" fmla="*/ 17 w 32"/>
                  <a:gd name="T1" fmla="*/ 16 h 13"/>
                  <a:gd name="T2" fmla="*/ 80 w 32"/>
                  <a:gd name="T3" fmla="*/ 22 h 13"/>
                  <a:gd name="T4" fmla="*/ 30 w 32"/>
                  <a:gd name="T5" fmla="*/ 5 h 13"/>
                  <a:gd name="T6" fmla="*/ 0 w 32"/>
                  <a:gd name="T7" fmla="*/ 35 h 13"/>
                  <a:gd name="T8" fmla="*/ 17 w 32"/>
                  <a:gd name="T9" fmla="*/ 16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7" y="6"/>
                    </a:moveTo>
                    <a:cubicBezTo>
                      <a:pt x="11" y="4"/>
                      <a:pt x="25" y="7"/>
                      <a:pt x="32" y="8"/>
                    </a:cubicBezTo>
                    <a:cubicBezTo>
                      <a:pt x="32" y="8"/>
                      <a:pt x="19" y="4"/>
                      <a:pt x="12" y="2"/>
                    </a:cubicBezTo>
                    <a:cubicBezTo>
                      <a:pt x="4" y="0"/>
                      <a:pt x="2" y="8"/>
                      <a:pt x="0" y="13"/>
                    </a:cubicBezTo>
                    <a:cubicBezTo>
                      <a:pt x="2" y="10"/>
                      <a:pt x="6" y="7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0" name="Freeform 183"/>
              <p:cNvSpPr>
                <a:spLocks/>
              </p:cNvSpPr>
              <p:nvPr/>
            </p:nvSpPr>
            <p:spPr bwMode="auto">
              <a:xfrm>
                <a:off x="505" y="1715"/>
                <a:ext cx="100" cy="37"/>
              </a:xfrm>
              <a:custGeom>
                <a:avLst/>
                <a:gdLst>
                  <a:gd name="T0" fmla="*/ 15 w 40"/>
                  <a:gd name="T1" fmla="*/ 13 h 14"/>
                  <a:gd name="T2" fmla="*/ 100 w 40"/>
                  <a:gd name="T3" fmla="*/ 0 h 14"/>
                  <a:gd name="T4" fmla="*/ 23 w 40"/>
                  <a:gd name="T5" fmla="*/ 0 h 14"/>
                  <a:gd name="T6" fmla="*/ 0 w 40"/>
                  <a:gd name="T7" fmla="*/ 37 h 14"/>
                  <a:gd name="T8" fmla="*/ 15 w 40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"/>
                  <a:gd name="T17" fmla="*/ 40 w 4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">
                    <a:moveTo>
                      <a:pt x="6" y="5"/>
                    </a:moveTo>
                    <a:cubicBezTo>
                      <a:pt x="9" y="2"/>
                      <a:pt x="33" y="1"/>
                      <a:pt x="40" y="0"/>
                    </a:cubicBezTo>
                    <a:cubicBezTo>
                      <a:pt x="40" y="0"/>
                      <a:pt x="16" y="0"/>
                      <a:pt x="9" y="0"/>
                    </a:cubicBezTo>
                    <a:cubicBezTo>
                      <a:pt x="1" y="0"/>
                      <a:pt x="1" y="8"/>
                      <a:pt x="0" y="14"/>
                    </a:cubicBezTo>
                    <a:cubicBezTo>
                      <a:pt x="1" y="10"/>
                      <a:pt x="4" y="6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1" name="Freeform 184"/>
              <p:cNvSpPr>
                <a:spLocks/>
              </p:cNvSpPr>
              <p:nvPr/>
            </p:nvSpPr>
            <p:spPr bwMode="auto">
              <a:xfrm>
                <a:off x="445" y="2235"/>
                <a:ext cx="132" cy="37"/>
              </a:xfrm>
              <a:custGeom>
                <a:avLst/>
                <a:gdLst>
                  <a:gd name="T0" fmla="*/ 12 w 53"/>
                  <a:gd name="T1" fmla="*/ 13 h 14"/>
                  <a:gd name="T2" fmla="*/ 132 w 53"/>
                  <a:gd name="T3" fmla="*/ 3 h 14"/>
                  <a:gd name="T4" fmla="*/ 20 w 53"/>
                  <a:gd name="T5" fmla="*/ 3 h 14"/>
                  <a:gd name="T6" fmla="*/ 0 w 53"/>
                  <a:gd name="T7" fmla="*/ 37 h 14"/>
                  <a:gd name="T8" fmla="*/ 12 w 53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4"/>
                  <a:gd name="T17" fmla="*/ 53 w 5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4">
                    <a:moveTo>
                      <a:pt x="5" y="5"/>
                    </a:moveTo>
                    <a:cubicBezTo>
                      <a:pt x="9" y="2"/>
                      <a:pt x="46" y="1"/>
                      <a:pt x="53" y="1"/>
                    </a:cubicBezTo>
                    <a:cubicBezTo>
                      <a:pt x="53" y="1"/>
                      <a:pt x="16" y="0"/>
                      <a:pt x="8" y="1"/>
                    </a:cubicBezTo>
                    <a:cubicBezTo>
                      <a:pt x="0" y="1"/>
                      <a:pt x="0" y="8"/>
                      <a:pt x="0" y="14"/>
                    </a:cubicBezTo>
                    <a:cubicBezTo>
                      <a:pt x="1" y="11"/>
                      <a:pt x="4" y="7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2" name="Freeform 185"/>
              <p:cNvSpPr>
                <a:spLocks/>
              </p:cNvSpPr>
              <p:nvPr/>
            </p:nvSpPr>
            <p:spPr bwMode="auto">
              <a:xfrm>
                <a:off x="520" y="1613"/>
                <a:ext cx="147" cy="216"/>
              </a:xfrm>
              <a:custGeom>
                <a:avLst/>
                <a:gdLst>
                  <a:gd name="T0" fmla="*/ 112 w 59"/>
                  <a:gd name="T1" fmla="*/ 0 h 81"/>
                  <a:gd name="T2" fmla="*/ 97 w 59"/>
                  <a:gd name="T3" fmla="*/ 120 h 81"/>
                  <a:gd name="T4" fmla="*/ 0 w 59"/>
                  <a:gd name="T5" fmla="*/ 184 h 81"/>
                  <a:gd name="T6" fmla="*/ 140 w 59"/>
                  <a:gd name="T7" fmla="*/ 181 h 81"/>
                  <a:gd name="T8" fmla="*/ 140 w 59"/>
                  <a:gd name="T9" fmla="*/ 75 h 81"/>
                  <a:gd name="T10" fmla="*/ 132 w 59"/>
                  <a:gd name="T11" fmla="*/ 8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81"/>
                  <a:gd name="T20" fmla="*/ 59 w 59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81">
                    <a:moveTo>
                      <a:pt x="45" y="0"/>
                    </a:moveTo>
                    <a:cubicBezTo>
                      <a:pt x="49" y="12"/>
                      <a:pt x="46" y="34"/>
                      <a:pt x="39" y="45"/>
                    </a:cubicBezTo>
                    <a:cubicBezTo>
                      <a:pt x="30" y="59"/>
                      <a:pt x="12" y="62"/>
                      <a:pt x="0" y="69"/>
                    </a:cubicBezTo>
                    <a:cubicBezTo>
                      <a:pt x="10" y="73"/>
                      <a:pt x="53" y="81"/>
                      <a:pt x="56" y="68"/>
                    </a:cubicBezTo>
                    <a:cubicBezTo>
                      <a:pt x="59" y="60"/>
                      <a:pt x="56" y="36"/>
                      <a:pt x="56" y="28"/>
                    </a:cubicBezTo>
                    <a:cubicBezTo>
                      <a:pt x="56" y="21"/>
                      <a:pt x="56" y="7"/>
                      <a:pt x="53" y="3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3" name="Freeform 186"/>
              <p:cNvSpPr>
                <a:spLocks/>
              </p:cNvSpPr>
              <p:nvPr/>
            </p:nvSpPr>
            <p:spPr bwMode="auto">
              <a:xfrm>
                <a:off x="470" y="2104"/>
                <a:ext cx="157" cy="96"/>
              </a:xfrm>
              <a:custGeom>
                <a:avLst/>
                <a:gdLst>
                  <a:gd name="T0" fmla="*/ 22 w 63"/>
                  <a:gd name="T1" fmla="*/ 93 h 36"/>
                  <a:gd name="T2" fmla="*/ 75 w 63"/>
                  <a:gd name="T3" fmla="*/ 91 h 36"/>
                  <a:gd name="T4" fmla="*/ 117 w 63"/>
                  <a:gd name="T5" fmla="*/ 93 h 36"/>
                  <a:gd name="T6" fmla="*/ 157 w 63"/>
                  <a:gd name="T7" fmla="*/ 0 h 36"/>
                  <a:gd name="T8" fmla="*/ 127 w 63"/>
                  <a:gd name="T9" fmla="*/ 43 h 36"/>
                  <a:gd name="T10" fmla="*/ 80 w 63"/>
                  <a:gd name="T11" fmla="*/ 72 h 36"/>
                  <a:gd name="T12" fmla="*/ 0 w 63"/>
                  <a:gd name="T13" fmla="*/ 75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6"/>
                  <a:gd name="T23" fmla="*/ 63 w 6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6">
                    <a:moveTo>
                      <a:pt x="9" y="35"/>
                    </a:moveTo>
                    <a:cubicBezTo>
                      <a:pt x="16" y="35"/>
                      <a:pt x="23" y="34"/>
                      <a:pt x="30" y="34"/>
                    </a:cubicBezTo>
                    <a:cubicBezTo>
                      <a:pt x="35" y="34"/>
                      <a:pt x="42" y="36"/>
                      <a:pt x="47" y="35"/>
                    </a:cubicBezTo>
                    <a:cubicBezTo>
                      <a:pt x="56" y="33"/>
                      <a:pt x="62" y="8"/>
                      <a:pt x="63" y="0"/>
                    </a:cubicBezTo>
                    <a:cubicBezTo>
                      <a:pt x="58" y="1"/>
                      <a:pt x="54" y="12"/>
                      <a:pt x="51" y="16"/>
                    </a:cubicBezTo>
                    <a:cubicBezTo>
                      <a:pt x="45" y="23"/>
                      <a:pt x="41" y="26"/>
                      <a:pt x="32" y="27"/>
                    </a:cubicBezTo>
                    <a:cubicBezTo>
                      <a:pt x="22" y="28"/>
                      <a:pt x="9" y="33"/>
                      <a:pt x="0" y="28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4" name="Freeform 187"/>
              <p:cNvSpPr>
                <a:spLocks/>
              </p:cNvSpPr>
              <p:nvPr/>
            </p:nvSpPr>
            <p:spPr bwMode="auto">
              <a:xfrm>
                <a:off x="440" y="2240"/>
                <a:ext cx="142" cy="104"/>
              </a:xfrm>
              <a:custGeom>
                <a:avLst/>
                <a:gdLst>
                  <a:gd name="T0" fmla="*/ 5 w 57"/>
                  <a:gd name="T1" fmla="*/ 85 h 39"/>
                  <a:gd name="T2" fmla="*/ 55 w 57"/>
                  <a:gd name="T3" fmla="*/ 99 h 39"/>
                  <a:gd name="T4" fmla="*/ 107 w 57"/>
                  <a:gd name="T5" fmla="*/ 99 h 39"/>
                  <a:gd name="T6" fmla="*/ 127 w 57"/>
                  <a:gd name="T7" fmla="*/ 59 h 39"/>
                  <a:gd name="T8" fmla="*/ 140 w 57"/>
                  <a:gd name="T9" fmla="*/ 0 h 39"/>
                  <a:gd name="T10" fmla="*/ 80 w 57"/>
                  <a:gd name="T11" fmla="*/ 69 h 39"/>
                  <a:gd name="T12" fmla="*/ 0 w 57"/>
                  <a:gd name="T13" fmla="*/ 64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39"/>
                  <a:gd name="T23" fmla="*/ 57 w 5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39">
                    <a:moveTo>
                      <a:pt x="2" y="32"/>
                    </a:moveTo>
                    <a:cubicBezTo>
                      <a:pt x="4" y="37"/>
                      <a:pt x="18" y="36"/>
                      <a:pt x="22" y="37"/>
                    </a:cubicBezTo>
                    <a:cubicBezTo>
                      <a:pt x="29" y="38"/>
                      <a:pt x="37" y="39"/>
                      <a:pt x="43" y="37"/>
                    </a:cubicBezTo>
                    <a:cubicBezTo>
                      <a:pt x="50" y="35"/>
                      <a:pt x="49" y="29"/>
                      <a:pt x="51" y="22"/>
                    </a:cubicBezTo>
                    <a:cubicBezTo>
                      <a:pt x="53" y="16"/>
                      <a:pt x="57" y="7"/>
                      <a:pt x="56" y="0"/>
                    </a:cubicBezTo>
                    <a:cubicBezTo>
                      <a:pt x="46" y="7"/>
                      <a:pt x="47" y="23"/>
                      <a:pt x="32" y="26"/>
                    </a:cubicBezTo>
                    <a:cubicBezTo>
                      <a:pt x="26" y="27"/>
                      <a:pt x="2" y="33"/>
                      <a:pt x="0" y="24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5" name="Freeform 188"/>
              <p:cNvSpPr>
                <a:spLocks/>
              </p:cNvSpPr>
              <p:nvPr/>
            </p:nvSpPr>
            <p:spPr bwMode="auto">
              <a:xfrm>
                <a:off x="1880" y="2064"/>
                <a:ext cx="125" cy="91"/>
              </a:xfrm>
              <a:custGeom>
                <a:avLst/>
                <a:gdLst>
                  <a:gd name="T0" fmla="*/ 0 w 50"/>
                  <a:gd name="T1" fmla="*/ 48 h 34"/>
                  <a:gd name="T2" fmla="*/ 32 w 50"/>
                  <a:gd name="T3" fmla="*/ 54 h 34"/>
                  <a:gd name="T4" fmla="*/ 67 w 50"/>
                  <a:gd name="T5" fmla="*/ 56 h 34"/>
                  <a:gd name="T6" fmla="*/ 105 w 50"/>
                  <a:gd name="T7" fmla="*/ 0 h 34"/>
                  <a:gd name="T8" fmla="*/ 65 w 50"/>
                  <a:gd name="T9" fmla="*/ 91 h 34"/>
                  <a:gd name="T10" fmla="*/ 30 w 50"/>
                  <a:gd name="T11" fmla="*/ 5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4"/>
                  <a:gd name="T20" fmla="*/ 50 w 5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4">
                    <a:moveTo>
                      <a:pt x="0" y="18"/>
                    </a:moveTo>
                    <a:cubicBezTo>
                      <a:pt x="5" y="16"/>
                      <a:pt x="8" y="20"/>
                      <a:pt x="13" y="20"/>
                    </a:cubicBezTo>
                    <a:cubicBezTo>
                      <a:pt x="20" y="21"/>
                      <a:pt x="21" y="24"/>
                      <a:pt x="27" y="21"/>
                    </a:cubicBezTo>
                    <a:cubicBezTo>
                      <a:pt x="38" y="15"/>
                      <a:pt x="40" y="12"/>
                      <a:pt x="42" y="0"/>
                    </a:cubicBezTo>
                    <a:cubicBezTo>
                      <a:pt x="50" y="17"/>
                      <a:pt x="35" y="20"/>
                      <a:pt x="26" y="34"/>
                    </a:cubicBezTo>
                    <a:cubicBezTo>
                      <a:pt x="22" y="31"/>
                      <a:pt x="16" y="26"/>
                      <a:pt x="12" y="22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6" name="Freeform 189"/>
              <p:cNvSpPr>
                <a:spLocks/>
              </p:cNvSpPr>
              <p:nvPr/>
            </p:nvSpPr>
            <p:spPr bwMode="auto">
              <a:xfrm>
                <a:off x="1988" y="2213"/>
                <a:ext cx="102" cy="150"/>
              </a:xfrm>
              <a:custGeom>
                <a:avLst/>
                <a:gdLst>
                  <a:gd name="T0" fmla="*/ 15 w 41"/>
                  <a:gd name="T1" fmla="*/ 48 h 56"/>
                  <a:gd name="T2" fmla="*/ 27 w 41"/>
                  <a:gd name="T3" fmla="*/ 150 h 56"/>
                  <a:gd name="T4" fmla="*/ 65 w 41"/>
                  <a:gd name="T5" fmla="*/ 64 h 56"/>
                  <a:gd name="T6" fmla="*/ 87 w 41"/>
                  <a:gd name="T7" fmla="*/ 0 h 56"/>
                  <a:gd name="T8" fmla="*/ 52 w 41"/>
                  <a:gd name="T9" fmla="*/ 40 h 56"/>
                  <a:gd name="T10" fmla="*/ 0 w 41"/>
                  <a:gd name="T11" fmla="*/ 13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56"/>
                  <a:gd name="T20" fmla="*/ 41 w 41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56">
                    <a:moveTo>
                      <a:pt x="6" y="18"/>
                    </a:moveTo>
                    <a:cubicBezTo>
                      <a:pt x="7" y="31"/>
                      <a:pt x="10" y="43"/>
                      <a:pt x="11" y="56"/>
                    </a:cubicBezTo>
                    <a:cubicBezTo>
                      <a:pt x="14" y="45"/>
                      <a:pt x="18" y="34"/>
                      <a:pt x="26" y="24"/>
                    </a:cubicBezTo>
                    <a:cubicBezTo>
                      <a:pt x="32" y="16"/>
                      <a:pt x="41" y="13"/>
                      <a:pt x="35" y="0"/>
                    </a:cubicBezTo>
                    <a:cubicBezTo>
                      <a:pt x="38" y="10"/>
                      <a:pt x="30" y="15"/>
                      <a:pt x="21" y="15"/>
                    </a:cubicBezTo>
                    <a:cubicBezTo>
                      <a:pt x="10" y="16"/>
                      <a:pt x="10" y="7"/>
                      <a:pt x="0" y="5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7" name="Freeform 190"/>
              <p:cNvSpPr>
                <a:spLocks/>
              </p:cNvSpPr>
              <p:nvPr/>
            </p:nvSpPr>
            <p:spPr bwMode="auto">
              <a:xfrm>
                <a:off x="1320" y="1459"/>
                <a:ext cx="445" cy="192"/>
              </a:xfrm>
              <a:custGeom>
                <a:avLst/>
                <a:gdLst>
                  <a:gd name="T0" fmla="*/ 83 w 178"/>
                  <a:gd name="T1" fmla="*/ 155 h 72"/>
                  <a:gd name="T2" fmla="*/ 132 w 178"/>
                  <a:gd name="T3" fmla="*/ 171 h 72"/>
                  <a:gd name="T4" fmla="*/ 203 w 178"/>
                  <a:gd name="T5" fmla="*/ 176 h 72"/>
                  <a:gd name="T6" fmla="*/ 345 w 178"/>
                  <a:gd name="T7" fmla="*/ 173 h 72"/>
                  <a:gd name="T8" fmla="*/ 418 w 178"/>
                  <a:gd name="T9" fmla="*/ 173 h 72"/>
                  <a:gd name="T10" fmla="*/ 433 w 178"/>
                  <a:gd name="T11" fmla="*/ 128 h 72"/>
                  <a:gd name="T12" fmla="*/ 355 w 178"/>
                  <a:gd name="T13" fmla="*/ 0 h 72"/>
                  <a:gd name="T14" fmla="*/ 360 w 178"/>
                  <a:gd name="T15" fmla="*/ 123 h 72"/>
                  <a:gd name="T16" fmla="*/ 225 w 178"/>
                  <a:gd name="T17" fmla="*/ 120 h 72"/>
                  <a:gd name="T18" fmla="*/ 88 w 178"/>
                  <a:gd name="T19" fmla="*/ 115 h 72"/>
                  <a:gd name="T20" fmla="*/ 0 w 178"/>
                  <a:gd name="T21" fmla="*/ 192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8"/>
                  <a:gd name="T34" fmla="*/ 0 h 72"/>
                  <a:gd name="T35" fmla="*/ 178 w 178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8" h="72">
                    <a:moveTo>
                      <a:pt x="33" y="58"/>
                    </a:moveTo>
                    <a:cubicBezTo>
                      <a:pt x="45" y="58"/>
                      <a:pt x="44" y="60"/>
                      <a:pt x="53" y="64"/>
                    </a:cubicBezTo>
                    <a:cubicBezTo>
                      <a:pt x="62" y="69"/>
                      <a:pt x="72" y="66"/>
                      <a:pt x="81" y="66"/>
                    </a:cubicBezTo>
                    <a:cubicBezTo>
                      <a:pt x="100" y="65"/>
                      <a:pt x="119" y="65"/>
                      <a:pt x="138" y="65"/>
                    </a:cubicBezTo>
                    <a:cubicBezTo>
                      <a:pt x="148" y="65"/>
                      <a:pt x="157" y="66"/>
                      <a:pt x="167" y="65"/>
                    </a:cubicBezTo>
                    <a:cubicBezTo>
                      <a:pt x="178" y="64"/>
                      <a:pt x="176" y="58"/>
                      <a:pt x="173" y="48"/>
                    </a:cubicBezTo>
                    <a:cubicBezTo>
                      <a:pt x="167" y="34"/>
                      <a:pt x="155" y="10"/>
                      <a:pt x="142" y="0"/>
                    </a:cubicBezTo>
                    <a:cubicBezTo>
                      <a:pt x="144" y="16"/>
                      <a:pt x="167" y="33"/>
                      <a:pt x="144" y="46"/>
                    </a:cubicBezTo>
                    <a:cubicBezTo>
                      <a:pt x="128" y="56"/>
                      <a:pt x="108" y="49"/>
                      <a:pt x="90" y="45"/>
                    </a:cubicBezTo>
                    <a:cubicBezTo>
                      <a:pt x="73" y="41"/>
                      <a:pt x="52" y="36"/>
                      <a:pt x="35" y="43"/>
                    </a:cubicBezTo>
                    <a:cubicBezTo>
                      <a:pt x="23" y="47"/>
                      <a:pt x="2" y="57"/>
                      <a:pt x="0" y="72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8" name="Freeform 191"/>
              <p:cNvSpPr>
                <a:spLocks/>
              </p:cNvSpPr>
              <p:nvPr/>
            </p:nvSpPr>
            <p:spPr bwMode="auto">
              <a:xfrm>
                <a:off x="1462" y="1237"/>
                <a:ext cx="88" cy="96"/>
              </a:xfrm>
              <a:custGeom>
                <a:avLst/>
                <a:gdLst>
                  <a:gd name="T0" fmla="*/ 65 w 35"/>
                  <a:gd name="T1" fmla="*/ 5 h 36"/>
                  <a:gd name="T2" fmla="*/ 73 w 35"/>
                  <a:gd name="T3" fmla="*/ 77 h 36"/>
                  <a:gd name="T4" fmla="*/ 48 w 35"/>
                  <a:gd name="T5" fmla="*/ 88 h 36"/>
                  <a:gd name="T6" fmla="*/ 0 w 35"/>
                  <a:gd name="T7" fmla="*/ 85 h 36"/>
                  <a:gd name="T8" fmla="*/ 55 w 3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26" y="2"/>
                    </a:moveTo>
                    <a:cubicBezTo>
                      <a:pt x="35" y="7"/>
                      <a:pt x="33" y="21"/>
                      <a:pt x="29" y="29"/>
                    </a:cubicBezTo>
                    <a:cubicBezTo>
                      <a:pt x="26" y="36"/>
                      <a:pt x="27" y="34"/>
                      <a:pt x="19" y="33"/>
                    </a:cubicBezTo>
                    <a:cubicBezTo>
                      <a:pt x="12" y="31"/>
                      <a:pt x="7" y="32"/>
                      <a:pt x="0" y="32"/>
                    </a:cubicBezTo>
                    <a:cubicBezTo>
                      <a:pt x="11" y="24"/>
                      <a:pt x="29" y="18"/>
                      <a:pt x="22" y="0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49" name="Freeform 192"/>
              <p:cNvSpPr>
                <a:spLocks/>
              </p:cNvSpPr>
              <p:nvPr/>
            </p:nvSpPr>
            <p:spPr bwMode="auto">
              <a:xfrm>
                <a:off x="1395" y="1211"/>
                <a:ext cx="50" cy="101"/>
              </a:xfrm>
              <a:custGeom>
                <a:avLst/>
                <a:gdLst>
                  <a:gd name="T0" fmla="*/ 0 w 20"/>
                  <a:gd name="T1" fmla="*/ 8 h 38"/>
                  <a:gd name="T2" fmla="*/ 0 w 20"/>
                  <a:gd name="T3" fmla="*/ 101 h 38"/>
                  <a:gd name="T4" fmla="*/ 3 w 20"/>
                  <a:gd name="T5" fmla="*/ 3 h 3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8"/>
                  <a:gd name="T11" fmla="*/ 20 w 20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8">
                    <a:moveTo>
                      <a:pt x="0" y="3"/>
                    </a:moveTo>
                    <a:cubicBezTo>
                      <a:pt x="20" y="0"/>
                      <a:pt x="19" y="36"/>
                      <a:pt x="0" y="38"/>
                    </a:cubicBezTo>
                    <a:cubicBezTo>
                      <a:pt x="10" y="23"/>
                      <a:pt x="4" y="17"/>
                      <a:pt x="1" y="1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0" name="Freeform 193"/>
              <p:cNvSpPr>
                <a:spLocks/>
              </p:cNvSpPr>
              <p:nvPr/>
            </p:nvSpPr>
            <p:spPr bwMode="auto">
              <a:xfrm>
                <a:off x="1210" y="1248"/>
                <a:ext cx="67" cy="88"/>
              </a:xfrm>
              <a:custGeom>
                <a:avLst/>
                <a:gdLst>
                  <a:gd name="T0" fmla="*/ 10 w 27"/>
                  <a:gd name="T1" fmla="*/ 11 h 33"/>
                  <a:gd name="T2" fmla="*/ 67 w 27"/>
                  <a:gd name="T3" fmla="*/ 83 h 33"/>
                  <a:gd name="T4" fmla="*/ 27 w 27"/>
                  <a:gd name="T5" fmla="*/ 80 h 33"/>
                  <a:gd name="T6" fmla="*/ 0 w 27"/>
                  <a:gd name="T7" fmla="*/ 11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3"/>
                  <a:gd name="T14" fmla="*/ 27 w 2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3">
                    <a:moveTo>
                      <a:pt x="4" y="4"/>
                    </a:moveTo>
                    <a:cubicBezTo>
                      <a:pt x="18" y="0"/>
                      <a:pt x="15" y="26"/>
                      <a:pt x="27" y="31"/>
                    </a:cubicBezTo>
                    <a:cubicBezTo>
                      <a:pt x="22" y="33"/>
                      <a:pt x="15" y="30"/>
                      <a:pt x="11" y="30"/>
                    </a:cubicBezTo>
                    <a:cubicBezTo>
                      <a:pt x="9" y="17"/>
                      <a:pt x="12" y="12"/>
                      <a:pt x="0" y="4"/>
                    </a:cubicBezTo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1" name="Freeform 194"/>
              <p:cNvSpPr>
                <a:spLocks/>
              </p:cNvSpPr>
              <p:nvPr/>
            </p:nvSpPr>
            <p:spPr bwMode="auto">
              <a:xfrm>
                <a:off x="1212" y="2803"/>
                <a:ext cx="50" cy="24"/>
              </a:xfrm>
              <a:custGeom>
                <a:avLst/>
                <a:gdLst>
                  <a:gd name="T0" fmla="*/ 43 w 20"/>
                  <a:gd name="T1" fmla="*/ 0 h 9"/>
                  <a:gd name="T2" fmla="*/ 50 w 20"/>
                  <a:gd name="T3" fmla="*/ 8 h 9"/>
                  <a:gd name="T4" fmla="*/ 37 w 20"/>
                  <a:gd name="T5" fmla="*/ 5 h 9"/>
                  <a:gd name="T6" fmla="*/ 45 w 20"/>
                  <a:gd name="T7" fmla="*/ 16 h 9"/>
                  <a:gd name="T8" fmla="*/ 30 w 20"/>
                  <a:gd name="T9" fmla="*/ 16 h 9"/>
                  <a:gd name="T10" fmla="*/ 37 w 20"/>
                  <a:gd name="T11" fmla="*/ 24 h 9"/>
                  <a:gd name="T12" fmla="*/ 0 w 20"/>
                  <a:gd name="T13" fmla="*/ 1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9"/>
                  <a:gd name="T23" fmla="*/ 20 w 2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9">
                    <a:moveTo>
                      <a:pt x="17" y="0"/>
                    </a:moveTo>
                    <a:cubicBezTo>
                      <a:pt x="18" y="1"/>
                      <a:pt x="19" y="2"/>
                      <a:pt x="20" y="3"/>
                    </a:cubicBezTo>
                    <a:cubicBezTo>
                      <a:pt x="18" y="2"/>
                      <a:pt x="16" y="2"/>
                      <a:pt x="15" y="2"/>
                    </a:cubicBezTo>
                    <a:cubicBezTo>
                      <a:pt x="14" y="4"/>
                      <a:pt x="16" y="6"/>
                      <a:pt x="18" y="6"/>
                    </a:cubicBezTo>
                    <a:cubicBezTo>
                      <a:pt x="16" y="5"/>
                      <a:pt x="14" y="5"/>
                      <a:pt x="12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1" y="8"/>
                      <a:pt x="3" y="9"/>
                      <a:pt x="0" y="6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2" name="Freeform 195"/>
              <p:cNvSpPr>
                <a:spLocks/>
              </p:cNvSpPr>
              <p:nvPr/>
            </p:nvSpPr>
            <p:spPr bwMode="auto">
              <a:xfrm>
                <a:off x="1240" y="2909"/>
                <a:ext cx="70" cy="62"/>
              </a:xfrm>
              <a:custGeom>
                <a:avLst/>
                <a:gdLst>
                  <a:gd name="T0" fmla="*/ 55 w 28"/>
                  <a:gd name="T1" fmla="*/ 0 h 23"/>
                  <a:gd name="T2" fmla="*/ 70 w 28"/>
                  <a:gd name="T3" fmla="*/ 8 h 23"/>
                  <a:gd name="T4" fmla="*/ 48 w 28"/>
                  <a:gd name="T5" fmla="*/ 16 h 23"/>
                  <a:gd name="T6" fmla="*/ 63 w 28"/>
                  <a:gd name="T7" fmla="*/ 22 h 23"/>
                  <a:gd name="T8" fmla="*/ 60 w 28"/>
                  <a:gd name="T9" fmla="*/ 43 h 23"/>
                  <a:gd name="T10" fmla="*/ 55 w 28"/>
                  <a:gd name="T11" fmla="*/ 59 h 23"/>
                  <a:gd name="T12" fmla="*/ 50 w 28"/>
                  <a:gd name="T13" fmla="*/ 62 h 23"/>
                  <a:gd name="T14" fmla="*/ 23 w 28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3"/>
                  <a:gd name="T26" fmla="*/ 28 w 28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3">
                    <a:moveTo>
                      <a:pt x="22" y="0"/>
                    </a:moveTo>
                    <a:cubicBezTo>
                      <a:pt x="24" y="2"/>
                      <a:pt x="26" y="2"/>
                      <a:pt x="28" y="3"/>
                    </a:cubicBezTo>
                    <a:cubicBezTo>
                      <a:pt x="25" y="3"/>
                      <a:pt x="19" y="2"/>
                      <a:pt x="19" y="6"/>
                    </a:cubicBezTo>
                    <a:cubicBezTo>
                      <a:pt x="20" y="7"/>
                      <a:pt x="23" y="8"/>
                      <a:pt x="25" y="8"/>
                    </a:cubicBezTo>
                    <a:cubicBezTo>
                      <a:pt x="17" y="8"/>
                      <a:pt x="17" y="17"/>
                      <a:pt x="24" y="16"/>
                    </a:cubicBezTo>
                    <a:cubicBezTo>
                      <a:pt x="20" y="15"/>
                      <a:pt x="18" y="21"/>
                      <a:pt x="22" y="22"/>
                    </a:cubicBezTo>
                    <a:cubicBezTo>
                      <a:pt x="22" y="22"/>
                      <a:pt x="21" y="23"/>
                      <a:pt x="20" y="23"/>
                    </a:cubicBezTo>
                    <a:cubicBezTo>
                      <a:pt x="16" y="20"/>
                      <a:pt x="0" y="11"/>
                      <a:pt x="9" y="4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3" name="Freeform 196"/>
              <p:cNvSpPr>
                <a:spLocks/>
              </p:cNvSpPr>
              <p:nvPr/>
            </p:nvSpPr>
            <p:spPr bwMode="auto">
              <a:xfrm>
                <a:off x="1185" y="3021"/>
                <a:ext cx="37" cy="27"/>
              </a:xfrm>
              <a:custGeom>
                <a:avLst/>
                <a:gdLst>
                  <a:gd name="T0" fmla="*/ 12 w 15"/>
                  <a:gd name="T1" fmla="*/ 0 h 10"/>
                  <a:gd name="T2" fmla="*/ 37 w 15"/>
                  <a:gd name="T3" fmla="*/ 11 h 10"/>
                  <a:gd name="T4" fmla="*/ 32 w 15"/>
                  <a:gd name="T5" fmla="*/ 22 h 10"/>
                  <a:gd name="T6" fmla="*/ 20 w 15"/>
                  <a:gd name="T7" fmla="*/ 27 h 10"/>
                  <a:gd name="T8" fmla="*/ 0 w 15"/>
                  <a:gd name="T9" fmla="*/ 1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5" y="0"/>
                    </a:moveTo>
                    <a:cubicBezTo>
                      <a:pt x="8" y="2"/>
                      <a:pt x="12" y="3"/>
                      <a:pt x="15" y="4"/>
                    </a:cubicBezTo>
                    <a:cubicBezTo>
                      <a:pt x="12" y="4"/>
                      <a:pt x="8" y="7"/>
                      <a:pt x="13" y="8"/>
                    </a:cubicBezTo>
                    <a:cubicBezTo>
                      <a:pt x="11" y="7"/>
                      <a:pt x="6" y="6"/>
                      <a:pt x="8" y="10"/>
                    </a:cubicBezTo>
                    <a:cubicBezTo>
                      <a:pt x="6" y="7"/>
                      <a:pt x="3" y="6"/>
                      <a:pt x="0" y="6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4" name="Freeform 197"/>
              <p:cNvSpPr>
                <a:spLocks/>
              </p:cNvSpPr>
              <p:nvPr/>
            </p:nvSpPr>
            <p:spPr bwMode="auto">
              <a:xfrm>
                <a:off x="1165" y="3075"/>
                <a:ext cx="35" cy="29"/>
              </a:xfrm>
              <a:custGeom>
                <a:avLst/>
                <a:gdLst>
                  <a:gd name="T0" fmla="*/ 0 w 14"/>
                  <a:gd name="T1" fmla="*/ 8 h 11"/>
                  <a:gd name="T2" fmla="*/ 23 w 14"/>
                  <a:gd name="T3" fmla="*/ 29 h 11"/>
                  <a:gd name="T4" fmla="*/ 20 w 14"/>
                  <a:gd name="T5" fmla="*/ 21 h 11"/>
                  <a:gd name="T6" fmla="*/ 33 w 14"/>
                  <a:gd name="T7" fmla="*/ 21 h 11"/>
                  <a:gd name="T8" fmla="*/ 35 w 14"/>
                  <a:gd name="T9" fmla="*/ 11 h 11"/>
                  <a:gd name="T10" fmla="*/ 10 w 1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0" y="3"/>
                    </a:moveTo>
                    <a:cubicBezTo>
                      <a:pt x="1" y="7"/>
                      <a:pt x="6" y="10"/>
                      <a:pt x="9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8"/>
                      <a:pt x="11" y="8"/>
                      <a:pt x="13" y="8"/>
                    </a:cubicBezTo>
                    <a:cubicBezTo>
                      <a:pt x="9" y="8"/>
                      <a:pt x="9" y="2"/>
                      <a:pt x="14" y="4"/>
                    </a:cubicBezTo>
                    <a:cubicBezTo>
                      <a:pt x="11" y="2"/>
                      <a:pt x="7" y="2"/>
                      <a:pt x="4" y="0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5" name="Freeform 198"/>
              <p:cNvSpPr>
                <a:spLocks/>
              </p:cNvSpPr>
              <p:nvPr/>
            </p:nvSpPr>
            <p:spPr bwMode="auto">
              <a:xfrm>
                <a:off x="1692" y="2771"/>
                <a:ext cx="115" cy="114"/>
              </a:xfrm>
              <a:custGeom>
                <a:avLst/>
                <a:gdLst>
                  <a:gd name="T0" fmla="*/ 5 w 46"/>
                  <a:gd name="T1" fmla="*/ 80 h 43"/>
                  <a:gd name="T2" fmla="*/ 0 w 46"/>
                  <a:gd name="T3" fmla="*/ 114 h 43"/>
                  <a:gd name="T4" fmla="*/ 20 w 46"/>
                  <a:gd name="T5" fmla="*/ 85 h 43"/>
                  <a:gd name="T6" fmla="*/ 23 w 46"/>
                  <a:gd name="T7" fmla="*/ 93 h 43"/>
                  <a:gd name="T8" fmla="*/ 32 w 46"/>
                  <a:gd name="T9" fmla="*/ 74 h 43"/>
                  <a:gd name="T10" fmla="*/ 40 w 46"/>
                  <a:gd name="T11" fmla="*/ 90 h 43"/>
                  <a:gd name="T12" fmla="*/ 60 w 46"/>
                  <a:gd name="T13" fmla="*/ 87 h 43"/>
                  <a:gd name="T14" fmla="*/ 65 w 46"/>
                  <a:gd name="T15" fmla="*/ 82 h 43"/>
                  <a:gd name="T16" fmla="*/ 83 w 46"/>
                  <a:gd name="T17" fmla="*/ 101 h 43"/>
                  <a:gd name="T18" fmla="*/ 115 w 46"/>
                  <a:gd name="T19" fmla="*/ 0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"/>
                  <a:gd name="T31" fmla="*/ 0 h 43"/>
                  <a:gd name="T32" fmla="*/ 46 w 46"/>
                  <a:gd name="T33" fmla="*/ 43 h 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" h="43">
                    <a:moveTo>
                      <a:pt x="2" y="30"/>
                    </a:moveTo>
                    <a:cubicBezTo>
                      <a:pt x="2" y="35"/>
                      <a:pt x="1" y="39"/>
                      <a:pt x="0" y="43"/>
                    </a:cubicBezTo>
                    <a:cubicBezTo>
                      <a:pt x="3" y="41"/>
                      <a:pt x="4" y="34"/>
                      <a:pt x="8" y="32"/>
                    </a:cubicBezTo>
                    <a:cubicBezTo>
                      <a:pt x="8" y="33"/>
                      <a:pt x="9" y="34"/>
                      <a:pt x="9" y="35"/>
                    </a:cubicBezTo>
                    <a:cubicBezTo>
                      <a:pt x="10" y="32"/>
                      <a:pt x="11" y="30"/>
                      <a:pt x="13" y="28"/>
                    </a:cubicBezTo>
                    <a:cubicBezTo>
                      <a:pt x="16" y="29"/>
                      <a:pt x="16" y="31"/>
                      <a:pt x="16" y="34"/>
                    </a:cubicBezTo>
                    <a:cubicBezTo>
                      <a:pt x="18" y="28"/>
                      <a:pt x="24" y="25"/>
                      <a:pt x="24" y="33"/>
                    </a:cubicBezTo>
                    <a:cubicBezTo>
                      <a:pt x="24" y="33"/>
                      <a:pt x="25" y="32"/>
                      <a:pt x="26" y="31"/>
                    </a:cubicBezTo>
                    <a:cubicBezTo>
                      <a:pt x="29" y="33"/>
                      <a:pt x="30" y="36"/>
                      <a:pt x="33" y="38"/>
                    </a:cubicBezTo>
                    <a:cubicBezTo>
                      <a:pt x="35" y="28"/>
                      <a:pt x="43" y="10"/>
                      <a:pt x="46" y="0"/>
                    </a:cubicBezTo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6" name="Freeform 199"/>
              <p:cNvSpPr>
                <a:spLocks/>
              </p:cNvSpPr>
              <p:nvPr/>
            </p:nvSpPr>
            <p:spPr bwMode="auto">
              <a:xfrm>
                <a:off x="1892" y="2864"/>
                <a:ext cx="23" cy="91"/>
              </a:xfrm>
              <a:custGeom>
                <a:avLst/>
                <a:gdLst>
                  <a:gd name="T0" fmla="*/ 0 w 9"/>
                  <a:gd name="T1" fmla="*/ 70 h 34"/>
                  <a:gd name="T2" fmla="*/ 20 w 9"/>
                  <a:gd name="T3" fmla="*/ 91 h 34"/>
                  <a:gd name="T4" fmla="*/ 13 w 9"/>
                  <a:gd name="T5" fmla="*/ 56 h 34"/>
                  <a:gd name="T6" fmla="*/ 20 w 9"/>
                  <a:gd name="T7" fmla="*/ 56 h 34"/>
                  <a:gd name="T8" fmla="*/ 23 w 9"/>
                  <a:gd name="T9" fmla="*/ 35 h 34"/>
                  <a:gd name="T10" fmla="*/ 20 w 9"/>
                  <a:gd name="T11" fmla="*/ 19 h 34"/>
                  <a:gd name="T12" fmla="*/ 3 w 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4"/>
                  <a:gd name="T23" fmla="*/ 9 w 9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4">
                    <a:moveTo>
                      <a:pt x="0" y="26"/>
                    </a:moveTo>
                    <a:cubicBezTo>
                      <a:pt x="3" y="29"/>
                      <a:pt x="6" y="31"/>
                      <a:pt x="8" y="34"/>
                    </a:cubicBezTo>
                    <a:cubicBezTo>
                      <a:pt x="6" y="32"/>
                      <a:pt x="3" y="24"/>
                      <a:pt x="5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4" y="20"/>
                      <a:pt x="3" y="11"/>
                      <a:pt x="9" y="13"/>
                    </a:cubicBezTo>
                    <a:cubicBezTo>
                      <a:pt x="8" y="11"/>
                      <a:pt x="8" y="9"/>
                      <a:pt x="8" y="7"/>
                    </a:cubicBezTo>
                    <a:cubicBezTo>
                      <a:pt x="6" y="4"/>
                      <a:pt x="2" y="3"/>
                      <a:pt x="1" y="0"/>
                    </a:cubicBezTo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7" name="Freeform 200"/>
              <p:cNvSpPr>
                <a:spLocks noEditPoints="1"/>
              </p:cNvSpPr>
              <p:nvPr/>
            </p:nvSpPr>
            <p:spPr bwMode="auto">
              <a:xfrm>
                <a:off x="1130" y="2885"/>
                <a:ext cx="255" cy="200"/>
              </a:xfrm>
              <a:custGeom>
                <a:avLst/>
                <a:gdLst>
                  <a:gd name="T0" fmla="*/ 220 w 102"/>
                  <a:gd name="T1" fmla="*/ 120 h 75"/>
                  <a:gd name="T2" fmla="*/ 163 w 102"/>
                  <a:gd name="T3" fmla="*/ 85 h 75"/>
                  <a:gd name="T4" fmla="*/ 157 w 102"/>
                  <a:gd name="T5" fmla="*/ 83 h 75"/>
                  <a:gd name="T6" fmla="*/ 20 w 102"/>
                  <a:gd name="T7" fmla="*/ 0 h 75"/>
                  <a:gd name="T8" fmla="*/ 0 w 102"/>
                  <a:gd name="T9" fmla="*/ 29 h 75"/>
                  <a:gd name="T10" fmla="*/ 72 w 102"/>
                  <a:gd name="T11" fmla="*/ 136 h 75"/>
                  <a:gd name="T12" fmla="*/ 72 w 102"/>
                  <a:gd name="T13" fmla="*/ 136 h 75"/>
                  <a:gd name="T14" fmla="*/ 253 w 102"/>
                  <a:gd name="T15" fmla="*/ 168 h 75"/>
                  <a:gd name="T16" fmla="*/ 255 w 102"/>
                  <a:gd name="T17" fmla="*/ 165 h 75"/>
                  <a:gd name="T18" fmla="*/ 220 w 102"/>
                  <a:gd name="T19" fmla="*/ 120 h 75"/>
                  <a:gd name="T20" fmla="*/ 137 w 102"/>
                  <a:gd name="T21" fmla="*/ 136 h 75"/>
                  <a:gd name="T22" fmla="*/ 173 w 102"/>
                  <a:gd name="T23" fmla="*/ 149 h 75"/>
                  <a:gd name="T24" fmla="*/ 137 w 102"/>
                  <a:gd name="T25" fmla="*/ 136 h 75"/>
                  <a:gd name="T26" fmla="*/ 60 w 102"/>
                  <a:gd name="T27" fmla="*/ 67 h 75"/>
                  <a:gd name="T28" fmla="*/ 180 w 102"/>
                  <a:gd name="T29" fmla="*/ 131 h 75"/>
                  <a:gd name="T30" fmla="*/ 60 w 102"/>
                  <a:gd name="T31" fmla="*/ 67 h 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2"/>
                  <a:gd name="T49" fmla="*/ 0 h 75"/>
                  <a:gd name="T50" fmla="*/ 102 w 102"/>
                  <a:gd name="T51" fmla="*/ 75 h 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2" h="75">
                    <a:moveTo>
                      <a:pt x="88" y="45"/>
                    </a:moveTo>
                    <a:cubicBezTo>
                      <a:pt x="83" y="42"/>
                      <a:pt x="73" y="37"/>
                      <a:pt x="65" y="32"/>
                    </a:cubicBezTo>
                    <a:cubicBezTo>
                      <a:pt x="64" y="32"/>
                      <a:pt x="63" y="32"/>
                      <a:pt x="63" y="31"/>
                    </a:cubicBezTo>
                    <a:cubicBezTo>
                      <a:pt x="53" y="26"/>
                      <a:pt x="27" y="12"/>
                      <a:pt x="8" y="0"/>
                    </a:cubicBezTo>
                    <a:cubicBezTo>
                      <a:pt x="6" y="5"/>
                      <a:pt x="3" y="8"/>
                      <a:pt x="0" y="11"/>
                    </a:cubicBezTo>
                    <a:cubicBezTo>
                      <a:pt x="9" y="26"/>
                      <a:pt x="24" y="45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48" y="56"/>
                      <a:pt x="85" y="75"/>
                      <a:pt x="101" y="63"/>
                    </a:cubicBezTo>
                    <a:cubicBezTo>
                      <a:pt x="101" y="63"/>
                      <a:pt x="102" y="62"/>
                      <a:pt x="102" y="62"/>
                    </a:cubicBezTo>
                    <a:cubicBezTo>
                      <a:pt x="100" y="55"/>
                      <a:pt x="94" y="49"/>
                      <a:pt x="88" y="45"/>
                    </a:cubicBezTo>
                    <a:close/>
                    <a:moveTo>
                      <a:pt x="55" y="51"/>
                    </a:moveTo>
                    <a:cubicBezTo>
                      <a:pt x="57" y="49"/>
                      <a:pt x="69" y="56"/>
                      <a:pt x="69" y="56"/>
                    </a:cubicBezTo>
                    <a:cubicBezTo>
                      <a:pt x="62" y="57"/>
                      <a:pt x="54" y="54"/>
                      <a:pt x="55" y="51"/>
                    </a:cubicBezTo>
                    <a:close/>
                    <a:moveTo>
                      <a:pt x="24" y="25"/>
                    </a:moveTo>
                    <a:cubicBezTo>
                      <a:pt x="31" y="28"/>
                      <a:pt x="66" y="44"/>
                      <a:pt x="72" y="49"/>
                    </a:cubicBezTo>
                    <a:cubicBezTo>
                      <a:pt x="64" y="48"/>
                      <a:pt x="28" y="36"/>
                      <a:pt x="24" y="25"/>
                    </a:cubicBezTo>
                    <a:close/>
                  </a:path>
                </a:pathLst>
              </a:custGeom>
              <a:solidFill>
                <a:srgbClr val="CAEB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8" name="Freeform 201"/>
              <p:cNvSpPr>
                <a:spLocks/>
              </p:cNvSpPr>
              <p:nvPr/>
            </p:nvSpPr>
            <p:spPr bwMode="auto">
              <a:xfrm>
                <a:off x="1210" y="2232"/>
                <a:ext cx="185" cy="176"/>
              </a:xfrm>
              <a:custGeom>
                <a:avLst/>
                <a:gdLst>
                  <a:gd name="T0" fmla="*/ 180 w 74"/>
                  <a:gd name="T1" fmla="*/ 37 h 66"/>
                  <a:gd name="T2" fmla="*/ 147 w 74"/>
                  <a:gd name="T3" fmla="*/ 11 h 66"/>
                  <a:gd name="T4" fmla="*/ 23 w 74"/>
                  <a:gd name="T5" fmla="*/ 48 h 66"/>
                  <a:gd name="T6" fmla="*/ 0 w 74"/>
                  <a:gd name="T7" fmla="*/ 69 h 66"/>
                  <a:gd name="T8" fmla="*/ 0 w 74"/>
                  <a:gd name="T9" fmla="*/ 69 h 66"/>
                  <a:gd name="T10" fmla="*/ 60 w 74"/>
                  <a:gd name="T11" fmla="*/ 157 h 66"/>
                  <a:gd name="T12" fmla="*/ 62 w 74"/>
                  <a:gd name="T13" fmla="*/ 157 h 66"/>
                  <a:gd name="T14" fmla="*/ 183 w 74"/>
                  <a:gd name="T15" fmla="*/ 45 h 66"/>
                  <a:gd name="T16" fmla="*/ 180 w 74"/>
                  <a:gd name="T17" fmla="*/ 3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6"/>
                  <a:gd name="T29" fmla="*/ 74 w 7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6">
                    <a:moveTo>
                      <a:pt x="72" y="14"/>
                    </a:moveTo>
                    <a:cubicBezTo>
                      <a:pt x="69" y="9"/>
                      <a:pt x="64" y="6"/>
                      <a:pt x="59" y="4"/>
                    </a:cubicBezTo>
                    <a:cubicBezTo>
                      <a:pt x="46" y="0"/>
                      <a:pt x="27" y="5"/>
                      <a:pt x="9" y="18"/>
                    </a:cubicBezTo>
                    <a:cubicBezTo>
                      <a:pt x="6" y="21"/>
                      <a:pt x="3" y="24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2" y="44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43" y="66"/>
                      <a:pt x="74" y="42"/>
                      <a:pt x="73" y="17"/>
                    </a:cubicBezTo>
                    <a:lnTo>
                      <a:pt x="72" y="14"/>
                    </a:ln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59" name="Freeform 202"/>
              <p:cNvSpPr>
                <a:spLocks/>
              </p:cNvSpPr>
              <p:nvPr/>
            </p:nvSpPr>
            <p:spPr bwMode="auto">
              <a:xfrm>
                <a:off x="1267" y="2379"/>
                <a:ext cx="80" cy="85"/>
              </a:xfrm>
              <a:custGeom>
                <a:avLst/>
                <a:gdLst>
                  <a:gd name="T0" fmla="*/ 17 w 32"/>
                  <a:gd name="T1" fmla="*/ 24 h 32"/>
                  <a:gd name="T2" fmla="*/ 80 w 32"/>
                  <a:gd name="T3" fmla="*/ 0 h 32"/>
                  <a:gd name="T4" fmla="*/ 35 w 32"/>
                  <a:gd name="T5" fmla="*/ 40 h 32"/>
                  <a:gd name="T6" fmla="*/ 0 w 32"/>
                  <a:gd name="T7" fmla="*/ 85 h 32"/>
                  <a:gd name="T8" fmla="*/ 12 w 32"/>
                  <a:gd name="T9" fmla="*/ 53 h 32"/>
                  <a:gd name="T10" fmla="*/ 15 w 32"/>
                  <a:gd name="T11" fmla="*/ 27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2"/>
                  <a:gd name="T20" fmla="*/ 32 w 3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2">
                    <a:moveTo>
                      <a:pt x="7" y="9"/>
                    </a:moveTo>
                    <a:cubicBezTo>
                      <a:pt x="15" y="12"/>
                      <a:pt x="26" y="5"/>
                      <a:pt x="32" y="0"/>
                    </a:cubicBezTo>
                    <a:cubicBezTo>
                      <a:pt x="27" y="8"/>
                      <a:pt x="22" y="11"/>
                      <a:pt x="14" y="15"/>
                    </a:cubicBezTo>
                    <a:cubicBezTo>
                      <a:pt x="7" y="19"/>
                      <a:pt x="6" y="28"/>
                      <a:pt x="0" y="32"/>
                    </a:cubicBezTo>
                    <a:cubicBezTo>
                      <a:pt x="3" y="29"/>
                      <a:pt x="3" y="25"/>
                      <a:pt x="5" y="20"/>
                    </a:cubicBezTo>
                    <a:cubicBezTo>
                      <a:pt x="6" y="17"/>
                      <a:pt x="5" y="13"/>
                      <a:pt x="6" y="10"/>
                    </a:cubicBezTo>
                  </a:path>
                </a:pathLst>
              </a:custGeom>
              <a:solidFill>
                <a:srgbClr val="F8A8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0" name="Freeform 203"/>
              <p:cNvSpPr>
                <a:spLocks/>
              </p:cNvSpPr>
              <p:nvPr/>
            </p:nvSpPr>
            <p:spPr bwMode="auto">
              <a:xfrm>
                <a:off x="1237" y="2251"/>
                <a:ext cx="150" cy="133"/>
              </a:xfrm>
              <a:custGeom>
                <a:avLst/>
                <a:gdLst>
                  <a:gd name="T0" fmla="*/ 18 w 60"/>
                  <a:gd name="T1" fmla="*/ 77 h 50"/>
                  <a:gd name="T2" fmla="*/ 50 w 60"/>
                  <a:gd name="T3" fmla="*/ 128 h 50"/>
                  <a:gd name="T4" fmla="*/ 103 w 60"/>
                  <a:gd name="T5" fmla="*/ 104 h 50"/>
                  <a:gd name="T6" fmla="*/ 140 w 60"/>
                  <a:gd name="T7" fmla="*/ 43 h 50"/>
                  <a:gd name="T8" fmla="*/ 80 w 60"/>
                  <a:gd name="T9" fmla="*/ 8 h 50"/>
                  <a:gd name="T10" fmla="*/ 105 w 60"/>
                  <a:gd name="T11" fmla="*/ 27 h 50"/>
                  <a:gd name="T12" fmla="*/ 85 w 60"/>
                  <a:gd name="T13" fmla="*/ 67 h 50"/>
                  <a:gd name="T14" fmla="*/ 40 w 60"/>
                  <a:gd name="T15" fmla="*/ 74 h 50"/>
                  <a:gd name="T16" fmla="*/ 0 w 60"/>
                  <a:gd name="T17" fmla="*/ 56 h 50"/>
                  <a:gd name="T18" fmla="*/ 20 w 60"/>
                  <a:gd name="T19" fmla="*/ 7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50"/>
                  <a:gd name="T32" fmla="*/ 60 w 60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50">
                    <a:moveTo>
                      <a:pt x="7" y="29"/>
                    </a:moveTo>
                    <a:cubicBezTo>
                      <a:pt x="12" y="34"/>
                      <a:pt x="13" y="46"/>
                      <a:pt x="20" y="48"/>
                    </a:cubicBezTo>
                    <a:cubicBezTo>
                      <a:pt x="26" y="50"/>
                      <a:pt x="36" y="44"/>
                      <a:pt x="41" y="39"/>
                    </a:cubicBezTo>
                    <a:cubicBezTo>
                      <a:pt x="47" y="34"/>
                      <a:pt x="54" y="25"/>
                      <a:pt x="56" y="16"/>
                    </a:cubicBezTo>
                    <a:cubicBezTo>
                      <a:pt x="60" y="3"/>
                      <a:pt x="42" y="0"/>
                      <a:pt x="32" y="3"/>
                    </a:cubicBezTo>
                    <a:cubicBezTo>
                      <a:pt x="37" y="5"/>
                      <a:pt x="41" y="4"/>
                      <a:pt x="42" y="10"/>
                    </a:cubicBezTo>
                    <a:cubicBezTo>
                      <a:pt x="44" y="17"/>
                      <a:pt x="40" y="22"/>
                      <a:pt x="34" y="25"/>
                    </a:cubicBezTo>
                    <a:cubicBezTo>
                      <a:pt x="28" y="28"/>
                      <a:pt x="23" y="31"/>
                      <a:pt x="16" y="28"/>
                    </a:cubicBezTo>
                    <a:cubicBezTo>
                      <a:pt x="10" y="27"/>
                      <a:pt x="5" y="19"/>
                      <a:pt x="0" y="21"/>
                    </a:cubicBezTo>
                    <a:cubicBezTo>
                      <a:pt x="3" y="20"/>
                      <a:pt x="4" y="28"/>
                      <a:pt x="8" y="29"/>
                    </a:cubicBezTo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1" name="Freeform 204"/>
              <p:cNvSpPr>
                <a:spLocks/>
              </p:cNvSpPr>
              <p:nvPr/>
            </p:nvSpPr>
            <p:spPr bwMode="auto">
              <a:xfrm>
                <a:off x="1165" y="2331"/>
                <a:ext cx="115" cy="168"/>
              </a:xfrm>
              <a:custGeom>
                <a:avLst/>
                <a:gdLst>
                  <a:gd name="T0" fmla="*/ 70 w 46"/>
                  <a:gd name="T1" fmla="*/ 0 h 63"/>
                  <a:gd name="T2" fmla="*/ 80 w 46"/>
                  <a:gd name="T3" fmla="*/ 136 h 63"/>
                  <a:gd name="T4" fmla="*/ 32 w 46"/>
                  <a:gd name="T5" fmla="*/ 168 h 63"/>
                  <a:gd name="T6" fmla="*/ 7 w 46"/>
                  <a:gd name="T7" fmla="*/ 91 h 63"/>
                  <a:gd name="T8" fmla="*/ 43 w 46"/>
                  <a:gd name="T9" fmla="*/ 125 h 63"/>
                  <a:gd name="T10" fmla="*/ 75 w 46"/>
                  <a:gd name="T11" fmla="*/ 96 h 63"/>
                  <a:gd name="T12" fmla="*/ 70 w 46"/>
                  <a:gd name="T13" fmla="*/ 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63"/>
                  <a:gd name="T23" fmla="*/ 46 w 4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63">
                    <a:moveTo>
                      <a:pt x="28" y="0"/>
                    </a:moveTo>
                    <a:cubicBezTo>
                      <a:pt x="42" y="10"/>
                      <a:pt x="46" y="39"/>
                      <a:pt x="32" y="51"/>
                    </a:cubicBezTo>
                    <a:cubicBezTo>
                      <a:pt x="28" y="54"/>
                      <a:pt x="18" y="63"/>
                      <a:pt x="13" y="63"/>
                    </a:cubicBezTo>
                    <a:cubicBezTo>
                      <a:pt x="2" y="63"/>
                      <a:pt x="0" y="40"/>
                      <a:pt x="3" y="34"/>
                    </a:cubicBezTo>
                    <a:cubicBezTo>
                      <a:pt x="4" y="39"/>
                      <a:pt x="8" y="49"/>
                      <a:pt x="17" y="47"/>
                    </a:cubicBezTo>
                    <a:cubicBezTo>
                      <a:pt x="20" y="46"/>
                      <a:pt x="28" y="40"/>
                      <a:pt x="30" y="36"/>
                    </a:cubicBezTo>
                    <a:cubicBezTo>
                      <a:pt x="37" y="24"/>
                      <a:pt x="31" y="12"/>
                      <a:pt x="28" y="1"/>
                    </a:cubicBezTo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2" name="Freeform 205"/>
              <p:cNvSpPr>
                <a:spLocks/>
              </p:cNvSpPr>
              <p:nvPr/>
            </p:nvSpPr>
            <p:spPr bwMode="auto">
              <a:xfrm>
                <a:off x="1235" y="2336"/>
                <a:ext cx="160" cy="171"/>
              </a:xfrm>
              <a:custGeom>
                <a:avLst/>
                <a:gdLst>
                  <a:gd name="T0" fmla="*/ 0 w 64"/>
                  <a:gd name="T1" fmla="*/ 171 h 64"/>
                  <a:gd name="T2" fmla="*/ 160 w 64"/>
                  <a:gd name="T3" fmla="*/ 0 h 64"/>
                  <a:gd name="T4" fmla="*/ 0 w 64"/>
                  <a:gd name="T5" fmla="*/ 171 h 64"/>
                  <a:gd name="T6" fmla="*/ 0 60000 65536"/>
                  <a:gd name="T7" fmla="*/ 0 60000 65536"/>
                  <a:gd name="T8" fmla="*/ 0 60000 65536"/>
                  <a:gd name="T9" fmla="*/ 0 w 64"/>
                  <a:gd name="T10" fmla="*/ 0 h 64"/>
                  <a:gd name="T11" fmla="*/ 64 w 64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" h="64">
                    <a:moveTo>
                      <a:pt x="0" y="64"/>
                    </a:moveTo>
                    <a:cubicBezTo>
                      <a:pt x="13" y="62"/>
                      <a:pt x="53" y="47"/>
                      <a:pt x="64" y="0"/>
                    </a:cubicBezTo>
                    <a:cubicBezTo>
                      <a:pt x="62" y="9"/>
                      <a:pt x="31" y="52"/>
                      <a:pt x="0" y="64"/>
                    </a:cubicBezTo>
                    <a:close/>
                  </a:path>
                </a:pathLst>
              </a:custGeom>
              <a:solidFill>
                <a:srgbClr val="C3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3" name="Freeform 206"/>
              <p:cNvSpPr>
                <a:spLocks noEditPoints="1"/>
              </p:cNvSpPr>
              <p:nvPr/>
            </p:nvSpPr>
            <p:spPr bwMode="auto">
              <a:xfrm>
                <a:off x="1267" y="2285"/>
                <a:ext cx="603" cy="587"/>
              </a:xfrm>
              <a:custGeom>
                <a:avLst/>
                <a:gdLst>
                  <a:gd name="T0" fmla="*/ 575 w 241"/>
                  <a:gd name="T1" fmla="*/ 219 h 220"/>
                  <a:gd name="T2" fmla="*/ 395 w 241"/>
                  <a:gd name="T3" fmla="*/ 96 h 220"/>
                  <a:gd name="T4" fmla="*/ 133 w 241"/>
                  <a:gd name="T5" fmla="*/ 8 h 220"/>
                  <a:gd name="T6" fmla="*/ 133 w 241"/>
                  <a:gd name="T7" fmla="*/ 5 h 220"/>
                  <a:gd name="T8" fmla="*/ 133 w 241"/>
                  <a:gd name="T9" fmla="*/ 8 h 220"/>
                  <a:gd name="T10" fmla="*/ 0 w 241"/>
                  <a:gd name="T11" fmla="*/ 224 h 220"/>
                  <a:gd name="T12" fmla="*/ 150 w 241"/>
                  <a:gd name="T13" fmla="*/ 267 h 220"/>
                  <a:gd name="T14" fmla="*/ 280 w 241"/>
                  <a:gd name="T15" fmla="*/ 411 h 220"/>
                  <a:gd name="T16" fmla="*/ 430 w 241"/>
                  <a:gd name="T17" fmla="*/ 587 h 220"/>
                  <a:gd name="T18" fmla="*/ 463 w 241"/>
                  <a:gd name="T19" fmla="*/ 544 h 220"/>
                  <a:gd name="T20" fmla="*/ 513 w 241"/>
                  <a:gd name="T21" fmla="*/ 571 h 220"/>
                  <a:gd name="T22" fmla="*/ 603 w 241"/>
                  <a:gd name="T23" fmla="*/ 245 h 220"/>
                  <a:gd name="T24" fmla="*/ 575 w 241"/>
                  <a:gd name="T25" fmla="*/ 219 h 220"/>
                  <a:gd name="T26" fmla="*/ 103 w 241"/>
                  <a:gd name="T27" fmla="*/ 197 h 220"/>
                  <a:gd name="T28" fmla="*/ 140 w 241"/>
                  <a:gd name="T29" fmla="*/ 205 h 220"/>
                  <a:gd name="T30" fmla="*/ 103 w 241"/>
                  <a:gd name="T31" fmla="*/ 197 h 220"/>
                  <a:gd name="T32" fmla="*/ 135 w 241"/>
                  <a:gd name="T33" fmla="*/ 141 h 220"/>
                  <a:gd name="T34" fmla="*/ 168 w 241"/>
                  <a:gd name="T35" fmla="*/ 144 h 220"/>
                  <a:gd name="T36" fmla="*/ 135 w 241"/>
                  <a:gd name="T37" fmla="*/ 141 h 220"/>
                  <a:gd name="T38" fmla="*/ 455 w 241"/>
                  <a:gd name="T39" fmla="*/ 173 h 220"/>
                  <a:gd name="T40" fmla="*/ 528 w 241"/>
                  <a:gd name="T41" fmla="*/ 253 h 220"/>
                  <a:gd name="T42" fmla="*/ 455 w 241"/>
                  <a:gd name="T43" fmla="*/ 173 h 220"/>
                  <a:gd name="T44" fmla="*/ 290 w 241"/>
                  <a:gd name="T45" fmla="*/ 101 h 220"/>
                  <a:gd name="T46" fmla="*/ 318 w 241"/>
                  <a:gd name="T47" fmla="*/ 139 h 220"/>
                  <a:gd name="T48" fmla="*/ 290 w 241"/>
                  <a:gd name="T49" fmla="*/ 101 h 220"/>
                  <a:gd name="T50" fmla="*/ 185 w 241"/>
                  <a:gd name="T51" fmla="*/ 184 h 220"/>
                  <a:gd name="T52" fmla="*/ 295 w 241"/>
                  <a:gd name="T53" fmla="*/ 232 h 220"/>
                  <a:gd name="T54" fmla="*/ 293 w 241"/>
                  <a:gd name="T55" fmla="*/ 232 h 220"/>
                  <a:gd name="T56" fmla="*/ 185 w 241"/>
                  <a:gd name="T57" fmla="*/ 184 h 220"/>
                  <a:gd name="T58" fmla="*/ 310 w 241"/>
                  <a:gd name="T59" fmla="*/ 384 h 220"/>
                  <a:gd name="T60" fmla="*/ 335 w 241"/>
                  <a:gd name="T61" fmla="*/ 398 h 220"/>
                  <a:gd name="T62" fmla="*/ 310 w 241"/>
                  <a:gd name="T63" fmla="*/ 384 h 220"/>
                  <a:gd name="T64" fmla="*/ 200 w 241"/>
                  <a:gd name="T65" fmla="*/ 256 h 220"/>
                  <a:gd name="T66" fmla="*/ 343 w 241"/>
                  <a:gd name="T67" fmla="*/ 288 h 220"/>
                  <a:gd name="T68" fmla="*/ 200 w 241"/>
                  <a:gd name="T69" fmla="*/ 256 h 220"/>
                  <a:gd name="T70" fmla="*/ 225 w 241"/>
                  <a:gd name="T71" fmla="*/ 125 h 220"/>
                  <a:gd name="T72" fmla="*/ 353 w 241"/>
                  <a:gd name="T73" fmla="*/ 224 h 220"/>
                  <a:gd name="T74" fmla="*/ 225 w 241"/>
                  <a:gd name="T75" fmla="*/ 125 h 220"/>
                  <a:gd name="T76" fmla="*/ 365 w 241"/>
                  <a:gd name="T77" fmla="*/ 176 h 220"/>
                  <a:gd name="T78" fmla="*/ 423 w 241"/>
                  <a:gd name="T79" fmla="*/ 256 h 220"/>
                  <a:gd name="T80" fmla="*/ 365 w 241"/>
                  <a:gd name="T81" fmla="*/ 176 h 220"/>
                  <a:gd name="T82" fmla="*/ 375 w 241"/>
                  <a:gd name="T83" fmla="*/ 307 h 220"/>
                  <a:gd name="T84" fmla="*/ 488 w 241"/>
                  <a:gd name="T85" fmla="*/ 387 h 220"/>
                  <a:gd name="T86" fmla="*/ 375 w 241"/>
                  <a:gd name="T87" fmla="*/ 307 h 220"/>
                  <a:gd name="T88" fmla="*/ 410 w 241"/>
                  <a:gd name="T89" fmla="*/ 432 h 220"/>
                  <a:gd name="T90" fmla="*/ 525 w 241"/>
                  <a:gd name="T91" fmla="*/ 443 h 220"/>
                  <a:gd name="T92" fmla="*/ 410 w 241"/>
                  <a:gd name="T93" fmla="*/ 432 h 220"/>
                  <a:gd name="T94" fmla="*/ 443 w 241"/>
                  <a:gd name="T95" fmla="*/ 277 h 220"/>
                  <a:gd name="T96" fmla="*/ 540 w 241"/>
                  <a:gd name="T97" fmla="*/ 395 h 220"/>
                  <a:gd name="T98" fmla="*/ 443 w 241"/>
                  <a:gd name="T99" fmla="*/ 277 h 2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1"/>
                  <a:gd name="T151" fmla="*/ 0 h 220"/>
                  <a:gd name="T152" fmla="*/ 241 w 241"/>
                  <a:gd name="T153" fmla="*/ 220 h 22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1" h="220">
                    <a:moveTo>
                      <a:pt x="230" y="82"/>
                    </a:moveTo>
                    <a:cubicBezTo>
                      <a:pt x="220" y="72"/>
                      <a:pt x="182" y="40"/>
                      <a:pt x="158" y="36"/>
                    </a:cubicBezTo>
                    <a:cubicBezTo>
                      <a:pt x="130" y="31"/>
                      <a:pt x="59" y="11"/>
                      <a:pt x="53" y="3"/>
                    </a:cubicBezTo>
                    <a:cubicBezTo>
                      <a:pt x="53" y="3"/>
                      <a:pt x="53" y="4"/>
                      <a:pt x="53" y="2"/>
                    </a:cubicBezTo>
                    <a:cubicBezTo>
                      <a:pt x="52" y="0"/>
                      <a:pt x="52" y="2"/>
                      <a:pt x="53" y="3"/>
                    </a:cubicBezTo>
                    <a:cubicBezTo>
                      <a:pt x="62" y="38"/>
                      <a:pt x="29" y="73"/>
                      <a:pt x="0" y="84"/>
                    </a:cubicBezTo>
                    <a:cubicBezTo>
                      <a:pt x="15" y="86"/>
                      <a:pt x="32" y="89"/>
                      <a:pt x="60" y="100"/>
                    </a:cubicBezTo>
                    <a:cubicBezTo>
                      <a:pt x="80" y="108"/>
                      <a:pt x="94" y="140"/>
                      <a:pt x="112" y="154"/>
                    </a:cubicBezTo>
                    <a:cubicBezTo>
                      <a:pt x="139" y="175"/>
                      <a:pt x="176" y="185"/>
                      <a:pt x="172" y="220"/>
                    </a:cubicBezTo>
                    <a:cubicBezTo>
                      <a:pt x="172" y="220"/>
                      <a:pt x="174" y="207"/>
                      <a:pt x="185" y="204"/>
                    </a:cubicBezTo>
                    <a:cubicBezTo>
                      <a:pt x="196" y="202"/>
                      <a:pt x="205" y="214"/>
                      <a:pt x="205" y="214"/>
                    </a:cubicBezTo>
                    <a:cubicBezTo>
                      <a:pt x="205" y="214"/>
                      <a:pt x="235" y="149"/>
                      <a:pt x="241" y="92"/>
                    </a:cubicBezTo>
                    <a:cubicBezTo>
                      <a:pt x="237" y="89"/>
                      <a:pt x="233" y="86"/>
                      <a:pt x="230" y="82"/>
                    </a:cubicBezTo>
                    <a:close/>
                    <a:moveTo>
                      <a:pt x="41" y="74"/>
                    </a:moveTo>
                    <a:cubicBezTo>
                      <a:pt x="42" y="70"/>
                      <a:pt x="47" y="69"/>
                      <a:pt x="56" y="77"/>
                    </a:cubicBezTo>
                    <a:cubicBezTo>
                      <a:pt x="50" y="79"/>
                      <a:pt x="40" y="78"/>
                      <a:pt x="41" y="74"/>
                    </a:cubicBezTo>
                    <a:close/>
                    <a:moveTo>
                      <a:pt x="54" y="53"/>
                    </a:moveTo>
                    <a:cubicBezTo>
                      <a:pt x="55" y="49"/>
                      <a:pt x="61" y="50"/>
                      <a:pt x="67" y="54"/>
                    </a:cubicBezTo>
                    <a:cubicBezTo>
                      <a:pt x="63" y="54"/>
                      <a:pt x="53" y="58"/>
                      <a:pt x="54" y="53"/>
                    </a:cubicBezTo>
                    <a:close/>
                    <a:moveTo>
                      <a:pt x="182" y="65"/>
                    </a:moveTo>
                    <a:cubicBezTo>
                      <a:pt x="187" y="54"/>
                      <a:pt x="205" y="80"/>
                      <a:pt x="211" y="95"/>
                    </a:cubicBezTo>
                    <a:cubicBezTo>
                      <a:pt x="202" y="90"/>
                      <a:pt x="180" y="72"/>
                      <a:pt x="182" y="65"/>
                    </a:cubicBezTo>
                    <a:close/>
                    <a:moveTo>
                      <a:pt x="116" y="38"/>
                    </a:moveTo>
                    <a:cubicBezTo>
                      <a:pt x="126" y="32"/>
                      <a:pt x="130" y="54"/>
                      <a:pt x="127" y="52"/>
                    </a:cubicBezTo>
                    <a:cubicBezTo>
                      <a:pt x="124" y="50"/>
                      <a:pt x="112" y="40"/>
                      <a:pt x="116" y="38"/>
                    </a:cubicBezTo>
                    <a:close/>
                    <a:moveTo>
                      <a:pt x="74" y="69"/>
                    </a:moveTo>
                    <a:cubicBezTo>
                      <a:pt x="80" y="61"/>
                      <a:pt x="104" y="83"/>
                      <a:pt x="118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08" y="87"/>
                      <a:pt x="69" y="76"/>
                      <a:pt x="74" y="69"/>
                    </a:cubicBezTo>
                    <a:close/>
                    <a:moveTo>
                      <a:pt x="124" y="144"/>
                    </a:moveTo>
                    <a:cubicBezTo>
                      <a:pt x="125" y="140"/>
                      <a:pt x="129" y="146"/>
                      <a:pt x="134" y="149"/>
                    </a:cubicBezTo>
                    <a:cubicBezTo>
                      <a:pt x="128" y="150"/>
                      <a:pt x="123" y="147"/>
                      <a:pt x="124" y="144"/>
                    </a:cubicBezTo>
                    <a:close/>
                    <a:moveTo>
                      <a:pt x="80" y="96"/>
                    </a:moveTo>
                    <a:cubicBezTo>
                      <a:pt x="80" y="82"/>
                      <a:pt x="127" y="109"/>
                      <a:pt x="137" y="108"/>
                    </a:cubicBezTo>
                    <a:cubicBezTo>
                      <a:pt x="126" y="110"/>
                      <a:pt x="79" y="110"/>
                      <a:pt x="80" y="96"/>
                    </a:cubicBezTo>
                    <a:close/>
                    <a:moveTo>
                      <a:pt x="90" y="47"/>
                    </a:moveTo>
                    <a:cubicBezTo>
                      <a:pt x="95" y="40"/>
                      <a:pt x="132" y="71"/>
                      <a:pt x="141" y="84"/>
                    </a:cubicBezTo>
                    <a:cubicBezTo>
                      <a:pt x="116" y="76"/>
                      <a:pt x="86" y="54"/>
                      <a:pt x="90" y="47"/>
                    </a:cubicBezTo>
                    <a:close/>
                    <a:moveTo>
                      <a:pt x="146" y="66"/>
                    </a:moveTo>
                    <a:cubicBezTo>
                      <a:pt x="151" y="62"/>
                      <a:pt x="166" y="88"/>
                      <a:pt x="169" y="96"/>
                    </a:cubicBezTo>
                    <a:cubicBezTo>
                      <a:pt x="157" y="91"/>
                      <a:pt x="142" y="70"/>
                      <a:pt x="146" y="66"/>
                    </a:cubicBezTo>
                    <a:close/>
                    <a:moveTo>
                      <a:pt x="150" y="115"/>
                    </a:moveTo>
                    <a:cubicBezTo>
                      <a:pt x="150" y="102"/>
                      <a:pt x="182" y="133"/>
                      <a:pt x="195" y="145"/>
                    </a:cubicBezTo>
                    <a:cubicBezTo>
                      <a:pt x="188" y="144"/>
                      <a:pt x="149" y="128"/>
                      <a:pt x="150" y="115"/>
                    </a:cubicBezTo>
                    <a:close/>
                    <a:moveTo>
                      <a:pt x="164" y="162"/>
                    </a:moveTo>
                    <a:cubicBezTo>
                      <a:pt x="172" y="161"/>
                      <a:pt x="197" y="162"/>
                      <a:pt x="210" y="166"/>
                    </a:cubicBezTo>
                    <a:cubicBezTo>
                      <a:pt x="204" y="167"/>
                      <a:pt x="174" y="166"/>
                      <a:pt x="164" y="162"/>
                    </a:cubicBezTo>
                    <a:close/>
                    <a:moveTo>
                      <a:pt x="177" y="104"/>
                    </a:moveTo>
                    <a:cubicBezTo>
                      <a:pt x="186" y="108"/>
                      <a:pt x="210" y="133"/>
                      <a:pt x="216" y="148"/>
                    </a:cubicBezTo>
                    <a:cubicBezTo>
                      <a:pt x="210" y="145"/>
                      <a:pt x="191" y="130"/>
                      <a:pt x="177" y="104"/>
                    </a:cubicBezTo>
                    <a:close/>
                  </a:path>
                </a:pathLst>
              </a:custGeom>
              <a:solidFill>
                <a:srgbClr val="EB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4" name="Freeform 207"/>
              <p:cNvSpPr>
                <a:spLocks/>
              </p:cNvSpPr>
              <p:nvPr/>
            </p:nvSpPr>
            <p:spPr bwMode="auto">
              <a:xfrm>
                <a:off x="1310" y="1752"/>
                <a:ext cx="95" cy="197"/>
              </a:xfrm>
              <a:custGeom>
                <a:avLst/>
                <a:gdLst>
                  <a:gd name="T0" fmla="*/ 57 w 38"/>
                  <a:gd name="T1" fmla="*/ 3 h 74"/>
                  <a:gd name="T2" fmla="*/ 20 w 38"/>
                  <a:gd name="T3" fmla="*/ 45 h 74"/>
                  <a:gd name="T4" fmla="*/ 20 w 38"/>
                  <a:gd name="T5" fmla="*/ 45 h 74"/>
                  <a:gd name="T6" fmla="*/ 43 w 38"/>
                  <a:gd name="T7" fmla="*/ 192 h 74"/>
                  <a:gd name="T8" fmla="*/ 52 w 38"/>
                  <a:gd name="T9" fmla="*/ 197 h 74"/>
                  <a:gd name="T10" fmla="*/ 95 w 38"/>
                  <a:gd name="T11" fmla="*/ 3 h 74"/>
                  <a:gd name="T12" fmla="*/ 95 w 38"/>
                  <a:gd name="T13" fmla="*/ 3 h 74"/>
                  <a:gd name="T14" fmla="*/ 57 w 38"/>
                  <a:gd name="T15" fmla="*/ 3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74"/>
                  <a:gd name="T26" fmla="*/ 38 w 38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74">
                    <a:moveTo>
                      <a:pt x="23" y="1"/>
                    </a:moveTo>
                    <a:cubicBezTo>
                      <a:pt x="15" y="3"/>
                      <a:pt x="10" y="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56"/>
                      <a:pt x="4" y="66"/>
                      <a:pt x="17" y="72"/>
                    </a:cubicBezTo>
                    <a:cubicBezTo>
                      <a:pt x="18" y="73"/>
                      <a:pt x="20" y="74"/>
                      <a:pt x="21" y="74"/>
                    </a:cubicBezTo>
                    <a:cubicBezTo>
                      <a:pt x="11" y="52"/>
                      <a:pt x="18" y="12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3" y="0"/>
                      <a:pt x="27" y="0"/>
                      <a:pt x="23" y="1"/>
                    </a:cubicBezTo>
                    <a:close/>
                  </a:path>
                </a:pathLst>
              </a:custGeom>
              <a:solidFill>
                <a:srgbClr val="6FA9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5" name="Freeform 208"/>
              <p:cNvSpPr>
                <a:spLocks/>
              </p:cNvSpPr>
              <p:nvPr/>
            </p:nvSpPr>
            <p:spPr bwMode="auto">
              <a:xfrm>
                <a:off x="715" y="2163"/>
                <a:ext cx="232" cy="224"/>
              </a:xfrm>
              <a:custGeom>
                <a:avLst/>
                <a:gdLst>
                  <a:gd name="T0" fmla="*/ 82 w 93"/>
                  <a:gd name="T1" fmla="*/ 16 h 84"/>
                  <a:gd name="T2" fmla="*/ 0 w 93"/>
                  <a:gd name="T3" fmla="*/ 141 h 84"/>
                  <a:gd name="T4" fmla="*/ 217 w 93"/>
                  <a:gd name="T5" fmla="*/ 125 h 84"/>
                  <a:gd name="T6" fmla="*/ 232 w 93"/>
                  <a:gd name="T7" fmla="*/ 104 h 84"/>
                  <a:gd name="T8" fmla="*/ 82 w 93"/>
                  <a:gd name="T9" fmla="*/ 1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4"/>
                  <a:gd name="T17" fmla="*/ 93 w 93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4">
                    <a:moveTo>
                      <a:pt x="33" y="6"/>
                    </a:moveTo>
                    <a:cubicBezTo>
                      <a:pt x="23" y="9"/>
                      <a:pt x="11" y="28"/>
                      <a:pt x="0" y="53"/>
                    </a:cubicBezTo>
                    <a:cubicBezTo>
                      <a:pt x="18" y="84"/>
                      <a:pt x="69" y="69"/>
                      <a:pt x="87" y="47"/>
                    </a:cubicBezTo>
                    <a:cubicBezTo>
                      <a:pt x="89" y="44"/>
                      <a:pt x="91" y="42"/>
                      <a:pt x="93" y="39"/>
                    </a:cubicBezTo>
                    <a:cubicBezTo>
                      <a:pt x="72" y="10"/>
                      <a:pt x="51" y="0"/>
                      <a:pt x="33" y="6"/>
                    </a:cubicBezTo>
                    <a:close/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6" name="Freeform 209"/>
              <p:cNvSpPr>
                <a:spLocks/>
              </p:cNvSpPr>
              <p:nvPr/>
            </p:nvSpPr>
            <p:spPr bwMode="auto">
              <a:xfrm>
                <a:off x="1740" y="2171"/>
                <a:ext cx="117" cy="101"/>
              </a:xfrm>
              <a:custGeom>
                <a:avLst/>
                <a:gdLst>
                  <a:gd name="T0" fmla="*/ 35 w 47"/>
                  <a:gd name="T1" fmla="*/ 11 h 38"/>
                  <a:gd name="T2" fmla="*/ 30 w 47"/>
                  <a:gd name="T3" fmla="*/ 51 h 38"/>
                  <a:gd name="T4" fmla="*/ 92 w 47"/>
                  <a:gd name="T5" fmla="*/ 96 h 38"/>
                  <a:gd name="T6" fmla="*/ 97 w 47"/>
                  <a:gd name="T7" fmla="*/ 48 h 38"/>
                  <a:gd name="T8" fmla="*/ 35 w 47"/>
                  <a:gd name="T9" fmla="*/ 13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8"/>
                  <a:gd name="T17" fmla="*/ 47 w 4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8">
                    <a:moveTo>
                      <a:pt x="14" y="4"/>
                    </a:moveTo>
                    <a:cubicBezTo>
                      <a:pt x="0" y="0"/>
                      <a:pt x="8" y="14"/>
                      <a:pt x="12" y="19"/>
                    </a:cubicBezTo>
                    <a:cubicBezTo>
                      <a:pt x="17" y="25"/>
                      <a:pt x="29" y="38"/>
                      <a:pt x="37" y="36"/>
                    </a:cubicBezTo>
                    <a:cubicBezTo>
                      <a:pt x="47" y="34"/>
                      <a:pt x="43" y="23"/>
                      <a:pt x="39" y="18"/>
                    </a:cubicBezTo>
                    <a:cubicBezTo>
                      <a:pt x="33" y="9"/>
                      <a:pt x="24" y="5"/>
                      <a:pt x="14" y="5"/>
                    </a:cubicBezTo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7" name="Freeform 210"/>
              <p:cNvSpPr>
                <a:spLocks/>
              </p:cNvSpPr>
              <p:nvPr/>
            </p:nvSpPr>
            <p:spPr bwMode="auto">
              <a:xfrm>
                <a:off x="1845" y="2256"/>
                <a:ext cx="120" cy="120"/>
              </a:xfrm>
              <a:custGeom>
                <a:avLst/>
                <a:gdLst>
                  <a:gd name="T0" fmla="*/ 62 w 48"/>
                  <a:gd name="T1" fmla="*/ 21 h 45"/>
                  <a:gd name="T2" fmla="*/ 85 w 48"/>
                  <a:gd name="T3" fmla="*/ 112 h 45"/>
                  <a:gd name="T4" fmla="*/ 115 w 48"/>
                  <a:gd name="T5" fmla="*/ 75 h 45"/>
                  <a:gd name="T6" fmla="*/ 67 w 48"/>
                  <a:gd name="T7" fmla="*/ 16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5"/>
                  <a:gd name="T14" fmla="*/ 48 w 48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5">
                    <a:moveTo>
                      <a:pt x="25" y="8"/>
                    </a:moveTo>
                    <a:cubicBezTo>
                      <a:pt x="0" y="0"/>
                      <a:pt x="20" y="39"/>
                      <a:pt x="34" y="42"/>
                    </a:cubicBezTo>
                    <a:cubicBezTo>
                      <a:pt x="45" y="45"/>
                      <a:pt x="48" y="37"/>
                      <a:pt x="46" y="28"/>
                    </a:cubicBezTo>
                    <a:cubicBezTo>
                      <a:pt x="43" y="17"/>
                      <a:pt x="36" y="11"/>
                      <a:pt x="27" y="6"/>
                    </a:cubicBezTo>
                  </a:path>
                </a:pathLst>
              </a:custGeom>
              <a:solidFill>
                <a:srgbClr val="8F0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8" name="Freeform 211"/>
              <p:cNvSpPr>
                <a:spLocks/>
              </p:cNvSpPr>
              <p:nvPr/>
            </p:nvSpPr>
            <p:spPr bwMode="auto">
              <a:xfrm>
                <a:off x="1885" y="2267"/>
                <a:ext cx="77" cy="93"/>
              </a:xfrm>
              <a:custGeom>
                <a:avLst/>
                <a:gdLst>
                  <a:gd name="T0" fmla="*/ 0 w 31"/>
                  <a:gd name="T1" fmla="*/ 8 h 35"/>
                  <a:gd name="T2" fmla="*/ 0 w 31"/>
                  <a:gd name="T3" fmla="*/ 8 h 35"/>
                  <a:gd name="T4" fmla="*/ 67 w 31"/>
                  <a:gd name="T5" fmla="*/ 66 h 35"/>
                  <a:gd name="T6" fmla="*/ 72 w 31"/>
                  <a:gd name="T7" fmla="*/ 93 h 35"/>
                  <a:gd name="T8" fmla="*/ 72 w 31"/>
                  <a:gd name="T9" fmla="*/ 93 h 35"/>
                  <a:gd name="T10" fmla="*/ 70 w 31"/>
                  <a:gd name="T11" fmla="*/ 56 h 35"/>
                  <a:gd name="T12" fmla="*/ 0 w 31"/>
                  <a:gd name="T13" fmla="*/ 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5"/>
                  <a:gd name="T23" fmla="*/ 31 w 31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5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22" y="10"/>
                      <a:pt x="27" y="25"/>
                    </a:cubicBezTo>
                    <a:cubicBezTo>
                      <a:pt x="28" y="29"/>
                      <a:pt x="29" y="32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1"/>
                      <a:pt x="31" y="28"/>
                      <a:pt x="28" y="21"/>
                    </a:cubicBezTo>
                    <a:cubicBezTo>
                      <a:pt x="22" y="4"/>
                      <a:pt x="11" y="0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69" name="Freeform 212"/>
              <p:cNvSpPr>
                <a:spLocks/>
              </p:cNvSpPr>
              <p:nvPr/>
            </p:nvSpPr>
            <p:spPr bwMode="auto">
              <a:xfrm>
                <a:off x="1770" y="2181"/>
                <a:ext cx="77" cy="56"/>
              </a:xfrm>
              <a:custGeom>
                <a:avLst/>
                <a:gdLst>
                  <a:gd name="T0" fmla="*/ 0 w 31"/>
                  <a:gd name="T1" fmla="*/ 0 h 21"/>
                  <a:gd name="T2" fmla="*/ 37 w 31"/>
                  <a:gd name="T3" fmla="*/ 13 h 21"/>
                  <a:gd name="T4" fmla="*/ 77 w 31"/>
                  <a:gd name="T5" fmla="*/ 56 h 21"/>
                  <a:gd name="T6" fmla="*/ 77 w 31"/>
                  <a:gd name="T7" fmla="*/ 56 h 21"/>
                  <a:gd name="T8" fmla="*/ 40 w 31"/>
                  <a:gd name="T9" fmla="*/ 5 h 21"/>
                  <a:gd name="T10" fmla="*/ 0 w 31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1"/>
                  <a:gd name="T20" fmla="*/ 31 w 31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1">
                    <a:moveTo>
                      <a:pt x="0" y="0"/>
                    </a:moveTo>
                    <a:cubicBezTo>
                      <a:pt x="5" y="0"/>
                      <a:pt x="10" y="3"/>
                      <a:pt x="15" y="5"/>
                    </a:cubicBezTo>
                    <a:cubicBezTo>
                      <a:pt x="23" y="9"/>
                      <a:pt x="29" y="15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28" y="15"/>
                      <a:pt x="25" y="7"/>
                      <a:pt x="16" y="2"/>
                    </a:cubicBezTo>
                    <a:cubicBezTo>
                      <a:pt x="11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0" name="Freeform 213"/>
              <p:cNvSpPr>
                <a:spLocks/>
              </p:cNvSpPr>
              <p:nvPr/>
            </p:nvSpPr>
            <p:spPr bwMode="auto">
              <a:xfrm>
                <a:off x="745" y="2291"/>
                <a:ext cx="192" cy="109"/>
              </a:xfrm>
              <a:custGeom>
                <a:avLst/>
                <a:gdLst>
                  <a:gd name="T0" fmla="*/ 0 w 77"/>
                  <a:gd name="T1" fmla="*/ 45 h 41"/>
                  <a:gd name="T2" fmla="*/ 192 w 77"/>
                  <a:gd name="T3" fmla="*/ 0 h 41"/>
                  <a:gd name="T4" fmla="*/ 0 w 77"/>
                  <a:gd name="T5" fmla="*/ 45 h 41"/>
                  <a:gd name="T6" fmla="*/ 0 60000 65536"/>
                  <a:gd name="T7" fmla="*/ 0 60000 65536"/>
                  <a:gd name="T8" fmla="*/ 0 60000 65536"/>
                  <a:gd name="T9" fmla="*/ 0 w 77"/>
                  <a:gd name="T10" fmla="*/ 0 h 41"/>
                  <a:gd name="T11" fmla="*/ 77 w 7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" h="41">
                    <a:moveTo>
                      <a:pt x="0" y="17"/>
                    </a:moveTo>
                    <a:cubicBezTo>
                      <a:pt x="12" y="26"/>
                      <a:pt x="54" y="26"/>
                      <a:pt x="77" y="0"/>
                    </a:cubicBezTo>
                    <a:cubicBezTo>
                      <a:pt x="69" y="11"/>
                      <a:pt x="35" y="41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1" name="Freeform 214"/>
              <p:cNvSpPr>
                <a:spLocks/>
              </p:cNvSpPr>
              <p:nvPr/>
            </p:nvSpPr>
            <p:spPr bwMode="auto">
              <a:xfrm>
                <a:off x="680" y="3203"/>
                <a:ext cx="297" cy="296"/>
              </a:xfrm>
              <a:custGeom>
                <a:avLst/>
                <a:gdLst>
                  <a:gd name="T0" fmla="*/ 297 w 119"/>
                  <a:gd name="T1" fmla="*/ 211 h 111"/>
                  <a:gd name="T2" fmla="*/ 270 w 119"/>
                  <a:gd name="T3" fmla="*/ 197 h 111"/>
                  <a:gd name="T4" fmla="*/ 112 w 119"/>
                  <a:gd name="T5" fmla="*/ 72 h 111"/>
                  <a:gd name="T6" fmla="*/ 112 w 119"/>
                  <a:gd name="T7" fmla="*/ 72 h 111"/>
                  <a:gd name="T8" fmla="*/ 0 w 119"/>
                  <a:gd name="T9" fmla="*/ 0 h 111"/>
                  <a:gd name="T10" fmla="*/ 12 w 119"/>
                  <a:gd name="T11" fmla="*/ 53 h 111"/>
                  <a:gd name="T12" fmla="*/ 152 w 119"/>
                  <a:gd name="T13" fmla="*/ 173 h 111"/>
                  <a:gd name="T14" fmla="*/ 125 w 119"/>
                  <a:gd name="T15" fmla="*/ 275 h 111"/>
                  <a:gd name="T16" fmla="*/ 292 w 119"/>
                  <a:gd name="T17" fmla="*/ 243 h 111"/>
                  <a:gd name="T18" fmla="*/ 297 w 119"/>
                  <a:gd name="T19" fmla="*/ 235 h 111"/>
                  <a:gd name="T20" fmla="*/ 297 w 119"/>
                  <a:gd name="T21" fmla="*/ 211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11"/>
                  <a:gd name="T35" fmla="*/ 119 w 119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11">
                    <a:moveTo>
                      <a:pt x="119" y="79"/>
                    </a:moveTo>
                    <a:cubicBezTo>
                      <a:pt x="115" y="77"/>
                      <a:pt x="111" y="75"/>
                      <a:pt x="108" y="74"/>
                    </a:cubicBezTo>
                    <a:cubicBezTo>
                      <a:pt x="88" y="65"/>
                      <a:pt x="66" y="49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28" y="32"/>
                      <a:pt x="13" y="21"/>
                      <a:pt x="0" y="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9" y="42"/>
                      <a:pt x="42" y="49"/>
                      <a:pt x="61" y="65"/>
                    </a:cubicBezTo>
                    <a:cubicBezTo>
                      <a:pt x="85" y="84"/>
                      <a:pt x="75" y="93"/>
                      <a:pt x="50" y="103"/>
                    </a:cubicBezTo>
                    <a:cubicBezTo>
                      <a:pt x="69" y="99"/>
                      <a:pt x="102" y="111"/>
                      <a:pt x="117" y="91"/>
                    </a:cubicBezTo>
                    <a:cubicBezTo>
                      <a:pt x="118" y="90"/>
                      <a:pt x="118" y="89"/>
                      <a:pt x="119" y="88"/>
                    </a:cubicBezTo>
                    <a:lnTo>
                      <a:pt x="119" y="79"/>
                    </a:lnTo>
                    <a:close/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2" name="Freeform 215"/>
              <p:cNvSpPr>
                <a:spLocks/>
              </p:cNvSpPr>
              <p:nvPr/>
            </p:nvSpPr>
            <p:spPr bwMode="auto">
              <a:xfrm>
                <a:off x="1537" y="1701"/>
                <a:ext cx="298" cy="270"/>
              </a:xfrm>
              <a:custGeom>
                <a:avLst/>
                <a:gdLst>
                  <a:gd name="T0" fmla="*/ 5 w 119"/>
                  <a:gd name="T1" fmla="*/ 251 h 101"/>
                  <a:gd name="T2" fmla="*/ 50 w 119"/>
                  <a:gd name="T3" fmla="*/ 160 h 101"/>
                  <a:gd name="T4" fmla="*/ 185 w 119"/>
                  <a:gd name="T5" fmla="*/ 152 h 101"/>
                  <a:gd name="T6" fmla="*/ 273 w 119"/>
                  <a:gd name="T7" fmla="*/ 0 h 101"/>
                  <a:gd name="T8" fmla="*/ 258 w 119"/>
                  <a:gd name="T9" fmla="*/ 211 h 101"/>
                  <a:gd name="T10" fmla="*/ 153 w 119"/>
                  <a:gd name="T11" fmla="*/ 238 h 101"/>
                  <a:gd name="T12" fmla="*/ 0 w 119"/>
                  <a:gd name="T13" fmla="*/ 265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101"/>
                  <a:gd name="T23" fmla="*/ 119 w 119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101">
                    <a:moveTo>
                      <a:pt x="2" y="94"/>
                    </a:moveTo>
                    <a:cubicBezTo>
                      <a:pt x="11" y="85"/>
                      <a:pt x="19" y="73"/>
                      <a:pt x="20" y="60"/>
                    </a:cubicBezTo>
                    <a:cubicBezTo>
                      <a:pt x="37" y="61"/>
                      <a:pt x="58" y="65"/>
                      <a:pt x="74" y="57"/>
                    </a:cubicBezTo>
                    <a:cubicBezTo>
                      <a:pt x="95" y="46"/>
                      <a:pt x="104" y="21"/>
                      <a:pt x="109" y="0"/>
                    </a:cubicBezTo>
                    <a:cubicBezTo>
                      <a:pt x="110" y="22"/>
                      <a:pt x="119" y="59"/>
                      <a:pt x="103" y="79"/>
                    </a:cubicBezTo>
                    <a:cubicBezTo>
                      <a:pt x="94" y="92"/>
                      <a:pt x="75" y="88"/>
                      <a:pt x="61" y="89"/>
                    </a:cubicBezTo>
                    <a:cubicBezTo>
                      <a:pt x="40" y="90"/>
                      <a:pt x="20" y="101"/>
                      <a:pt x="0" y="99"/>
                    </a:cubicBezTo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3" name="Freeform 216"/>
              <p:cNvSpPr>
                <a:spLocks/>
              </p:cNvSpPr>
              <p:nvPr/>
            </p:nvSpPr>
            <p:spPr bwMode="auto">
              <a:xfrm>
                <a:off x="777" y="1555"/>
                <a:ext cx="293" cy="821"/>
              </a:xfrm>
              <a:custGeom>
                <a:avLst/>
                <a:gdLst>
                  <a:gd name="T0" fmla="*/ 105 w 117"/>
                  <a:gd name="T1" fmla="*/ 458 h 308"/>
                  <a:gd name="T2" fmla="*/ 153 w 117"/>
                  <a:gd name="T3" fmla="*/ 0 h 308"/>
                  <a:gd name="T4" fmla="*/ 180 w 117"/>
                  <a:gd name="T5" fmla="*/ 560 h 308"/>
                  <a:gd name="T6" fmla="*/ 293 w 117"/>
                  <a:gd name="T7" fmla="*/ 821 h 308"/>
                  <a:gd name="T8" fmla="*/ 165 w 117"/>
                  <a:gd name="T9" fmla="*/ 624 h 308"/>
                  <a:gd name="T10" fmla="*/ 0 w 117"/>
                  <a:gd name="T11" fmla="*/ 568 h 308"/>
                  <a:gd name="T12" fmla="*/ 105 w 117"/>
                  <a:gd name="T13" fmla="*/ 458 h 3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8"/>
                  <a:gd name="T23" fmla="*/ 117 w 117"/>
                  <a:gd name="T24" fmla="*/ 308 h 3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8">
                    <a:moveTo>
                      <a:pt x="42" y="172"/>
                    </a:moveTo>
                    <a:cubicBezTo>
                      <a:pt x="55" y="137"/>
                      <a:pt x="57" y="73"/>
                      <a:pt x="61" y="0"/>
                    </a:cubicBezTo>
                    <a:cubicBezTo>
                      <a:pt x="60" y="42"/>
                      <a:pt x="62" y="169"/>
                      <a:pt x="72" y="210"/>
                    </a:cubicBezTo>
                    <a:cubicBezTo>
                      <a:pt x="81" y="252"/>
                      <a:pt x="117" y="308"/>
                      <a:pt x="117" y="308"/>
                    </a:cubicBezTo>
                    <a:cubicBezTo>
                      <a:pt x="117" y="308"/>
                      <a:pt x="92" y="262"/>
                      <a:pt x="66" y="234"/>
                    </a:cubicBezTo>
                    <a:cubicBezTo>
                      <a:pt x="47" y="214"/>
                      <a:pt x="33" y="207"/>
                      <a:pt x="0" y="213"/>
                    </a:cubicBezTo>
                    <a:cubicBezTo>
                      <a:pt x="12" y="204"/>
                      <a:pt x="32" y="200"/>
                      <a:pt x="42" y="172"/>
                    </a:cubicBezTo>
                    <a:close/>
                  </a:path>
                </a:pathLst>
              </a:custGeom>
              <a:solidFill>
                <a:srgbClr val="82B3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4" name="Freeform 217"/>
              <p:cNvSpPr>
                <a:spLocks/>
              </p:cNvSpPr>
              <p:nvPr/>
            </p:nvSpPr>
            <p:spPr bwMode="auto">
              <a:xfrm>
                <a:off x="540" y="2291"/>
                <a:ext cx="77" cy="405"/>
              </a:xfrm>
              <a:custGeom>
                <a:avLst/>
                <a:gdLst>
                  <a:gd name="T0" fmla="*/ 40 w 31"/>
                  <a:gd name="T1" fmla="*/ 155 h 152"/>
                  <a:gd name="T2" fmla="*/ 7 w 31"/>
                  <a:gd name="T3" fmla="*/ 405 h 152"/>
                  <a:gd name="T4" fmla="*/ 77 w 31"/>
                  <a:gd name="T5" fmla="*/ 0 h 152"/>
                  <a:gd name="T6" fmla="*/ 40 w 31"/>
                  <a:gd name="T7" fmla="*/ 155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152"/>
                  <a:gd name="T14" fmla="*/ 31 w 31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152">
                    <a:moveTo>
                      <a:pt x="16" y="58"/>
                    </a:moveTo>
                    <a:cubicBezTo>
                      <a:pt x="8" y="96"/>
                      <a:pt x="1" y="135"/>
                      <a:pt x="3" y="152"/>
                    </a:cubicBezTo>
                    <a:cubicBezTo>
                      <a:pt x="0" y="93"/>
                      <a:pt x="15" y="22"/>
                      <a:pt x="31" y="0"/>
                    </a:cubicBezTo>
                    <a:cubicBezTo>
                      <a:pt x="28" y="10"/>
                      <a:pt x="21" y="35"/>
                      <a:pt x="16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5" name="Freeform 218"/>
              <p:cNvSpPr>
                <a:spLocks/>
              </p:cNvSpPr>
              <p:nvPr/>
            </p:nvSpPr>
            <p:spPr bwMode="auto">
              <a:xfrm>
                <a:off x="637" y="2955"/>
                <a:ext cx="188" cy="320"/>
              </a:xfrm>
              <a:custGeom>
                <a:avLst/>
                <a:gdLst>
                  <a:gd name="T0" fmla="*/ 53 w 75"/>
                  <a:gd name="T1" fmla="*/ 216 h 120"/>
                  <a:gd name="T2" fmla="*/ 138 w 75"/>
                  <a:gd name="T3" fmla="*/ 296 h 120"/>
                  <a:gd name="T4" fmla="*/ 175 w 75"/>
                  <a:gd name="T5" fmla="*/ 221 h 120"/>
                  <a:gd name="T6" fmla="*/ 140 w 75"/>
                  <a:gd name="T7" fmla="*/ 189 h 120"/>
                  <a:gd name="T8" fmla="*/ 85 w 75"/>
                  <a:gd name="T9" fmla="*/ 128 h 120"/>
                  <a:gd name="T10" fmla="*/ 3 w 75"/>
                  <a:gd name="T11" fmla="*/ 0 h 120"/>
                  <a:gd name="T12" fmla="*/ 25 w 75"/>
                  <a:gd name="T13" fmla="*/ 48 h 120"/>
                  <a:gd name="T14" fmla="*/ 60 w 75"/>
                  <a:gd name="T15" fmla="*/ 128 h 120"/>
                  <a:gd name="T16" fmla="*/ 93 w 75"/>
                  <a:gd name="T17" fmla="*/ 224 h 120"/>
                  <a:gd name="T18" fmla="*/ 70 w 75"/>
                  <a:gd name="T19" fmla="*/ 221 h 1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"/>
                  <a:gd name="T31" fmla="*/ 0 h 120"/>
                  <a:gd name="T32" fmla="*/ 75 w 75"/>
                  <a:gd name="T33" fmla="*/ 120 h 1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" h="120">
                    <a:moveTo>
                      <a:pt x="21" y="81"/>
                    </a:moveTo>
                    <a:cubicBezTo>
                      <a:pt x="27" y="98"/>
                      <a:pt x="33" y="120"/>
                      <a:pt x="55" y="111"/>
                    </a:cubicBezTo>
                    <a:cubicBezTo>
                      <a:pt x="65" y="107"/>
                      <a:pt x="75" y="93"/>
                      <a:pt x="70" y="83"/>
                    </a:cubicBezTo>
                    <a:cubicBezTo>
                      <a:pt x="68" y="78"/>
                      <a:pt x="60" y="75"/>
                      <a:pt x="56" y="71"/>
                    </a:cubicBezTo>
                    <a:cubicBezTo>
                      <a:pt x="48" y="64"/>
                      <a:pt x="42" y="55"/>
                      <a:pt x="34" y="48"/>
                    </a:cubicBezTo>
                    <a:cubicBezTo>
                      <a:pt x="18" y="35"/>
                      <a:pt x="13" y="17"/>
                      <a:pt x="1" y="0"/>
                    </a:cubicBezTo>
                    <a:cubicBezTo>
                      <a:pt x="0" y="8"/>
                      <a:pt x="7" y="12"/>
                      <a:pt x="10" y="18"/>
                    </a:cubicBezTo>
                    <a:cubicBezTo>
                      <a:pt x="16" y="27"/>
                      <a:pt x="19" y="38"/>
                      <a:pt x="24" y="48"/>
                    </a:cubicBezTo>
                    <a:cubicBezTo>
                      <a:pt x="31" y="62"/>
                      <a:pt x="38" y="68"/>
                      <a:pt x="37" y="84"/>
                    </a:cubicBezTo>
                    <a:cubicBezTo>
                      <a:pt x="33" y="86"/>
                      <a:pt x="31" y="85"/>
                      <a:pt x="28" y="83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6" name="Freeform 219"/>
              <p:cNvSpPr>
                <a:spLocks/>
              </p:cNvSpPr>
              <p:nvPr/>
            </p:nvSpPr>
            <p:spPr bwMode="auto">
              <a:xfrm>
                <a:off x="1312" y="2000"/>
                <a:ext cx="190" cy="112"/>
              </a:xfrm>
              <a:custGeom>
                <a:avLst/>
                <a:gdLst>
                  <a:gd name="T0" fmla="*/ 20 w 76"/>
                  <a:gd name="T1" fmla="*/ 37 h 42"/>
                  <a:gd name="T2" fmla="*/ 30 w 76"/>
                  <a:gd name="T3" fmla="*/ 112 h 42"/>
                  <a:gd name="T4" fmla="*/ 72 w 76"/>
                  <a:gd name="T5" fmla="*/ 45 h 42"/>
                  <a:gd name="T6" fmla="*/ 190 w 76"/>
                  <a:gd name="T7" fmla="*/ 0 h 42"/>
                  <a:gd name="T8" fmla="*/ 80 w 76"/>
                  <a:gd name="T9" fmla="*/ 21 h 42"/>
                  <a:gd name="T10" fmla="*/ 17 w 76"/>
                  <a:gd name="T11" fmla="*/ 27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42"/>
                  <a:gd name="T20" fmla="*/ 76 w 76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42">
                    <a:moveTo>
                      <a:pt x="8" y="14"/>
                    </a:moveTo>
                    <a:cubicBezTo>
                      <a:pt x="0" y="22"/>
                      <a:pt x="2" y="38"/>
                      <a:pt x="12" y="42"/>
                    </a:cubicBezTo>
                    <a:cubicBezTo>
                      <a:pt x="20" y="33"/>
                      <a:pt x="19" y="23"/>
                      <a:pt x="29" y="17"/>
                    </a:cubicBezTo>
                    <a:cubicBezTo>
                      <a:pt x="42" y="9"/>
                      <a:pt x="62" y="7"/>
                      <a:pt x="76" y="0"/>
                    </a:cubicBezTo>
                    <a:cubicBezTo>
                      <a:pt x="61" y="0"/>
                      <a:pt x="47" y="6"/>
                      <a:pt x="32" y="8"/>
                    </a:cubicBezTo>
                    <a:cubicBezTo>
                      <a:pt x="24" y="8"/>
                      <a:pt x="11" y="2"/>
                      <a:pt x="7" y="10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7" name="Freeform 220"/>
              <p:cNvSpPr>
                <a:spLocks/>
              </p:cNvSpPr>
              <p:nvPr/>
            </p:nvSpPr>
            <p:spPr bwMode="auto">
              <a:xfrm>
                <a:off x="1782" y="2101"/>
                <a:ext cx="195" cy="192"/>
              </a:xfrm>
              <a:custGeom>
                <a:avLst/>
                <a:gdLst>
                  <a:gd name="T0" fmla="*/ 0 w 78"/>
                  <a:gd name="T1" fmla="*/ 21 h 72"/>
                  <a:gd name="T2" fmla="*/ 195 w 78"/>
                  <a:gd name="T3" fmla="*/ 192 h 72"/>
                  <a:gd name="T4" fmla="*/ 142 w 78"/>
                  <a:gd name="T5" fmla="*/ 72 h 72"/>
                  <a:gd name="T6" fmla="*/ 97 w 78"/>
                  <a:gd name="T7" fmla="*/ 29 h 72"/>
                  <a:gd name="T8" fmla="*/ 50 w 78"/>
                  <a:gd name="T9" fmla="*/ 0 h 72"/>
                  <a:gd name="T10" fmla="*/ 85 w 78"/>
                  <a:gd name="T11" fmla="*/ 56 h 72"/>
                  <a:gd name="T12" fmla="*/ 57 w 78"/>
                  <a:gd name="T13" fmla="*/ 61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2"/>
                  <a:gd name="T23" fmla="*/ 78 w 78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2">
                    <a:moveTo>
                      <a:pt x="0" y="8"/>
                    </a:moveTo>
                    <a:cubicBezTo>
                      <a:pt x="22" y="38"/>
                      <a:pt x="61" y="35"/>
                      <a:pt x="78" y="72"/>
                    </a:cubicBezTo>
                    <a:cubicBezTo>
                      <a:pt x="77" y="52"/>
                      <a:pt x="71" y="40"/>
                      <a:pt x="57" y="27"/>
                    </a:cubicBezTo>
                    <a:cubicBezTo>
                      <a:pt x="51" y="21"/>
                      <a:pt x="47" y="16"/>
                      <a:pt x="39" y="11"/>
                    </a:cubicBezTo>
                    <a:cubicBezTo>
                      <a:pt x="32" y="7"/>
                      <a:pt x="24" y="7"/>
                      <a:pt x="20" y="0"/>
                    </a:cubicBezTo>
                    <a:cubicBezTo>
                      <a:pt x="25" y="8"/>
                      <a:pt x="33" y="13"/>
                      <a:pt x="34" y="21"/>
                    </a:cubicBezTo>
                    <a:cubicBezTo>
                      <a:pt x="31" y="23"/>
                      <a:pt x="26" y="24"/>
                      <a:pt x="23" y="23"/>
                    </a:cubicBezTo>
                  </a:path>
                </a:pathLst>
              </a:custGeom>
              <a:solidFill>
                <a:srgbClr val="B78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8" name="Freeform 221"/>
              <p:cNvSpPr>
                <a:spLocks/>
              </p:cNvSpPr>
              <p:nvPr/>
            </p:nvSpPr>
            <p:spPr bwMode="auto">
              <a:xfrm>
                <a:off x="1540" y="1992"/>
                <a:ext cx="220" cy="123"/>
              </a:xfrm>
              <a:custGeom>
                <a:avLst/>
                <a:gdLst>
                  <a:gd name="T0" fmla="*/ 0 w 88"/>
                  <a:gd name="T1" fmla="*/ 32 h 46"/>
                  <a:gd name="T2" fmla="*/ 137 w 88"/>
                  <a:gd name="T3" fmla="*/ 48 h 46"/>
                  <a:gd name="T4" fmla="*/ 220 w 88"/>
                  <a:gd name="T5" fmla="*/ 123 h 46"/>
                  <a:gd name="T6" fmla="*/ 120 w 88"/>
                  <a:gd name="T7" fmla="*/ 21 h 46"/>
                  <a:gd name="T8" fmla="*/ 0 w 88"/>
                  <a:gd name="T9" fmla="*/ 32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46"/>
                  <a:gd name="T17" fmla="*/ 88 w 8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46">
                    <a:moveTo>
                      <a:pt x="0" y="12"/>
                    </a:moveTo>
                    <a:cubicBezTo>
                      <a:pt x="35" y="5"/>
                      <a:pt x="40" y="8"/>
                      <a:pt x="55" y="18"/>
                    </a:cubicBezTo>
                    <a:cubicBezTo>
                      <a:pt x="69" y="29"/>
                      <a:pt x="83" y="42"/>
                      <a:pt x="88" y="46"/>
                    </a:cubicBezTo>
                    <a:cubicBezTo>
                      <a:pt x="72" y="22"/>
                      <a:pt x="64" y="16"/>
                      <a:pt x="48" y="8"/>
                    </a:cubicBezTo>
                    <a:cubicBezTo>
                      <a:pt x="32" y="0"/>
                      <a:pt x="16" y="5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79" name="Freeform 222"/>
              <p:cNvSpPr>
                <a:spLocks/>
              </p:cNvSpPr>
              <p:nvPr/>
            </p:nvSpPr>
            <p:spPr bwMode="auto">
              <a:xfrm>
                <a:off x="1110" y="1560"/>
                <a:ext cx="327" cy="933"/>
              </a:xfrm>
              <a:custGeom>
                <a:avLst/>
                <a:gdLst>
                  <a:gd name="T0" fmla="*/ 40 w 131"/>
                  <a:gd name="T1" fmla="*/ 917 h 350"/>
                  <a:gd name="T2" fmla="*/ 40 w 131"/>
                  <a:gd name="T3" fmla="*/ 914 h 350"/>
                  <a:gd name="T4" fmla="*/ 40 w 131"/>
                  <a:gd name="T5" fmla="*/ 914 h 350"/>
                  <a:gd name="T6" fmla="*/ 35 w 131"/>
                  <a:gd name="T7" fmla="*/ 898 h 350"/>
                  <a:gd name="T8" fmla="*/ 32 w 131"/>
                  <a:gd name="T9" fmla="*/ 864 h 350"/>
                  <a:gd name="T10" fmla="*/ 112 w 131"/>
                  <a:gd name="T11" fmla="*/ 709 h 350"/>
                  <a:gd name="T12" fmla="*/ 252 w 131"/>
                  <a:gd name="T13" fmla="*/ 666 h 350"/>
                  <a:gd name="T14" fmla="*/ 262 w 131"/>
                  <a:gd name="T15" fmla="*/ 672 h 350"/>
                  <a:gd name="T16" fmla="*/ 265 w 131"/>
                  <a:gd name="T17" fmla="*/ 672 h 350"/>
                  <a:gd name="T18" fmla="*/ 272 w 131"/>
                  <a:gd name="T19" fmla="*/ 680 h 350"/>
                  <a:gd name="T20" fmla="*/ 272 w 131"/>
                  <a:gd name="T21" fmla="*/ 680 h 350"/>
                  <a:gd name="T22" fmla="*/ 267 w 131"/>
                  <a:gd name="T23" fmla="*/ 666 h 350"/>
                  <a:gd name="T24" fmla="*/ 267 w 131"/>
                  <a:gd name="T25" fmla="*/ 666 h 350"/>
                  <a:gd name="T26" fmla="*/ 262 w 131"/>
                  <a:gd name="T27" fmla="*/ 656 h 350"/>
                  <a:gd name="T28" fmla="*/ 260 w 131"/>
                  <a:gd name="T29" fmla="*/ 653 h 350"/>
                  <a:gd name="T30" fmla="*/ 255 w 131"/>
                  <a:gd name="T31" fmla="*/ 645 h 350"/>
                  <a:gd name="T32" fmla="*/ 252 w 131"/>
                  <a:gd name="T33" fmla="*/ 642 h 350"/>
                  <a:gd name="T34" fmla="*/ 245 w 131"/>
                  <a:gd name="T35" fmla="*/ 632 h 350"/>
                  <a:gd name="T36" fmla="*/ 245 w 131"/>
                  <a:gd name="T37" fmla="*/ 632 h 350"/>
                  <a:gd name="T38" fmla="*/ 240 w 131"/>
                  <a:gd name="T39" fmla="*/ 621 h 350"/>
                  <a:gd name="T40" fmla="*/ 237 w 131"/>
                  <a:gd name="T41" fmla="*/ 616 h 350"/>
                  <a:gd name="T42" fmla="*/ 235 w 131"/>
                  <a:gd name="T43" fmla="*/ 610 h 350"/>
                  <a:gd name="T44" fmla="*/ 232 w 131"/>
                  <a:gd name="T45" fmla="*/ 608 h 350"/>
                  <a:gd name="T46" fmla="*/ 230 w 131"/>
                  <a:gd name="T47" fmla="*/ 597 h 350"/>
                  <a:gd name="T48" fmla="*/ 227 w 131"/>
                  <a:gd name="T49" fmla="*/ 589 h 350"/>
                  <a:gd name="T50" fmla="*/ 182 w 131"/>
                  <a:gd name="T51" fmla="*/ 184 h 350"/>
                  <a:gd name="T52" fmla="*/ 257 w 131"/>
                  <a:gd name="T53" fmla="*/ 69 h 350"/>
                  <a:gd name="T54" fmla="*/ 260 w 131"/>
                  <a:gd name="T55" fmla="*/ 69 h 350"/>
                  <a:gd name="T56" fmla="*/ 322 w 131"/>
                  <a:gd name="T57" fmla="*/ 48 h 350"/>
                  <a:gd name="T58" fmla="*/ 327 w 131"/>
                  <a:gd name="T59" fmla="*/ 0 h 350"/>
                  <a:gd name="T60" fmla="*/ 137 w 131"/>
                  <a:gd name="T61" fmla="*/ 347 h 350"/>
                  <a:gd name="T62" fmla="*/ 72 w 131"/>
                  <a:gd name="T63" fmla="*/ 648 h 350"/>
                  <a:gd name="T64" fmla="*/ 17 w 131"/>
                  <a:gd name="T65" fmla="*/ 885 h 350"/>
                  <a:gd name="T66" fmla="*/ 22 w 131"/>
                  <a:gd name="T67" fmla="*/ 912 h 350"/>
                  <a:gd name="T68" fmla="*/ 37 w 131"/>
                  <a:gd name="T69" fmla="*/ 933 h 350"/>
                  <a:gd name="T70" fmla="*/ 40 w 131"/>
                  <a:gd name="T71" fmla="*/ 917 h 3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1"/>
                  <a:gd name="T109" fmla="*/ 0 h 350"/>
                  <a:gd name="T110" fmla="*/ 131 w 131"/>
                  <a:gd name="T111" fmla="*/ 350 h 3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1" h="350">
                    <a:moveTo>
                      <a:pt x="16" y="344"/>
                    </a:moveTo>
                    <a:cubicBezTo>
                      <a:pt x="16" y="343"/>
                      <a:pt x="16" y="343"/>
                      <a:pt x="16" y="343"/>
                    </a:cubicBezTo>
                    <a:cubicBezTo>
                      <a:pt x="16" y="343"/>
                      <a:pt x="16" y="343"/>
                      <a:pt x="16" y="343"/>
                    </a:cubicBezTo>
                    <a:cubicBezTo>
                      <a:pt x="15" y="341"/>
                      <a:pt x="14" y="339"/>
                      <a:pt x="14" y="337"/>
                    </a:cubicBezTo>
                    <a:cubicBezTo>
                      <a:pt x="13" y="332"/>
                      <a:pt x="13" y="328"/>
                      <a:pt x="13" y="324"/>
                    </a:cubicBezTo>
                    <a:cubicBezTo>
                      <a:pt x="14" y="303"/>
                      <a:pt x="26" y="282"/>
                      <a:pt x="45" y="266"/>
                    </a:cubicBezTo>
                    <a:cubicBezTo>
                      <a:pt x="65" y="251"/>
                      <a:pt x="86" y="245"/>
                      <a:pt x="101" y="250"/>
                    </a:cubicBezTo>
                    <a:cubicBezTo>
                      <a:pt x="102" y="251"/>
                      <a:pt x="104" y="251"/>
                      <a:pt x="105" y="252"/>
                    </a:cubicBezTo>
                    <a:cubicBezTo>
                      <a:pt x="105" y="252"/>
                      <a:pt x="106" y="252"/>
                      <a:pt x="106" y="252"/>
                    </a:cubicBezTo>
                    <a:cubicBezTo>
                      <a:pt x="107" y="253"/>
                      <a:pt x="108" y="254"/>
                      <a:pt x="109" y="255"/>
                    </a:cubicBezTo>
                    <a:cubicBezTo>
                      <a:pt x="109" y="255"/>
                      <a:pt x="109" y="255"/>
                      <a:pt x="109" y="255"/>
                    </a:cubicBezTo>
                    <a:cubicBezTo>
                      <a:pt x="108" y="252"/>
                      <a:pt x="108" y="251"/>
                      <a:pt x="107" y="250"/>
                    </a:cubicBezTo>
                    <a:cubicBezTo>
                      <a:pt x="107" y="250"/>
                      <a:pt x="107" y="250"/>
                      <a:pt x="107" y="250"/>
                    </a:cubicBezTo>
                    <a:cubicBezTo>
                      <a:pt x="106" y="249"/>
                      <a:pt x="106" y="248"/>
                      <a:pt x="105" y="246"/>
                    </a:cubicBezTo>
                    <a:cubicBezTo>
                      <a:pt x="104" y="246"/>
                      <a:pt x="104" y="246"/>
                      <a:pt x="104" y="245"/>
                    </a:cubicBezTo>
                    <a:cubicBezTo>
                      <a:pt x="103" y="244"/>
                      <a:pt x="103" y="243"/>
                      <a:pt x="102" y="242"/>
                    </a:cubicBezTo>
                    <a:cubicBezTo>
                      <a:pt x="102" y="242"/>
                      <a:pt x="101" y="241"/>
                      <a:pt x="101" y="241"/>
                    </a:cubicBezTo>
                    <a:cubicBezTo>
                      <a:pt x="100" y="239"/>
                      <a:pt x="99" y="238"/>
                      <a:pt x="98" y="237"/>
                    </a:cubicBezTo>
                    <a:cubicBezTo>
                      <a:pt x="98" y="237"/>
                      <a:pt x="98" y="237"/>
                      <a:pt x="98" y="237"/>
                    </a:cubicBezTo>
                    <a:cubicBezTo>
                      <a:pt x="98" y="235"/>
                      <a:pt x="97" y="234"/>
                      <a:pt x="96" y="233"/>
                    </a:cubicBezTo>
                    <a:cubicBezTo>
                      <a:pt x="96" y="232"/>
                      <a:pt x="96" y="232"/>
                      <a:pt x="95" y="231"/>
                    </a:cubicBezTo>
                    <a:cubicBezTo>
                      <a:pt x="95" y="230"/>
                      <a:pt x="94" y="230"/>
                      <a:pt x="94" y="229"/>
                    </a:cubicBezTo>
                    <a:cubicBezTo>
                      <a:pt x="94" y="228"/>
                      <a:pt x="94" y="228"/>
                      <a:pt x="93" y="228"/>
                    </a:cubicBezTo>
                    <a:cubicBezTo>
                      <a:pt x="93" y="226"/>
                      <a:pt x="92" y="225"/>
                      <a:pt x="92" y="224"/>
                    </a:cubicBezTo>
                    <a:cubicBezTo>
                      <a:pt x="92" y="223"/>
                      <a:pt x="91" y="222"/>
                      <a:pt x="91" y="221"/>
                    </a:cubicBezTo>
                    <a:cubicBezTo>
                      <a:pt x="76" y="180"/>
                      <a:pt x="64" y="110"/>
                      <a:pt x="73" y="69"/>
                    </a:cubicBezTo>
                    <a:cubicBezTo>
                      <a:pt x="78" y="45"/>
                      <a:pt x="91" y="31"/>
                      <a:pt x="103" y="2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10" y="29"/>
                      <a:pt x="118" y="17"/>
                      <a:pt x="129" y="18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67" y="7"/>
                      <a:pt x="48" y="54"/>
                      <a:pt x="55" y="130"/>
                    </a:cubicBezTo>
                    <a:cubicBezTo>
                      <a:pt x="61" y="206"/>
                      <a:pt x="52" y="211"/>
                      <a:pt x="29" y="243"/>
                    </a:cubicBezTo>
                    <a:cubicBezTo>
                      <a:pt x="7" y="275"/>
                      <a:pt x="0" y="310"/>
                      <a:pt x="7" y="332"/>
                    </a:cubicBezTo>
                    <a:cubicBezTo>
                      <a:pt x="7" y="337"/>
                      <a:pt x="8" y="340"/>
                      <a:pt x="9" y="342"/>
                    </a:cubicBezTo>
                    <a:cubicBezTo>
                      <a:pt x="11" y="345"/>
                      <a:pt x="13" y="348"/>
                      <a:pt x="15" y="350"/>
                    </a:cubicBezTo>
                    <a:cubicBezTo>
                      <a:pt x="16" y="349"/>
                      <a:pt x="16" y="347"/>
                      <a:pt x="16" y="344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0" name="Freeform 223"/>
              <p:cNvSpPr>
                <a:spLocks/>
              </p:cNvSpPr>
              <p:nvPr/>
            </p:nvSpPr>
            <p:spPr bwMode="auto">
              <a:xfrm>
                <a:off x="972" y="2067"/>
                <a:ext cx="188" cy="426"/>
              </a:xfrm>
              <a:custGeom>
                <a:avLst/>
                <a:gdLst>
                  <a:gd name="T0" fmla="*/ 0 w 75"/>
                  <a:gd name="T1" fmla="*/ 0 h 160"/>
                  <a:gd name="T2" fmla="*/ 13 w 75"/>
                  <a:gd name="T3" fmla="*/ 56 h 160"/>
                  <a:gd name="T4" fmla="*/ 175 w 75"/>
                  <a:gd name="T5" fmla="*/ 426 h 160"/>
                  <a:gd name="T6" fmla="*/ 178 w 75"/>
                  <a:gd name="T7" fmla="*/ 410 h 160"/>
                  <a:gd name="T8" fmla="*/ 178 w 75"/>
                  <a:gd name="T9" fmla="*/ 407 h 160"/>
                  <a:gd name="T10" fmla="*/ 178 w 75"/>
                  <a:gd name="T11" fmla="*/ 407 h 160"/>
                  <a:gd name="T12" fmla="*/ 173 w 75"/>
                  <a:gd name="T13" fmla="*/ 391 h 160"/>
                  <a:gd name="T14" fmla="*/ 170 w 75"/>
                  <a:gd name="T15" fmla="*/ 357 h 160"/>
                  <a:gd name="T16" fmla="*/ 178 w 75"/>
                  <a:gd name="T17" fmla="*/ 314 h 160"/>
                  <a:gd name="T18" fmla="*/ 188 w 75"/>
                  <a:gd name="T19" fmla="*/ 184 h 160"/>
                  <a:gd name="T20" fmla="*/ 0 w 75"/>
                  <a:gd name="T21" fmla="*/ 0 h 1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160"/>
                  <a:gd name="T35" fmla="*/ 75 w 75"/>
                  <a:gd name="T36" fmla="*/ 160 h 1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160">
                    <a:moveTo>
                      <a:pt x="0" y="0"/>
                    </a:moveTo>
                    <a:cubicBezTo>
                      <a:pt x="2" y="7"/>
                      <a:pt x="3" y="14"/>
                      <a:pt x="5" y="21"/>
                    </a:cubicBezTo>
                    <a:cubicBezTo>
                      <a:pt x="11" y="48"/>
                      <a:pt x="44" y="130"/>
                      <a:pt x="70" y="160"/>
                    </a:cubicBezTo>
                    <a:cubicBezTo>
                      <a:pt x="71" y="159"/>
                      <a:pt x="71" y="157"/>
                      <a:pt x="71" y="154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1" y="153"/>
                      <a:pt x="71" y="153"/>
                      <a:pt x="71" y="153"/>
                    </a:cubicBezTo>
                    <a:cubicBezTo>
                      <a:pt x="70" y="151"/>
                      <a:pt x="69" y="149"/>
                      <a:pt x="69" y="147"/>
                    </a:cubicBezTo>
                    <a:cubicBezTo>
                      <a:pt x="68" y="142"/>
                      <a:pt x="68" y="138"/>
                      <a:pt x="68" y="134"/>
                    </a:cubicBezTo>
                    <a:cubicBezTo>
                      <a:pt x="68" y="129"/>
                      <a:pt x="69" y="124"/>
                      <a:pt x="71" y="118"/>
                    </a:cubicBezTo>
                    <a:cubicBezTo>
                      <a:pt x="70" y="105"/>
                      <a:pt x="72" y="82"/>
                      <a:pt x="75" y="69"/>
                    </a:cubicBezTo>
                    <a:cubicBezTo>
                      <a:pt x="46" y="113"/>
                      <a:pt x="14" y="37"/>
                      <a:pt x="0" y="0"/>
                    </a:cubicBezTo>
                    <a:close/>
                  </a:path>
                </a:pathLst>
              </a:custGeom>
              <a:solidFill>
                <a:srgbClr val="E821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1" name="Freeform 224"/>
              <p:cNvSpPr>
                <a:spLocks/>
              </p:cNvSpPr>
              <p:nvPr/>
            </p:nvSpPr>
            <p:spPr bwMode="auto">
              <a:xfrm>
                <a:off x="1367" y="1653"/>
                <a:ext cx="383" cy="54"/>
              </a:xfrm>
              <a:custGeom>
                <a:avLst/>
                <a:gdLst>
                  <a:gd name="T0" fmla="*/ 0 w 153"/>
                  <a:gd name="T1" fmla="*/ 0 h 20"/>
                  <a:gd name="T2" fmla="*/ 383 w 153"/>
                  <a:gd name="T3" fmla="*/ 0 h 20"/>
                  <a:gd name="T4" fmla="*/ 0 w 153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53"/>
                  <a:gd name="T10" fmla="*/ 0 h 20"/>
                  <a:gd name="T11" fmla="*/ 153 w 153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" h="20">
                    <a:moveTo>
                      <a:pt x="0" y="0"/>
                    </a:moveTo>
                    <a:cubicBezTo>
                      <a:pt x="24" y="7"/>
                      <a:pt x="90" y="7"/>
                      <a:pt x="153" y="0"/>
                    </a:cubicBezTo>
                    <a:cubicBezTo>
                      <a:pt x="114" y="12"/>
                      <a:pt x="34" y="2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2" name="Freeform 225"/>
              <p:cNvSpPr>
                <a:spLocks/>
              </p:cNvSpPr>
              <p:nvPr/>
            </p:nvSpPr>
            <p:spPr bwMode="auto">
              <a:xfrm>
                <a:off x="1370" y="1611"/>
                <a:ext cx="80" cy="37"/>
              </a:xfrm>
              <a:custGeom>
                <a:avLst/>
                <a:gdLst>
                  <a:gd name="T0" fmla="*/ 0 w 32"/>
                  <a:gd name="T1" fmla="*/ 16 h 14"/>
                  <a:gd name="T2" fmla="*/ 80 w 32"/>
                  <a:gd name="T3" fmla="*/ 29 h 14"/>
                  <a:gd name="T4" fmla="*/ 3 w 32"/>
                  <a:gd name="T5" fmla="*/ 16 h 14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4"/>
                  <a:gd name="T11" fmla="*/ 32 w 3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4">
                    <a:moveTo>
                      <a:pt x="0" y="6"/>
                    </a:moveTo>
                    <a:cubicBezTo>
                      <a:pt x="12" y="2"/>
                      <a:pt x="23" y="0"/>
                      <a:pt x="32" y="11"/>
                    </a:cubicBezTo>
                    <a:cubicBezTo>
                      <a:pt x="22" y="14"/>
                      <a:pt x="5" y="9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3" name="Freeform 226"/>
              <p:cNvSpPr>
                <a:spLocks/>
              </p:cNvSpPr>
              <p:nvPr/>
            </p:nvSpPr>
            <p:spPr bwMode="auto">
              <a:xfrm>
                <a:off x="1520" y="2989"/>
                <a:ext cx="177" cy="307"/>
              </a:xfrm>
              <a:custGeom>
                <a:avLst/>
                <a:gdLst>
                  <a:gd name="T0" fmla="*/ 7 w 71"/>
                  <a:gd name="T1" fmla="*/ 35 h 115"/>
                  <a:gd name="T2" fmla="*/ 75 w 71"/>
                  <a:gd name="T3" fmla="*/ 147 h 115"/>
                  <a:gd name="T4" fmla="*/ 132 w 71"/>
                  <a:gd name="T5" fmla="*/ 203 h 115"/>
                  <a:gd name="T6" fmla="*/ 177 w 71"/>
                  <a:gd name="T7" fmla="*/ 307 h 115"/>
                  <a:gd name="T8" fmla="*/ 135 w 71"/>
                  <a:gd name="T9" fmla="*/ 176 h 115"/>
                  <a:gd name="T10" fmla="*/ 77 w 71"/>
                  <a:gd name="T11" fmla="*/ 123 h 115"/>
                  <a:gd name="T12" fmla="*/ 0 w 71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115"/>
                  <a:gd name="T23" fmla="*/ 71 w 71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115">
                    <a:moveTo>
                      <a:pt x="3" y="13"/>
                    </a:moveTo>
                    <a:cubicBezTo>
                      <a:pt x="9" y="30"/>
                      <a:pt x="15" y="44"/>
                      <a:pt x="30" y="55"/>
                    </a:cubicBezTo>
                    <a:cubicBezTo>
                      <a:pt x="38" y="60"/>
                      <a:pt x="48" y="68"/>
                      <a:pt x="53" y="76"/>
                    </a:cubicBezTo>
                    <a:cubicBezTo>
                      <a:pt x="61" y="88"/>
                      <a:pt x="62" y="104"/>
                      <a:pt x="71" y="115"/>
                    </a:cubicBezTo>
                    <a:cubicBezTo>
                      <a:pt x="59" y="101"/>
                      <a:pt x="62" y="81"/>
                      <a:pt x="54" y="66"/>
                    </a:cubicBezTo>
                    <a:cubicBezTo>
                      <a:pt x="49" y="59"/>
                      <a:pt x="37" y="53"/>
                      <a:pt x="31" y="46"/>
                    </a:cubicBezTo>
                    <a:cubicBezTo>
                      <a:pt x="19" y="32"/>
                      <a:pt x="5" y="16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4" name="Freeform 227"/>
              <p:cNvSpPr>
                <a:spLocks/>
              </p:cNvSpPr>
              <p:nvPr/>
            </p:nvSpPr>
            <p:spPr bwMode="auto">
              <a:xfrm>
                <a:off x="1357" y="2760"/>
                <a:ext cx="118" cy="179"/>
              </a:xfrm>
              <a:custGeom>
                <a:avLst/>
                <a:gdLst>
                  <a:gd name="T0" fmla="*/ 0 w 47"/>
                  <a:gd name="T1" fmla="*/ 3 h 67"/>
                  <a:gd name="T2" fmla="*/ 63 w 47"/>
                  <a:gd name="T3" fmla="*/ 94 h 67"/>
                  <a:gd name="T4" fmla="*/ 115 w 47"/>
                  <a:gd name="T5" fmla="*/ 179 h 67"/>
                  <a:gd name="T6" fmla="*/ 113 w 47"/>
                  <a:gd name="T7" fmla="*/ 147 h 67"/>
                  <a:gd name="T8" fmla="*/ 55 w 47"/>
                  <a:gd name="T9" fmla="*/ 64 h 67"/>
                  <a:gd name="T10" fmla="*/ 0 w 47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7"/>
                  <a:gd name="T20" fmla="*/ 47 w 47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7">
                    <a:moveTo>
                      <a:pt x="0" y="1"/>
                    </a:moveTo>
                    <a:cubicBezTo>
                      <a:pt x="8" y="12"/>
                      <a:pt x="16" y="24"/>
                      <a:pt x="25" y="35"/>
                    </a:cubicBezTo>
                    <a:cubicBezTo>
                      <a:pt x="34" y="45"/>
                      <a:pt x="42" y="54"/>
                      <a:pt x="46" y="67"/>
                    </a:cubicBezTo>
                    <a:cubicBezTo>
                      <a:pt x="45" y="61"/>
                      <a:pt x="47" y="61"/>
                      <a:pt x="45" y="55"/>
                    </a:cubicBezTo>
                    <a:cubicBezTo>
                      <a:pt x="39" y="45"/>
                      <a:pt x="27" y="33"/>
                      <a:pt x="22" y="24"/>
                    </a:cubicBezTo>
                    <a:cubicBezTo>
                      <a:pt x="17" y="18"/>
                      <a:pt x="3" y="3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5" name="Freeform 228"/>
              <p:cNvSpPr>
                <a:spLocks/>
              </p:cNvSpPr>
              <p:nvPr/>
            </p:nvSpPr>
            <p:spPr bwMode="auto">
              <a:xfrm>
                <a:off x="1432" y="2893"/>
                <a:ext cx="53" cy="152"/>
              </a:xfrm>
              <a:custGeom>
                <a:avLst/>
                <a:gdLst>
                  <a:gd name="T0" fmla="*/ 35 w 21"/>
                  <a:gd name="T1" fmla="*/ 11 h 57"/>
                  <a:gd name="T2" fmla="*/ 40 w 21"/>
                  <a:gd name="T3" fmla="*/ 83 h 57"/>
                  <a:gd name="T4" fmla="*/ 13 w 21"/>
                  <a:gd name="T5" fmla="*/ 152 h 57"/>
                  <a:gd name="T6" fmla="*/ 25 w 21"/>
                  <a:gd name="T7" fmla="*/ 85 h 57"/>
                  <a:gd name="T8" fmla="*/ 18 w 2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57"/>
                  <a:gd name="T17" fmla="*/ 21 w 2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57">
                    <a:moveTo>
                      <a:pt x="14" y="4"/>
                    </a:moveTo>
                    <a:cubicBezTo>
                      <a:pt x="21" y="17"/>
                      <a:pt x="18" y="22"/>
                      <a:pt x="16" y="31"/>
                    </a:cubicBezTo>
                    <a:cubicBezTo>
                      <a:pt x="13" y="41"/>
                      <a:pt x="0" y="45"/>
                      <a:pt x="5" y="57"/>
                    </a:cubicBezTo>
                    <a:cubicBezTo>
                      <a:pt x="1" y="45"/>
                      <a:pt x="3" y="41"/>
                      <a:pt x="10" y="32"/>
                    </a:cubicBezTo>
                    <a:cubicBezTo>
                      <a:pt x="17" y="23"/>
                      <a:pt x="14" y="6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6" name="Freeform 229"/>
              <p:cNvSpPr>
                <a:spLocks/>
              </p:cNvSpPr>
              <p:nvPr/>
            </p:nvSpPr>
            <p:spPr bwMode="auto">
              <a:xfrm>
                <a:off x="1590" y="2869"/>
                <a:ext cx="122" cy="91"/>
              </a:xfrm>
              <a:custGeom>
                <a:avLst/>
                <a:gdLst>
                  <a:gd name="T0" fmla="*/ 0 w 49"/>
                  <a:gd name="T1" fmla="*/ 0 h 34"/>
                  <a:gd name="T2" fmla="*/ 22 w 49"/>
                  <a:gd name="T3" fmla="*/ 46 h 34"/>
                  <a:gd name="T4" fmla="*/ 57 w 49"/>
                  <a:gd name="T5" fmla="*/ 75 h 34"/>
                  <a:gd name="T6" fmla="*/ 87 w 49"/>
                  <a:gd name="T7" fmla="*/ 62 h 34"/>
                  <a:gd name="T8" fmla="*/ 122 w 49"/>
                  <a:gd name="T9" fmla="*/ 59 h 34"/>
                  <a:gd name="T10" fmla="*/ 87 w 49"/>
                  <a:gd name="T11" fmla="*/ 70 h 34"/>
                  <a:gd name="T12" fmla="*/ 32 w 49"/>
                  <a:gd name="T13" fmla="*/ 80 h 34"/>
                  <a:gd name="T14" fmla="*/ 12 w 49"/>
                  <a:gd name="T15" fmla="*/ 37 h 34"/>
                  <a:gd name="T16" fmla="*/ 0 w 49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34"/>
                  <a:gd name="T29" fmla="*/ 49 w 49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34">
                    <a:moveTo>
                      <a:pt x="0" y="0"/>
                    </a:moveTo>
                    <a:cubicBezTo>
                      <a:pt x="6" y="4"/>
                      <a:pt x="8" y="11"/>
                      <a:pt x="9" y="17"/>
                    </a:cubicBezTo>
                    <a:cubicBezTo>
                      <a:pt x="9" y="23"/>
                      <a:pt x="14" y="29"/>
                      <a:pt x="23" y="28"/>
                    </a:cubicBezTo>
                    <a:cubicBezTo>
                      <a:pt x="32" y="28"/>
                      <a:pt x="32" y="27"/>
                      <a:pt x="35" y="23"/>
                    </a:cubicBezTo>
                    <a:cubicBezTo>
                      <a:pt x="37" y="19"/>
                      <a:pt x="43" y="17"/>
                      <a:pt x="49" y="22"/>
                    </a:cubicBezTo>
                    <a:cubicBezTo>
                      <a:pt x="42" y="19"/>
                      <a:pt x="40" y="20"/>
                      <a:pt x="35" y="26"/>
                    </a:cubicBezTo>
                    <a:cubicBezTo>
                      <a:pt x="29" y="33"/>
                      <a:pt x="22" y="34"/>
                      <a:pt x="13" y="30"/>
                    </a:cubicBezTo>
                    <a:cubicBezTo>
                      <a:pt x="4" y="26"/>
                      <a:pt x="5" y="21"/>
                      <a:pt x="5" y="14"/>
                    </a:cubicBezTo>
                    <a:cubicBezTo>
                      <a:pt x="5" y="8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7" name="Freeform 230"/>
              <p:cNvSpPr>
                <a:spLocks/>
              </p:cNvSpPr>
              <p:nvPr/>
            </p:nvSpPr>
            <p:spPr bwMode="auto">
              <a:xfrm>
                <a:off x="1988" y="2792"/>
                <a:ext cx="82" cy="461"/>
              </a:xfrm>
              <a:custGeom>
                <a:avLst/>
                <a:gdLst>
                  <a:gd name="T0" fmla="*/ 50 w 33"/>
                  <a:gd name="T1" fmla="*/ 0 h 173"/>
                  <a:gd name="T2" fmla="*/ 45 w 33"/>
                  <a:gd name="T3" fmla="*/ 117 h 173"/>
                  <a:gd name="T4" fmla="*/ 60 w 33"/>
                  <a:gd name="T5" fmla="*/ 211 h 173"/>
                  <a:gd name="T6" fmla="*/ 45 w 33"/>
                  <a:gd name="T7" fmla="*/ 309 h 173"/>
                  <a:gd name="T8" fmla="*/ 0 w 33"/>
                  <a:gd name="T9" fmla="*/ 461 h 173"/>
                  <a:gd name="T10" fmla="*/ 55 w 33"/>
                  <a:gd name="T11" fmla="*/ 333 h 173"/>
                  <a:gd name="T12" fmla="*/ 80 w 33"/>
                  <a:gd name="T13" fmla="*/ 171 h 173"/>
                  <a:gd name="T14" fmla="*/ 47 w 33"/>
                  <a:gd name="T15" fmla="*/ 80 h 173"/>
                  <a:gd name="T16" fmla="*/ 50 w 33"/>
                  <a:gd name="T17" fmla="*/ 0 h 1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173"/>
                  <a:gd name="T29" fmla="*/ 33 w 33"/>
                  <a:gd name="T30" fmla="*/ 173 h 1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173">
                    <a:moveTo>
                      <a:pt x="20" y="0"/>
                    </a:moveTo>
                    <a:cubicBezTo>
                      <a:pt x="19" y="16"/>
                      <a:pt x="12" y="30"/>
                      <a:pt x="18" y="44"/>
                    </a:cubicBezTo>
                    <a:cubicBezTo>
                      <a:pt x="25" y="59"/>
                      <a:pt x="27" y="63"/>
                      <a:pt x="24" y="79"/>
                    </a:cubicBezTo>
                    <a:cubicBezTo>
                      <a:pt x="22" y="95"/>
                      <a:pt x="20" y="94"/>
                      <a:pt x="18" y="116"/>
                    </a:cubicBezTo>
                    <a:cubicBezTo>
                      <a:pt x="16" y="139"/>
                      <a:pt x="14" y="161"/>
                      <a:pt x="0" y="173"/>
                    </a:cubicBezTo>
                    <a:cubicBezTo>
                      <a:pt x="17" y="162"/>
                      <a:pt x="20" y="146"/>
                      <a:pt x="22" y="125"/>
                    </a:cubicBezTo>
                    <a:cubicBezTo>
                      <a:pt x="24" y="104"/>
                      <a:pt x="33" y="76"/>
                      <a:pt x="32" y="64"/>
                    </a:cubicBezTo>
                    <a:cubicBezTo>
                      <a:pt x="30" y="52"/>
                      <a:pt x="18" y="44"/>
                      <a:pt x="19" y="30"/>
                    </a:cubicBezTo>
                    <a:cubicBezTo>
                      <a:pt x="20" y="15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8" name="Freeform 231"/>
              <p:cNvSpPr>
                <a:spLocks/>
              </p:cNvSpPr>
              <p:nvPr/>
            </p:nvSpPr>
            <p:spPr bwMode="auto">
              <a:xfrm>
                <a:off x="667" y="2371"/>
                <a:ext cx="343" cy="429"/>
              </a:xfrm>
              <a:custGeom>
                <a:avLst/>
                <a:gdLst>
                  <a:gd name="T0" fmla="*/ 85 w 137"/>
                  <a:gd name="T1" fmla="*/ 75 h 161"/>
                  <a:gd name="T2" fmla="*/ 43 w 137"/>
                  <a:gd name="T3" fmla="*/ 341 h 161"/>
                  <a:gd name="T4" fmla="*/ 128 w 137"/>
                  <a:gd name="T5" fmla="*/ 392 h 161"/>
                  <a:gd name="T6" fmla="*/ 175 w 137"/>
                  <a:gd name="T7" fmla="*/ 309 h 161"/>
                  <a:gd name="T8" fmla="*/ 235 w 137"/>
                  <a:gd name="T9" fmla="*/ 226 h 161"/>
                  <a:gd name="T10" fmla="*/ 280 w 137"/>
                  <a:gd name="T11" fmla="*/ 181 h 161"/>
                  <a:gd name="T12" fmla="*/ 323 w 137"/>
                  <a:gd name="T13" fmla="*/ 144 h 161"/>
                  <a:gd name="T14" fmla="*/ 305 w 137"/>
                  <a:gd name="T15" fmla="*/ 51 h 161"/>
                  <a:gd name="T16" fmla="*/ 218 w 137"/>
                  <a:gd name="T17" fmla="*/ 45 h 161"/>
                  <a:gd name="T18" fmla="*/ 85 w 137"/>
                  <a:gd name="T19" fmla="*/ 75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"/>
                  <a:gd name="T31" fmla="*/ 0 h 161"/>
                  <a:gd name="T32" fmla="*/ 137 w 137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" h="161">
                    <a:moveTo>
                      <a:pt x="34" y="28"/>
                    </a:moveTo>
                    <a:cubicBezTo>
                      <a:pt x="16" y="35"/>
                      <a:pt x="0" y="97"/>
                      <a:pt x="17" y="128"/>
                    </a:cubicBezTo>
                    <a:cubicBezTo>
                      <a:pt x="25" y="142"/>
                      <a:pt x="35" y="161"/>
                      <a:pt x="51" y="147"/>
                    </a:cubicBezTo>
                    <a:cubicBezTo>
                      <a:pt x="61" y="140"/>
                      <a:pt x="65" y="126"/>
                      <a:pt x="70" y="116"/>
                    </a:cubicBezTo>
                    <a:cubicBezTo>
                      <a:pt x="77" y="105"/>
                      <a:pt x="85" y="95"/>
                      <a:pt x="94" y="85"/>
                    </a:cubicBezTo>
                    <a:cubicBezTo>
                      <a:pt x="99" y="79"/>
                      <a:pt x="105" y="73"/>
                      <a:pt x="112" y="68"/>
                    </a:cubicBezTo>
                    <a:cubicBezTo>
                      <a:pt x="118" y="63"/>
                      <a:pt x="125" y="61"/>
                      <a:pt x="129" y="54"/>
                    </a:cubicBezTo>
                    <a:cubicBezTo>
                      <a:pt x="137" y="42"/>
                      <a:pt x="129" y="36"/>
                      <a:pt x="122" y="19"/>
                    </a:cubicBezTo>
                    <a:cubicBezTo>
                      <a:pt x="118" y="12"/>
                      <a:pt x="112" y="0"/>
                      <a:pt x="87" y="17"/>
                    </a:cubicBezTo>
                    <a:cubicBezTo>
                      <a:pt x="62" y="34"/>
                      <a:pt x="42" y="21"/>
                      <a:pt x="34" y="28"/>
                    </a:cubicBezTo>
                  </a:path>
                </a:pathLst>
              </a:custGeom>
              <a:solidFill>
                <a:srgbClr val="B91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89" name="Freeform 232"/>
              <p:cNvSpPr>
                <a:spLocks/>
              </p:cNvSpPr>
              <p:nvPr/>
            </p:nvSpPr>
            <p:spPr bwMode="auto">
              <a:xfrm>
                <a:off x="1447" y="2123"/>
                <a:ext cx="473" cy="336"/>
              </a:xfrm>
              <a:custGeom>
                <a:avLst/>
                <a:gdLst>
                  <a:gd name="T0" fmla="*/ 183 w 189"/>
                  <a:gd name="T1" fmla="*/ 19 h 126"/>
                  <a:gd name="T2" fmla="*/ 23 w 189"/>
                  <a:gd name="T3" fmla="*/ 75 h 126"/>
                  <a:gd name="T4" fmla="*/ 18 w 189"/>
                  <a:gd name="T5" fmla="*/ 144 h 126"/>
                  <a:gd name="T6" fmla="*/ 100 w 189"/>
                  <a:gd name="T7" fmla="*/ 163 h 126"/>
                  <a:gd name="T8" fmla="*/ 358 w 189"/>
                  <a:gd name="T9" fmla="*/ 269 h 126"/>
                  <a:gd name="T10" fmla="*/ 425 w 189"/>
                  <a:gd name="T11" fmla="*/ 325 h 126"/>
                  <a:gd name="T12" fmla="*/ 420 w 189"/>
                  <a:gd name="T13" fmla="*/ 243 h 126"/>
                  <a:gd name="T14" fmla="*/ 283 w 189"/>
                  <a:gd name="T15" fmla="*/ 147 h 126"/>
                  <a:gd name="T16" fmla="*/ 195 w 189"/>
                  <a:gd name="T17" fmla="*/ 24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126"/>
                  <a:gd name="T29" fmla="*/ 189 w 18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126">
                    <a:moveTo>
                      <a:pt x="73" y="7"/>
                    </a:moveTo>
                    <a:cubicBezTo>
                      <a:pt x="53" y="0"/>
                      <a:pt x="21" y="12"/>
                      <a:pt x="9" y="28"/>
                    </a:cubicBezTo>
                    <a:cubicBezTo>
                      <a:pt x="3" y="35"/>
                      <a:pt x="0" y="45"/>
                      <a:pt x="7" y="54"/>
                    </a:cubicBezTo>
                    <a:cubicBezTo>
                      <a:pt x="15" y="63"/>
                      <a:pt x="30" y="60"/>
                      <a:pt x="40" y="61"/>
                    </a:cubicBezTo>
                    <a:cubicBezTo>
                      <a:pt x="76" y="63"/>
                      <a:pt x="116" y="76"/>
                      <a:pt x="143" y="101"/>
                    </a:cubicBezTo>
                    <a:cubicBezTo>
                      <a:pt x="150" y="109"/>
                      <a:pt x="157" y="126"/>
                      <a:pt x="170" y="122"/>
                    </a:cubicBezTo>
                    <a:cubicBezTo>
                      <a:pt x="189" y="117"/>
                      <a:pt x="176" y="99"/>
                      <a:pt x="168" y="91"/>
                    </a:cubicBezTo>
                    <a:cubicBezTo>
                      <a:pt x="154" y="75"/>
                      <a:pt x="130" y="68"/>
                      <a:pt x="113" y="55"/>
                    </a:cubicBezTo>
                    <a:cubicBezTo>
                      <a:pt x="98" y="42"/>
                      <a:pt x="97" y="18"/>
                      <a:pt x="78" y="9"/>
                    </a:cubicBezTo>
                  </a:path>
                </a:pathLst>
              </a:custGeom>
              <a:solidFill>
                <a:srgbClr val="B916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0" name="Freeform 233"/>
              <p:cNvSpPr>
                <a:spLocks/>
              </p:cNvSpPr>
              <p:nvPr/>
            </p:nvSpPr>
            <p:spPr bwMode="auto">
              <a:xfrm>
                <a:off x="1480" y="3155"/>
                <a:ext cx="55" cy="29"/>
              </a:xfrm>
              <a:custGeom>
                <a:avLst/>
                <a:gdLst>
                  <a:gd name="T0" fmla="*/ 3 w 22"/>
                  <a:gd name="T1" fmla="*/ 0 h 11"/>
                  <a:gd name="T2" fmla="*/ 55 w 22"/>
                  <a:gd name="T3" fmla="*/ 29 h 11"/>
                  <a:gd name="T4" fmla="*/ 0 60000 65536"/>
                  <a:gd name="T5" fmla="*/ 0 60000 65536"/>
                  <a:gd name="T6" fmla="*/ 0 w 22"/>
                  <a:gd name="T7" fmla="*/ 0 h 11"/>
                  <a:gd name="T8" fmla="*/ 22 w 2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11">
                    <a:moveTo>
                      <a:pt x="1" y="0"/>
                    </a:moveTo>
                    <a:cubicBezTo>
                      <a:pt x="0" y="3"/>
                      <a:pt x="3" y="7"/>
                      <a:pt x="22" y="11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1" name="Freeform 234"/>
              <p:cNvSpPr>
                <a:spLocks/>
              </p:cNvSpPr>
              <p:nvPr/>
            </p:nvSpPr>
            <p:spPr bwMode="auto">
              <a:xfrm>
                <a:off x="1432" y="3195"/>
                <a:ext cx="23" cy="21"/>
              </a:xfrm>
              <a:custGeom>
                <a:avLst/>
                <a:gdLst>
                  <a:gd name="T0" fmla="*/ 3 w 9"/>
                  <a:gd name="T1" fmla="*/ 0 h 8"/>
                  <a:gd name="T2" fmla="*/ 23 w 9"/>
                  <a:gd name="T3" fmla="*/ 21 h 8"/>
                  <a:gd name="T4" fmla="*/ 0 60000 65536"/>
                  <a:gd name="T5" fmla="*/ 0 60000 65536"/>
                  <a:gd name="T6" fmla="*/ 0 w 9"/>
                  <a:gd name="T7" fmla="*/ 0 h 8"/>
                  <a:gd name="T8" fmla="*/ 9 w 9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8">
                    <a:moveTo>
                      <a:pt x="1" y="0"/>
                    </a:moveTo>
                    <a:cubicBezTo>
                      <a:pt x="0" y="4"/>
                      <a:pt x="4" y="6"/>
                      <a:pt x="9" y="8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2" name="Freeform 235"/>
              <p:cNvSpPr>
                <a:spLocks/>
              </p:cNvSpPr>
              <p:nvPr/>
            </p:nvSpPr>
            <p:spPr bwMode="auto">
              <a:xfrm>
                <a:off x="1565" y="3211"/>
                <a:ext cx="35" cy="40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0 h 15"/>
                  <a:gd name="T4" fmla="*/ 10 w 14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5"/>
                  <a:gd name="T11" fmla="*/ 14 w 1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5">
                    <a:moveTo>
                      <a:pt x="4" y="0"/>
                    </a:moveTo>
                    <a:cubicBezTo>
                      <a:pt x="9" y="5"/>
                      <a:pt x="7" y="14"/>
                      <a:pt x="0" y="15"/>
                    </a:cubicBezTo>
                    <a:cubicBezTo>
                      <a:pt x="11" y="15"/>
                      <a:pt x="14" y="4"/>
                      <a:pt x="4" y="0"/>
                    </a:cubicBezTo>
                    <a:close/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3" name="Freeform 236"/>
              <p:cNvSpPr>
                <a:spLocks/>
              </p:cNvSpPr>
              <p:nvPr/>
            </p:nvSpPr>
            <p:spPr bwMode="auto">
              <a:xfrm>
                <a:off x="1492" y="3085"/>
                <a:ext cx="33" cy="46"/>
              </a:xfrm>
              <a:custGeom>
                <a:avLst/>
                <a:gdLst>
                  <a:gd name="T0" fmla="*/ 5 w 13"/>
                  <a:gd name="T1" fmla="*/ 0 h 17"/>
                  <a:gd name="T2" fmla="*/ 33 w 13"/>
                  <a:gd name="T3" fmla="*/ 46 h 17"/>
                  <a:gd name="T4" fmla="*/ 0 60000 65536"/>
                  <a:gd name="T5" fmla="*/ 0 60000 65536"/>
                  <a:gd name="T6" fmla="*/ 0 w 13"/>
                  <a:gd name="T7" fmla="*/ 0 h 17"/>
                  <a:gd name="T8" fmla="*/ 13 w 13"/>
                  <a:gd name="T9" fmla="*/ 17 h 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17">
                    <a:moveTo>
                      <a:pt x="2" y="0"/>
                    </a:moveTo>
                    <a:cubicBezTo>
                      <a:pt x="0" y="3"/>
                      <a:pt x="4" y="7"/>
                      <a:pt x="13" y="17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4" name="Freeform 237"/>
              <p:cNvSpPr>
                <a:spLocks/>
              </p:cNvSpPr>
              <p:nvPr/>
            </p:nvSpPr>
            <p:spPr bwMode="auto">
              <a:xfrm>
                <a:off x="1817" y="3008"/>
                <a:ext cx="50" cy="83"/>
              </a:xfrm>
              <a:custGeom>
                <a:avLst/>
                <a:gdLst>
                  <a:gd name="T0" fmla="*/ 13 w 20"/>
                  <a:gd name="T1" fmla="*/ 0 h 31"/>
                  <a:gd name="T2" fmla="*/ 50 w 20"/>
                  <a:gd name="T3" fmla="*/ 83 h 31"/>
                  <a:gd name="T4" fmla="*/ 0 60000 65536"/>
                  <a:gd name="T5" fmla="*/ 0 60000 65536"/>
                  <a:gd name="T6" fmla="*/ 0 w 20"/>
                  <a:gd name="T7" fmla="*/ 0 h 31"/>
                  <a:gd name="T8" fmla="*/ 20 w 20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31">
                    <a:moveTo>
                      <a:pt x="5" y="0"/>
                    </a:moveTo>
                    <a:cubicBezTo>
                      <a:pt x="0" y="1"/>
                      <a:pt x="8" y="16"/>
                      <a:pt x="20" y="31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5" name="Freeform 238"/>
              <p:cNvSpPr>
                <a:spLocks/>
              </p:cNvSpPr>
              <p:nvPr/>
            </p:nvSpPr>
            <p:spPr bwMode="auto">
              <a:xfrm>
                <a:off x="1920" y="2955"/>
                <a:ext cx="52" cy="98"/>
              </a:xfrm>
              <a:custGeom>
                <a:avLst/>
                <a:gdLst>
                  <a:gd name="T0" fmla="*/ 0 w 21"/>
                  <a:gd name="T1" fmla="*/ 0 h 37"/>
                  <a:gd name="T2" fmla="*/ 52 w 21"/>
                  <a:gd name="T3" fmla="*/ 98 h 37"/>
                  <a:gd name="T4" fmla="*/ 0 60000 65536"/>
                  <a:gd name="T5" fmla="*/ 0 60000 65536"/>
                  <a:gd name="T6" fmla="*/ 0 w 21"/>
                  <a:gd name="T7" fmla="*/ 0 h 37"/>
                  <a:gd name="T8" fmla="*/ 21 w 21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37">
                    <a:moveTo>
                      <a:pt x="0" y="0"/>
                    </a:moveTo>
                    <a:cubicBezTo>
                      <a:pt x="8" y="8"/>
                      <a:pt x="18" y="24"/>
                      <a:pt x="21" y="37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6" name="Freeform 239"/>
              <p:cNvSpPr>
                <a:spLocks/>
              </p:cNvSpPr>
              <p:nvPr/>
            </p:nvSpPr>
            <p:spPr bwMode="auto">
              <a:xfrm>
                <a:off x="1993" y="2901"/>
                <a:ext cx="15" cy="38"/>
              </a:xfrm>
              <a:custGeom>
                <a:avLst/>
                <a:gdLst>
                  <a:gd name="T0" fmla="*/ 5 w 6"/>
                  <a:gd name="T1" fmla="*/ 0 h 14"/>
                  <a:gd name="T2" fmla="*/ 15 w 6"/>
                  <a:gd name="T3" fmla="*/ 38 h 14"/>
                  <a:gd name="T4" fmla="*/ 0 60000 65536"/>
                  <a:gd name="T5" fmla="*/ 0 60000 65536"/>
                  <a:gd name="T6" fmla="*/ 0 w 6"/>
                  <a:gd name="T7" fmla="*/ 0 h 14"/>
                  <a:gd name="T8" fmla="*/ 6 w 6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14">
                    <a:moveTo>
                      <a:pt x="2" y="0"/>
                    </a:moveTo>
                    <a:cubicBezTo>
                      <a:pt x="0" y="4"/>
                      <a:pt x="0" y="8"/>
                      <a:pt x="6" y="14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7" name="Freeform 240"/>
              <p:cNvSpPr>
                <a:spLocks/>
              </p:cNvSpPr>
              <p:nvPr/>
            </p:nvSpPr>
            <p:spPr bwMode="auto">
              <a:xfrm>
                <a:off x="1892" y="2784"/>
                <a:ext cx="35" cy="32"/>
              </a:xfrm>
              <a:custGeom>
                <a:avLst/>
                <a:gdLst>
                  <a:gd name="T0" fmla="*/ 10 w 14"/>
                  <a:gd name="T1" fmla="*/ 0 h 12"/>
                  <a:gd name="T2" fmla="*/ 35 w 14"/>
                  <a:gd name="T3" fmla="*/ 32 h 12"/>
                  <a:gd name="T4" fmla="*/ 0 60000 65536"/>
                  <a:gd name="T5" fmla="*/ 0 60000 65536"/>
                  <a:gd name="T6" fmla="*/ 0 w 14"/>
                  <a:gd name="T7" fmla="*/ 0 h 12"/>
                  <a:gd name="T8" fmla="*/ 14 w 1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12">
                    <a:moveTo>
                      <a:pt x="4" y="0"/>
                    </a:moveTo>
                    <a:cubicBezTo>
                      <a:pt x="0" y="4"/>
                      <a:pt x="5" y="7"/>
                      <a:pt x="14" y="12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8" name="Freeform 241"/>
              <p:cNvSpPr>
                <a:spLocks/>
              </p:cNvSpPr>
              <p:nvPr/>
            </p:nvSpPr>
            <p:spPr bwMode="auto">
              <a:xfrm>
                <a:off x="1877" y="2699"/>
                <a:ext cx="55" cy="53"/>
              </a:xfrm>
              <a:custGeom>
                <a:avLst/>
                <a:gdLst>
                  <a:gd name="T0" fmla="*/ 7 w 22"/>
                  <a:gd name="T1" fmla="*/ 0 h 20"/>
                  <a:gd name="T2" fmla="*/ 55 w 22"/>
                  <a:gd name="T3" fmla="*/ 53 h 20"/>
                  <a:gd name="T4" fmla="*/ 0 60000 65536"/>
                  <a:gd name="T5" fmla="*/ 0 60000 65536"/>
                  <a:gd name="T6" fmla="*/ 0 w 22"/>
                  <a:gd name="T7" fmla="*/ 0 h 20"/>
                  <a:gd name="T8" fmla="*/ 22 w 22"/>
                  <a:gd name="T9" fmla="*/ 20 h 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20">
                    <a:moveTo>
                      <a:pt x="3" y="0"/>
                    </a:moveTo>
                    <a:cubicBezTo>
                      <a:pt x="0" y="2"/>
                      <a:pt x="13" y="13"/>
                      <a:pt x="22" y="20"/>
                    </a:cubicBezTo>
                  </a:path>
                </a:pathLst>
              </a:custGeom>
              <a:solidFill>
                <a:srgbClr val="EDC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99" name="Freeform 242"/>
              <p:cNvSpPr>
                <a:spLocks/>
              </p:cNvSpPr>
              <p:nvPr/>
            </p:nvSpPr>
            <p:spPr bwMode="auto">
              <a:xfrm>
                <a:off x="1970" y="2923"/>
                <a:ext cx="40" cy="45"/>
              </a:xfrm>
              <a:custGeom>
                <a:avLst/>
                <a:gdLst>
                  <a:gd name="T0" fmla="*/ 7 w 16"/>
                  <a:gd name="T1" fmla="*/ 13 h 17"/>
                  <a:gd name="T2" fmla="*/ 3 w 16"/>
                  <a:gd name="T3" fmla="*/ 34 h 17"/>
                  <a:gd name="T4" fmla="*/ 22 w 16"/>
                  <a:gd name="T5" fmla="*/ 40 h 17"/>
                  <a:gd name="T6" fmla="*/ 10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7"/>
                  <a:gd name="T14" fmla="*/ 16 w 1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7">
                    <a:moveTo>
                      <a:pt x="3" y="5"/>
                    </a:moveTo>
                    <a:cubicBezTo>
                      <a:pt x="2" y="8"/>
                      <a:pt x="0" y="10"/>
                      <a:pt x="1" y="13"/>
                    </a:cubicBezTo>
                    <a:cubicBezTo>
                      <a:pt x="3" y="16"/>
                      <a:pt x="7" y="17"/>
                      <a:pt x="9" y="15"/>
                    </a:cubicBezTo>
                    <a:cubicBezTo>
                      <a:pt x="16" y="11"/>
                      <a:pt x="5" y="4"/>
                      <a:pt x="4" y="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0" name="Freeform 243"/>
              <p:cNvSpPr>
                <a:spLocks/>
              </p:cNvSpPr>
              <p:nvPr/>
            </p:nvSpPr>
            <p:spPr bwMode="auto">
              <a:xfrm>
                <a:off x="1957" y="2685"/>
                <a:ext cx="61" cy="203"/>
              </a:xfrm>
              <a:custGeom>
                <a:avLst/>
                <a:gdLst>
                  <a:gd name="T0" fmla="*/ 25 w 24"/>
                  <a:gd name="T1" fmla="*/ 203 h 76"/>
                  <a:gd name="T2" fmla="*/ 48 w 24"/>
                  <a:gd name="T3" fmla="*/ 192 h 76"/>
                  <a:gd name="T4" fmla="*/ 56 w 24"/>
                  <a:gd name="T5" fmla="*/ 166 h 76"/>
                  <a:gd name="T6" fmla="*/ 61 w 24"/>
                  <a:gd name="T7" fmla="*/ 99 h 76"/>
                  <a:gd name="T8" fmla="*/ 43 w 24"/>
                  <a:gd name="T9" fmla="*/ 45 h 76"/>
                  <a:gd name="T10" fmla="*/ 28 w 24"/>
                  <a:gd name="T11" fmla="*/ 21 h 76"/>
                  <a:gd name="T12" fmla="*/ 0 w 24"/>
                  <a:gd name="T13" fmla="*/ 0 h 76"/>
                  <a:gd name="T14" fmla="*/ 25 w 24"/>
                  <a:gd name="T15" fmla="*/ 37 h 76"/>
                  <a:gd name="T16" fmla="*/ 25 w 24"/>
                  <a:gd name="T17" fmla="*/ 51 h 76"/>
                  <a:gd name="T18" fmla="*/ 38 w 24"/>
                  <a:gd name="T19" fmla="*/ 61 h 76"/>
                  <a:gd name="T20" fmla="*/ 43 w 24"/>
                  <a:gd name="T21" fmla="*/ 118 h 76"/>
                  <a:gd name="T22" fmla="*/ 20 w 24"/>
                  <a:gd name="T23" fmla="*/ 155 h 76"/>
                  <a:gd name="T24" fmla="*/ 28 w 24"/>
                  <a:gd name="T25" fmla="*/ 195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76"/>
                  <a:gd name="T41" fmla="*/ 24 w 24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76">
                    <a:moveTo>
                      <a:pt x="10" y="76"/>
                    </a:moveTo>
                    <a:cubicBezTo>
                      <a:pt x="13" y="74"/>
                      <a:pt x="17" y="74"/>
                      <a:pt x="19" y="72"/>
                    </a:cubicBezTo>
                    <a:cubicBezTo>
                      <a:pt x="20" y="71"/>
                      <a:pt x="21" y="64"/>
                      <a:pt x="22" y="62"/>
                    </a:cubicBezTo>
                    <a:cubicBezTo>
                      <a:pt x="23" y="54"/>
                      <a:pt x="24" y="45"/>
                      <a:pt x="24" y="37"/>
                    </a:cubicBezTo>
                    <a:cubicBezTo>
                      <a:pt x="23" y="30"/>
                      <a:pt x="21" y="23"/>
                      <a:pt x="17" y="17"/>
                    </a:cubicBezTo>
                    <a:cubicBezTo>
                      <a:pt x="15" y="14"/>
                      <a:pt x="13" y="11"/>
                      <a:pt x="11" y="8"/>
                    </a:cubicBezTo>
                    <a:cubicBezTo>
                      <a:pt x="8" y="4"/>
                      <a:pt x="4" y="3"/>
                      <a:pt x="0" y="0"/>
                    </a:cubicBezTo>
                    <a:cubicBezTo>
                      <a:pt x="4" y="5"/>
                      <a:pt x="9" y="9"/>
                      <a:pt x="10" y="14"/>
                    </a:cubicBezTo>
                    <a:cubicBezTo>
                      <a:pt x="11" y="16"/>
                      <a:pt x="10" y="18"/>
                      <a:pt x="10" y="19"/>
                    </a:cubicBezTo>
                    <a:cubicBezTo>
                      <a:pt x="11" y="21"/>
                      <a:pt x="14" y="21"/>
                      <a:pt x="15" y="23"/>
                    </a:cubicBezTo>
                    <a:cubicBezTo>
                      <a:pt x="18" y="28"/>
                      <a:pt x="17" y="38"/>
                      <a:pt x="17" y="44"/>
                    </a:cubicBezTo>
                    <a:cubicBezTo>
                      <a:pt x="17" y="51"/>
                      <a:pt x="16" y="57"/>
                      <a:pt x="8" y="58"/>
                    </a:cubicBezTo>
                    <a:cubicBezTo>
                      <a:pt x="12" y="61"/>
                      <a:pt x="13" y="70"/>
                      <a:pt x="11" y="73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1" name="Freeform 244"/>
              <p:cNvSpPr>
                <a:spLocks/>
              </p:cNvSpPr>
              <p:nvPr/>
            </p:nvSpPr>
            <p:spPr bwMode="auto">
              <a:xfrm>
                <a:off x="1840" y="2941"/>
                <a:ext cx="203" cy="331"/>
              </a:xfrm>
              <a:custGeom>
                <a:avLst/>
                <a:gdLst>
                  <a:gd name="T0" fmla="*/ 185 w 81"/>
                  <a:gd name="T1" fmla="*/ 5 h 124"/>
                  <a:gd name="T2" fmla="*/ 173 w 81"/>
                  <a:gd name="T3" fmla="*/ 117 h 124"/>
                  <a:gd name="T4" fmla="*/ 168 w 81"/>
                  <a:gd name="T5" fmla="*/ 182 h 124"/>
                  <a:gd name="T6" fmla="*/ 155 w 81"/>
                  <a:gd name="T7" fmla="*/ 254 h 124"/>
                  <a:gd name="T8" fmla="*/ 83 w 81"/>
                  <a:gd name="T9" fmla="*/ 323 h 124"/>
                  <a:gd name="T10" fmla="*/ 5 w 81"/>
                  <a:gd name="T11" fmla="*/ 310 h 124"/>
                  <a:gd name="T12" fmla="*/ 38 w 81"/>
                  <a:gd name="T13" fmla="*/ 299 h 124"/>
                  <a:gd name="T14" fmla="*/ 65 w 81"/>
                  <a:gd name="T15" fmla="*/ 243 h 124"/>
                  <a:gd name="T16" fmla="*/ 78 w 81"/>
                  <a:gd name="T17" fmla="*/ 283 h 124"/>
                  <a:gd name="T18" fmla="*/ 118 w 81"/>
                  <a:gd name="T19" fmla="*/ 264 h 124"/>
                  <a:gd name="T20" fmla="*/ 145 w 81"/>
                  <a:gd name="T21" fmla="*/ 224 h 124"/>
                  <a:gd name="T22" fmla="*/ 145 w 81"/>
                  <a:gd name="T23" fmla="*/ 168 h 124"/>
                  <a:gd name="T24" fmla="*/ 155 w 81"/>
                  <a:gd name="T25" fmla="*/ 128 h 124"/>
                  <a:gd name="T26" fmla="*/ 165 w 81"/>
                  <a:gd name="T27" fmla="*/ 109 h 124"/>
                  <a:gd name="T28" fmla="*/ 168 w 81"/>
                  <a:gd name="T29" fmla="*/ 83 h 124"/>
                  <a:gd name="T30" fmla="*/ 180 w 81"/>
                  <a:gd name="T31" fmla="*/ 35 h 124"/>
                  <a:gd name="T32" fmla="*/ 185 w 81"/>
                  <a:gd name="T33" fmla="*/ 0 h 1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24"/>
                  <a:gd name="T53" fmla="*/ 81 w 81"/>
                  <a:gd name="T54" fmla="*/ 124 h 1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24">
                    <a:moveTo>
                      <a:pt x="74" y="2"/>
                    </a:moveTo>
                    <a:cubicBezTo>
                      <a:pt x="81" y="15"/>
                      <a:pt x="72" y="31"/>
                      <a:pt x="69" y="44"/>
                    </a:cubicBezTo>
                    <a:cubicBezTo>
                      <a:pt x="67" y="52"/>
                      <a:pt x="67" y="60"/>
                      <a:pt x="67" y="68"/>
                    </a:cubicBezTo>
                    <a:cubicBezTo>
                      <a:pt x="67" y="78"/>
                      <a:pt x="65" y="86"/>
                      <a:pt x="62" y="95"/>
                    </a:cubicBezTo>
                    <a:cubicBezTo>
                      <a:pt x="57" y="108"/>
                      <a:pt x="47" y="118"/>
                      <a:pt x="33" y="121"/>
                    </a:cubicBezTo>
                    <a:cubicBezTo>
                      <a:pt x="28" y="122"/>
                      <a:pt x="0" y="124"/>
                      <a:pt x="2" y="116"/>
                    </a:cubicBezTo>
                    <a:cubicBezTo>
                      <a:pt x="6" y="115"/>
                      <a:pt x="11" y="114"/>
                      <a:pt x="15" y="112"/>
                    </a:cubicBezTo>
                    <a:cubicBezTo>
                      <a:pt x="22" y="109"/>
                      <a:pt x="27" y="98"/>
                      <a:pt x="26" y="91"/>
                    </a:cubicBezTo>
                    <a:cubicBezTo>
                      <a:pt x="27" y="96"/>
                      <a:pt x="25" y="104"/>
                      <a:pt x="31" y="106"/>
                    </a:cubicBezTo>
                    <a:cubicBezTo>
                      <a:pt x="37" y="108"/>
                      <a:pt x="43" y="103"/>
                      <a:pt x="47" y="99"/>
                    </a:cubicBezTo>
                    <a:cubicBezTo>
                      <a:pt x="51" y="95"/>
                      <a:pt x="56" y="89"/>
                      <a:pt x="58" y="84"/>
                    </a:cubicBezTo>
                    <a:cubicBezTo>
                      <a:pt x="61" y="77"/>
                      <a:pt x="58" y="70"/>
                      <a:pt x="58" y="63"/>
                    </a:cubicBezTo>
                    <a:cubicBezTo>
                      <a:pt x="59" y="59"/>
                      <a:pt x="60" y="52"/>
                      <a:pt x="62" y="48"/>
                    </a:cubicBezTo>
                    <a:cubicBezTo>
                      <a:pt x="63" y="46"/>
                      <a:pt x="65" y="44"/>
                      <a:pt x="66" y="41"/>
                    </a:cubicBezTo>
                    <a:cubicBezTo>
                      <a:pt x="68" y="38"/>
                      <a:pt x="66" y="34"/>
                      <a:pt x="67" y="31"/>
                    </a:cubicBezTo>
                    <a:cubicBezTo>
                      <a:pt x="68" y="25"/>
                      <a:pt x="72" y="20"/>
                      <a:pt x="72" y="13"/>
                    </a:cubicBezTo>
                    <a:cubicBezTo>
                      <a:pt x="72" y="9"/>
                      <a:pt x="74" y="4"/>
                      <a:pt x="74" y="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2" name="Freeform 245"/>
              <p:cNvSpPr>
                <a:spLocks/>
              </p:cNvSpPr>
              <p:nvPr/>
            </p:nvSpPr>
            <p:spPr bwMode="auto">
              <a:xfrm>
                <a:off x="1555" y="3171"/>
                <a:ext cx="127" cy="168"/>
              </a:xfrm>
              <a:custGeom>
                <a:avLst/>
                <a:gdLst>
                  <a:gd name="T0" fmla="*/ 0 w 51"/>
                  <a:gd name="T1" fmla="*/ 128 h 63"/>
                  <a:gd name="T2" fmla="*/ 55 w 51"/>
                  <a:gd name="T3" fmla="*/ 125 h 63"/>
                  <a:gd name="T4" fmla="*/ 85 w 51"/>
                  <a:gd name="T5" fmla="*/ 88 h 63"/>
                  <a:gd name="T6" fmla="*/ 65 w 51"/>
                  <a:gd name="T7" fmla="*/ 43 h 63"/>
                  <a:gd name="T8" fmla="*/ 42 w 51"/>
                  <a:gd name="T9" fmla="*/ 0 h 63"/>
                  <a:gd name="T10" fmla="*/ 85 w 51"/>
                  <a:gd name="T11" fmla="*/ 61 h 63"/>
                  <a:gd name="T12" fmla="*/ 120 w 51"/>
                  <a:gd name="T13" fmla="*/ 131 h 63"/>
                  <a:gd name="T14" fmla="*/ 122 w 51"/>
                  <a:gd name="T15" fmla="*/ 165 h 63"/>
                  <a:gd name="T16" fmla="*/ 95 w 51"/>
                  <a:gd name="T17" fmla="*/ 165 h 63"/>
                  <a:gd name="T18" fmla="*/ 67 w 51"/>
                  <a:gd name="T19" fmla="*/ 152 h 63"/>
                  <a:gd name="T20" fmla="*/ 7 w 51"/>
                  <a:gd name="T21" fmla="*/ 139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63"/>
                  <a:gd name="T35" fmla="*/ 51 w 51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63">
                    <a:moveTo>
                      <a:pt x="0" y="48"/>
                    </a:moveTo>
                    <a:cubicBezTo>
                      <a:pt x="7" y="50"/>
                      <a:pt x="15" y="48"/>
                      <a:pt x="22" y="47"/>
                    </a:cubicBezTo>
                    <a:cubicBezTo>
                      <a:pt x="31" y="45"/>
                      <a:pt x="35" y="42"/>
                      <a:pt x="34" y="33"/>
                    </a:cubicBezTo>
                    <a:cubicBezTo>
                      <a:pt x="34" y="26"/>
                      <a:pt x="29" y="22"/>
                      <a:pt x="26" y="16"/>
                    </a:cubicBezTo>
                    <a:cubicBezTo>
                      <a:pt x="23" y="10"/>
                      <a:pt x="21" y="6"/>
                      <a:pt x="17" y="0"/>
                    </a:cubicBezTo>
                    <a:cubicBezTo>
                      <a:pt x="26" y="4"/>
                      <a:pt x="31" y="15"/>
                      <a:pt x="34" y="23"/>
                    </a:cubicBezTo>
                    <a:cubicBezTo>
                      <a:pt x="39" y="32"/>
                      <a:pt x="45" y="40"/>
                      <a:pt x="48" y="49"/>
                    </a:cubicBezTo>
                    <a:cubicBezTo>
                      <a:pt x="49" y="52"/>
                      <a:pt x="51" y="59"/>
                      <a:pt x="49" y="62"/>
                    </a:cubicBezTo>
                    <a:cubicBezTo>
                      <a:pt x="47" y="63"/>
                      <a:pt x="40" y="63"/>
                      <a:pt x="38" y="62"/>
                    </a:cubicBezTo>
                    <a:cubicBezTo>
                      <a:pt x="34" y="62"/>
                      <a:pt x="31" y="59"/>
                      <a:pt x="27" y="57"/>
                    </a:cubicBezTo>
                    <a:cubicBezTo>
                      <a:pt x="20" y="54"/>
                      <a:pt x="10" y="53"/>
                      <a:pt x="3" y="52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3" name="Freeform 246"/>
              <p:cNvSpPr>
                <a:spLocks/>
              </p:cNvSpPr>
              <p:nvPr/>
            </p:nvSpPr>
            <p:spPr bwMode="auto">
              <a:xfrm>
                <a:off x="1522" y="3120"/>
                <a:ext cx="45" cy="35"/>
              </a:xfrm>
              <a:custGeom>
                <a:avLst/>
                <a:gdLst>
                  <a:gd name="T0" fmla="*/ 0 w 18"/>
                  <a:gd name="T1" fmla="*/ 16 h 13"/>
                  <a:gd name="T2" fmla="*/ 12 w 18"/>
                  <a:gd name="T3" fmla="*/ 32 h 13"/>
                  <a:gd name="T4" fmla="*/ 35 w 18"/>
                  <a:gd name="T5" fmla="*/ 35 h 13"/>
                  <a:gd name="T6" fmla="*/ 15 w 18"/>
                  <a:gd name="T7" fmla="*/ 0 h 13"/>
                  <a:gd name="T8" fmla="*/ 10 w 18"/>
                  <a:gd name="T9" fmla="*/ 2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0" y="6"/>
                    </a:moveTo>
                    <a:cubicBezTo>
                      <a:pt x="1" y="9"/>
                      <a:pt x="2" y="11"/>
                      <a:pt x="5" y="12"/>
                    </a:cubicBezTo>
                    <a:cubicBezTo>
                      <a:pt x="6" y="13"/>
                      <a:pt x="14" y="13"/>
                      <a:pt x="14" y="13"/>
                    </a:cubicBezTo>
                    <a:cubicBezTo>
                      <a:pt x="18" y="10"/>
                      <a:pt x="9" y="2"/>
                      <a:pt x="6" y="0"/>
                    </a:cubicBezTo>
                    <a:cubicBezTo>
                      <a:pt x="8" y="4"/>
                      <a:pt x="9" y="9"/>
                      <a:pt x="4" y="10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4" name="Freeform 247"/>
              <p:cNvSpPr>
                <a:spLocks/>
              </p:cNvSpPr>
              <p:nvPr/>
            </p:nvSpPr>
            <p:spPr bwMode="auto">
              <a:xfrm>
                <a:off x="1367" y="2835"/>
                <a:ext cx="88" cy="298"/>
              </a:xfrm>
              <a:custGeom>
                <a:avLst/>
                <a:gdLst>
                  <a:gd name="T0" fmla="*/ 0 w 35"/>
                  <a:gd name="T1" fmla="*/ 0 h 112"/>
                  <a:gd name="T2" fmla="*/ 55 w 35"/>
                  <a:gd name="T3" fmla="*/ 75 h 112"/>
                  <a:gd name="T4" fmla="*/ 58 w 35"/>
                  <a:gd name="T5" fmla="*/ 117 h 112"/>
                  <a:gd name="T6" fmla="*/ 43 w 35"/>
                  <a:gd name="T7" fmla="*/ 157 h 112"/>
                  <a:gd name="T8" fmla="*/ 50 w 35"/>
                  <a:gd name="T9" fmla="*/ 226 h 112"/>
                  <a:gd name="T10" fmla="*/ 43 w 35"/>
                  <a:gd name="T11" fmla="*/ 253 h 112"/>
                  <a:gd name="T12" fmla="*/ 38 w 35"/>
                  <a:gd name="T13" fmla="*/ 298 h 112"/>
                  <a:gd name="T14" fmla="*/ 60 w 35"/>
                  <a:gd name="T15" fmla="*/ 255 h 112"/>
                  <a:gd name="T16" fmla="*/ 63 w 35"/>
                  <a:gd name="T17" fmla="*/ 205 h 112"/>
                  <a:gd name="T18" fmla="*/ 60 w 35"/>
                  <a:gd name="T19" fmla="*/ 162 h 112"/>
                  <a:gd name="T20" fmla="*/ 78 w 35"/>
                  <a:gd name="T21" fmla="*/ 133 h 112"/>
                  <a:gd name="T22" fmla="*/ 75 w 35"/>
                  <a:gd name="T23" fmla="*/ 72 h 112"/>
                  <a:gd name="T24" fmla="*/ 30 w 35"/>
                  <a:gd name="T25" fmla="*/ 3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12"/>
                  <a:gd name="T41" fmla="*/ 35 w 35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12">
                    <a:moveTo>
                      <a:pt x="0" y="0"/>
                    </a:moveTo>
                    <a:cubicBezTo>
                      <a:pt x="9" y="9"/>
                      <a:pt x="17" y="16"/>
                      <a:pt x="22" y="28"/>
                    </a:cubicBezTo>
                    <a:cubicBezTo>
                      <a:pt x="24" y="34"/>
                      <a:pt x="25" y="39"/>
                      <a:pt x="23" y="44"/>
                    </a:cubicBezTo>
                    <a:cubicBezTo>
                      <a:pt x="21" y="49"/>
                      <a:pt x="18" y="53"/>
                      <a:pt x="17" y="59"/>
                    </a:cubicBezTo>
                    <a:cubicBezTo>
                      <a:pt x="16" y="68"/>
                      <a:pt x="24" y="76"/>
                      <a:pt x="20" y="85"/>
                    </a:cubicBezTo>
                    <a:cubicBezTo>
                      <a:pt x="19" y="89"/>
                      <a:pt x="17" y="91"/>
                      <a:pt x="17" y="95"/>
                    </a:cubicBezTo>
                    <a:cubicBezTo>
                      <a:pt x="17" y="101"/>
                      <a:pt x="14" y="107"/>
                      <a:pt x="15" y="112"/>
                    </a:cubicBezTo>
                    <a:cubicBezTo>
                      <a:pt x="13" y="107"/>
                      <a:pt x="21" y="100"/>
                      <a:pt x="24" y="96"/>
                    </a:cubicBezTo>
                    <a:cubicBezTo>
                      <a:pt x="27" y="90"/>
                      <a:pt x="27" y="84"/>
                      <a:pt x="25" y="77"/>
                    </a:cubicBezTo>
                    <a:cubicBezTo>
                      <a:pt x="24" y="72"/>
                      <a:pt x="22" y="67"/>
                      <a:pt x="24" y="61"/>
                    </a:cubicBezTo>
                    <a:cubicBezTo>
                      <a:pt x="25" y="57"/>
                      <a:pt x="29" y="54"/>
                      <a:pt x="31" y="50"/>
                    </a:cubicBezTo>
                    <a:cubicBezTo>
                      <a:pt x="33" y="43"/>
                      <a:pt x="35" y="33"/>
                      <a:pt x="30" y="27"/>
                    </a:cubicBezTo>
                    <a:cubicBezTo>
                      <a:pt x="24" y="20"/>
                      <a:pt x="13" y="11"/>
                      <a:pt x="12" y="1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5" name="Freeform 248"/>
              <p:cNvSpPr>
                <a:spLocks/>
              </p:cNvSpPr>
              <p:nvPr/>
            </p:nvSpPr>
            <p:spPr bwMode="auto">
              <a:xfrm>
                <a:off x="1320" y="2901"/>
                <a:ext cx="47" cy="43"/>
              </a:xfrm>
              <a:custGeom>
                <a:avLst/>
                <a:gdLst>
                  <a:gd name="T0" fmla="*/ 0 w 19"/>
                  <a:gd name="T1" fmla="*/ 19 h 16"/>
                  <a:gd name="T2" fmla="*/ 35 w 19"/>
                  <a:gd name="T3" fmla="*/ 0 h 16"/>
                  <a:gd name="T4" fmla="*/ 47 w 19"/>
                  <a:gd name="T5" fmla="*/ 43 h 16"/>
                  <a:gd name="T6" fmla="*/ 2 w 19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6"/>
                  <a:gd name="T14" fmla="*/ 19 w 1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6">
                    <a:moveTo>
                      <a:pt x="0" y="7"/>
                    </a:moveTo>
                    <a:cubicBezTo>
                      <a:pt x="6" y="10"/>
                      <a:pt x="11" y="5"/>
                      <a:pt x="14" y="0"/>
                    </a:cubicBezTo>
                    <a:cubicBezTo>
                      <a:pt x="19" y="4"/>
                      <a:pt x="17" y="10"/>
                      <a:pt x="19" y="16"/>
                    </a:cubicBezTo>
                    <a:cubicBezTo>
                      <a:pt x="15" y="10"/>
                      <a:pt x="8" y="8"/>
                      <a:pt x="1" y="6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6" name="Freeform 249"/>
              <p:cNvSpPr>
                <a:spLocks/>
              </p:cNvSpPr>
              <p:nvPr/>
            </p:nvSpPr>
            <p:spPr bwMode="auto">
              <a:xfrm>
                <a:off x="1720" y="2893"/>
                <a:ext cx="45" cy="88"/>
              </a:xfrm>
              <a:custGeom>
                <a:avLst/>
                <a:gdLst>
                  <a:gd name="T0" fmla="*/ 0 w 18"/>
                  <a:gd name="T1" fmla="*/ 16 h 33"/>
                  <a:gd name="T2" fmla="*/ 23 w 18"/>
                  <a:gd name="T3" fmla="*/ 88 h 33"/>
                  <a:gd name="T4" fmla="*/ 43 w 18"/>
                  <a:gd name="T5" fmla="*/ 0 h 33"/>
                  <a:gd name="T6" fmla="*/ 20 w 18"/>
                  <a:gd name="T7" fmla="*/ 32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3"/>
                  <a:gd name="T14" fmla="*/ 18 w 1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3">
                    <a:moveTo>
                      <a:pt x="0" y="6"/>
                    </a:moveTo>
                    <a:cubicBezTo>
                      <a:pt x="6" y="9"/>
                      <a:pt x="12" y="27"/>
                      <a:pt x="9" y="33"/>
                    </a:cubicBezTo>
                    <a:cubicBezTo>
                      <a:pt x="14" y="29"/>
                      <a:pt x="18" y="5"/>
                      <a:pt x="17" y="0"/>
                    </a:cubicBezTo>
                    <a:cubicBezTo>
                      <a:pt x="15" y="5"/>
                      <a:pt x="15" y="12"/>
                      <a:pt x="8" y="12"/>
                    </a:cubicBezTo>
                  </a:path>
                </a:pathLst>
              </a:custGeom>
              <a:solidFill>
                <a:srgbClr val="D36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7" name="Freeform 250"/>
              <p:cNvSpPr>
                <a:spLocks/>
              </p:cNvSpPr>
              <p:nvPr/>
            </p:nvSpPr>
            <p:spPr bwMode="auto">
              <a:xfrm>
                <a:off x="1422" y="3019"/>
                <a:ext cx="103" cy="144"/>
              </a:xfrm>
              <a:custGeom>
                <a:avLst/>
                <a:gdLst>
                  <a:gd name="T0" fmla="*/ 0 w 41"/>
                  <a:gd name="T1" fmla="*/ 144 h 54"/>
                  <a:gd name="T2" fmla="*/ 35 w 41"/>
                  <a:gd name="T3" fmla="*/ 107 h 54"/>
                  <a:gd name="T4" fmla="*/ 43 w 41"/>
                  <a:gd name="T5" fmla="*/ 61 h 54"/>
                  <a:gd name="T6" fmla="*/ 55 w 41"/>
                  <a:gd name="T7" fmla="*/ 32 h 54"/>
                  <a:gd name="T8" fmla="*/ 83 w 41"/>
                  <a:gd name="T9" fmla="*/ 0 h 54"/>
                  <a:gd name="T10" fmla="*/ 90 w 41"/>
                  <a:gd name="T11" fmla="*/ 19 h 54"/>
                  <a:gd name="T12" fmla="*/ 103 w 41"/>
                  <a:gd name="T13" fmla="*/ 53 h 54"/>
                  <a:gd name="T14" fmla="*/ 60 w 41"/>
                  <a:gd name="T15" fmla="*/ 67 h 54"/>
                  <a:gd name="T16" fmla="*/ 30 w 41"/>
                  <a:gd name="T17" fmla="*/ 13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54"/>
                  <a:gd name="T29" fmla="*/ 41 w 4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54">
                    <a:moveTo>
                      <a:pt x="0" y="54"/>
                    </a:moveTo>
                    <a:cubicBezTo>
                      <a:pt x="8" y="54"/>
                      <a:pt x="12" y="46"/>
                      <a:pt x="14" y="40"/>
                    </a:cubicBezTo>
                    <a:cubicBezTo>
                      <a:pt x="16" y="32"/>
                      <a:pt x="17" y="30"/>
                      <a:pt x="17" y="23"/>
                    </a:cubicBezTo>
                    <a:cubicBezTo>
                      <a:pt x="16" y="18"/>
                      <a:pt x="18" y="15"/>
                      <a:pt x="22" y="12"/>
                    </a:cubicBezTo>
                    <a:cubicBezTo>
                      <a:pt x="27" y="9"/>
                      <a:pt x="29" y="5"/>
                      <a:pt x="33" y="0"/>
                    </a:cubicBezTo>
                    <a:cubicBezTo>
                      <a:pt x="32" y="2"/>
                      <a:pt x="34" y="4"/>
                      <a:pt x="36" y="7"/>
                    </a:cubicBezTo>
                    <a:cubicBezTo>
                      <a:pt x="38" y="11"/>
                      <a:pt x="41" y="17"/>
                      <a:pt x="41" y="20"/>
                    </a:cubicBezTo>
                    <a:cubicBezTo>
                      <a:pt x="39" y="8"/>
                      <a:pt x="25" y="20"/>
                      <a:pt x="24" y="25"/>
                    </a:cubicBezTo>
                    <a:cubicBezTo>
                      <a:pt x="22" y="35"/>
                      <a:pt x="23" y="47"/>
                      <a:pt x="12" y="5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8" name="Freeform 251"/>
              <p:cNvSpPr>
                <a:spLocks/>
              </p:cNvSpPr>
              <p:nvPr/>
            </p:nvSpPr>
            <p:spPr bwMode="auto">
              <a:xfrm>
                <a:off x="1527" y="3197"/>
                <a:ext cx="40" cy="40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29 h 15"/>
                  <a:gd name="T4" fmla="*/ 40 w 16"/>
                  <a:gd name="T5" fmla="*/ 32 h 15"/>
                  <a:gd name="T6" fmla="*/ 12 w 1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5"/>
                  <a:gd name="T14" fmla="*/ 16 w 1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5">
                    <a:moveTo>
                      <a:pt x="0" y="0"/>
                    </a:moveTo>
                    <a:cubicBezTo>
                      <a:pt x="4" y="3"/>
                      <a:pt x="4" y="9"/>
                      <a:pt x="0" y="11"/>
                    </a:cubicBezTo>
                    <a:cubicBezTo>
                      <a:pt x="6" y="14"/>
                      <a:pt x="11" y="15"/>
                      <a:pt x="16" y="12"/>
                    </a:cubicBezTo>
                    <a:cubicBezTo>
                      <a:pt x="14" y="6"/>
                      <a:pt x="10" y="4"/>
                      <a:pt x="5" y="2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09" name="Freeform 252"/>
              <p:cNvSpPr>
                <a:spLocks/>
              </p:cNvSpPr>
              <p:nvPr/>
            </p:nvSpPr>
            <p:spPr bwMode="auto">
              <a:xfrm>
                <a:off x="1445" y="3243"/>
                <a:ext cx="92" cy="56"/>
              </a:xfrm>
              <a:custGeom>
                <a:avLst/>
                <a:gdLst>
                  <a:gd name="T0" fmla="*/ 45 w 37"/>
                  <a:gd name="T1" fmla="*/ 0 h 21"/>
                  <a:gd name="T2" fmla="*/ 0 w 37"/>
                  <a:gd name="T3" fmla="*/ 27 h 21"/>
                  <a:gd name="T4" fmla="*/ 72 w 37"/>
                  <a:gd name="T5" fmla="*/ 53 h 21"/>
                  <a:gd name="T6" fmla="*/ 90 w 37"/>
                  <a:gd name="T7" fmla="*/ 35 h 21"/>
                  <a:gd name="T8" fmla="*/ 62 w 37"/>
                  <a:gd name="T9" fmla="*/ 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1"/>
                  <a:gd name="T17" fmla="*/ 37 w 3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1">
                    <a:moveTo>
                      <a:pt x="18" y="0"/>
                    </a:moveTo>
                    <a:cubicBezTo>
                      <a:pt x="26" y="10"/>
                      <a:pt x="6" y="10"/>
                      <a:pt x="0" y="10"/>
                    </a:cubicBezTo>
                    <a:cubicBezTo>
                      <a:pt x="10" y="12"/>
                      <a:pt x="19" y="19"/>
                      <a:pt x="29" y="20"/>
                    </a:cubicBezTo>
                    <a:cubicBezTo>
                      <a:pt x="35" y="21"/>
                      <a:pt x="37" y="19"/>
                      <a:pt x="36" y="13"/>
                    </a:cubicBezTo>
                    <a:cubicBezTo>
                      <a:pt x="34" y="8"/>
                      <a:pt x="29" y="5"/>
                      <a:pt x="25" y="2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0" name="Freeform 253"/>
              <p:cNvSpPr>
                <a:spLocks/>
              </p:cNvSpPr>
              <p:nvPr/>
            </p:nvSpPr>
            <p:spPr bwMode="auto">
              <a:xfrm>
                <a:off x="1482" y="3048"/>
                <a:ext cx="95" cy="120"/>
              </a:xfrm>
              <a:custGeom>
                <a:avLst/>
                <a:gdLst>
                  <a:gd name="T0" fmla="*/ 0 w 38"/>
                  <a:gd name="T1" fmla="*/ 27 h 45"/>
                  <a:gd name="T2" fmla="*/ 55 w 38"/>
                  <a:gd name="T3" fmla="*/ 59 h 45"/>
                  <a:gd name="T4" fmla="*/ 77 w 38"/>
                  <a:gd name="T5" fmla="*/ 96 h 45"/>
                  <a:gd name="T6" fmla="*/ 95 w 38"/>
                  <a:gd name="T7" fmla="*/ 101 h 45"/>
                  <a:gd name="T8" fmla="*/ 60 w 38"/>
                  <a:gd name="T9" fmla="*/ 61 h 45"/>
                  <a:gd name="T10" fmla="*/ 48 w 38"/>
                  <a:gd name="T11" fmla="*/ 32 h 45"/>
                  <a:gd name="T12" fmla="*/ 30 w 38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45"/>
                  <a:gd name="T23" fmla="*/ 38 w 3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45">
                    <a:moveTo>
                      <a:pt x="0" y="10"/>
                    </a:moveTo>
                    <a:cubicBezTo>
                      <a:pt x="10" y="11"/>
                      <a:pt x="16" y="14"/>
                      <a:pt x="22" y="22"/>
                    </a:cubicBezTo>
                    <a:cubicBezTo>
                      <a:pt x="25" y="27"/>
                      <a:pt x="29" y="31"/>
                      <a:pt x="31" y="36"/>
                    </a:cubicBezTo>
                    <a:cubicBezTo>
                      <a:pt x="33" y="40"/>
                      <a:pt x="36" y="45"/>
                      <a:pt x="38" y="38"/>
                    </a:cubicBezTo>
                    <a:cubicBezTo>
                      <a:pt x="34" y="33"/>
                      <a:pt x="28" y="30"/>
                      <a:pt x="24" y="23"/>
                    </a:cubicBezTo>
                    <a:cubicBezTo>
                      <a:pt x="22" y="20"/>
                      <a:pt x="20" y="16"/>
                      <a:pt x="19" y="12"/>
                    </a:cubicBezTo>
                    <a:cubicBezTo>
                      <a:pt x="17" y="8"/>
                      <a:pt x="13" y="4"/>
                      <a:pt x="12" y="0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1" name="Freeform 254"/>
              <p:cNvSpPr>
                <a:spLocks/>
              </p:cNvSpPr>
              <p:nvPr/>
            </p:nvSpPr>
            <p:spPr bwMode="auto">
              <a:xfrm>
                <a:off x="1845" y="3077"/>
                <a:ext cx="60" cy="152"/>
              </a:xfrm>
              <a:custGeom>
                <a:avLst/>
                <a:gdLst>
                  <a:gd name="T0" fmla="*/ 3 w 24"/>
                  <a:gd name="T1" fmla="*/ 88 h 57"/>
                  <a:gd name="T2" fmla="*/ 23 w 24"/>
                  <a:gd name="T3" fmla="*/ 144 h 57"/>
                  <a:gd name="T4" fmla="*/ 45 w 24"/>
                  <a:gd name="T5" fmla="*/ 120 h 57"/>
                  <a:gd name="T6" fmla="*/ 32 w 24"/>
                  <a:gd name="T7" fmla="*/ 56 h 57"/>
                  <a:gd name="T8" fmla="*/ 0 w 24"/>
                  <a:gd name="T9" fmla="*/ 0 h 57"/>
                  <a:gd name="T10" fmla="*/ 13 w 24"/>
                  <a:gd name="T11" fmla="*/ 101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7"/>
                  <a:gd name="T20" fmla="*/ 24 w 2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7">
                    <a:moveTo>
                      <a:pt x="1" y="33"/>
                    </a:moveTo>
                    <a:cubicBezTo>
                      <a:pt x="4" y="38"/>
                      <a:pt x="3" y="50"/>
                      <a:pt x="9" y="54"/>
                    </a:cubicBezTo>
                    <a:cubicBezTo>
                      <a:pt x="15" y="57"/>
                      <a:pt x="18" y="49"/>
                      <a:pt x="18" y="45"/>
                    </a:cubicBezTo>
                    <a:cubicBezTo>
                      <a:pt x="19" y="36"/>
                      <a:pt x="17" y="28"/>
                      <a:pt x="13" y="21"/>
                    </a:cubicBezTo>
                    <a:cubicBezTo>
                      <a:pt x="9" y="15"/>
                      <a:pt x="5" y="4"/>
                      <a:pt x="0" y="0"/>
                    </a:cubicBezTo>
                    <a:cubicBezTo>
                      <a:pt x="4" y="11"/>
                      <a:pt x="24" y="33"/>
                      <a:pt x="5" y="38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2" name="Freeform 255"/>
              <p:cNvSpPr>
                <a:spLocks/>
              </p:cNvSpPr>
              <p:nvPr/>
            </p:nvSpPr>
            <p:spPr bwMode="auto">
              <a:xfrm>
                <a:off x="1892" y="3016"/>
                <a:ext cx="85" cy="152"/>
              </a:xfrm>
              <a:custGeom>
                <a:avLst/>
                <a:gdLst>
                  <a:gd name="T0" fmla="*/ 0 w 34"/>
                  <a:gd name="T1" fmla="*/ 56 h 57"/>
                  <a:gd name="T2" fmla="*/ 80 w 34"/>
                  <a:gd name="T3" fmla="*/ 125 h 57"/>
                  <a:gd name="T4" fmla="*/ 77 w 34"/>
                  <a:gd name="T5" fmla="*/ 77 h 57"/>
                  <a:gd name="T6" fmla="*/ 47 w 34"/>
                  <a:gd name="T7" fmla="*/ 0 h 57"/>
                  <a:gd name="T8" fmla="*/ 62 w 34"/>
                  <a:gd name="T9" fmla="*/ 69 h 57"/>
                  <a:gd name="T10" fmla="*/ 22 w 34"/>
                  <a:gd name="T11" fmla="*/ 88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7"/>
                  <a:gd name="T20" fmla="*/ 34 w 34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7">
                    <a:moveTo>
                      <a:pt x="0" y="21"/>
                    </a:moveTo>
                    <a:cubicBezTo>
                      <a:pt x="4" y="25"/>
                      <a:pt x="24" y="57"/>
                      <a:pt x="32" y="47"/>
                    </a:cubicBezTo>
                    <a:cubicBezTo>
                      <a:pt x="34" y="44"/>
                      <a:pt x="32" y="33"/>
                      <a:pt x="31" y="29"/>
                    </a:cubicBezTo>
                    <a:cubicBezTo>
                      <a:pt x="29" y="19"/>
                      <a:pt x="21" y="10"/>
                      <a:pt x="19" y="0"/>
                    </a:cubicBezTo>
                    <a:cubicBezTo>
                      <a:pt x="23" y="6"/>
                      <a:pt x="27" y="18"/>
                      <a:pt x="25" y="26"/>
                    </a:cubicBezTo>
                    <a:cubicBezTo>
                      <a:pt x="23" y="33"/>
                      <a:pt x="15" y="39"/>
                      <a:pt x="9" y="33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3" name="Freeform 256"/>
              <p:cNvSpPr>
                <a:spLocks/>
              </p:cNvSpPr>
              <p:nvPr/>
            </p:nvSpPr>
            <p:spPr bwMode="auto">
              <a:xfrm>
                <a:off x="1905" y="2819"/>
                <a:ext cx="65" cy="128"/>
              </a:xfrm>
              <a:custGeom>
                <a:avLst/>
                <a:gdLst>
                  <a:gd name="T0" fmla="*/ 0 w 26"/>
                  <a:gd name="T1" fmla="*/ 48 h 48"/>
                  <a:gd name="T2" fmla="*/ 55 w 26"/>
                  <a:gd name="T3" fmla="*/ 128 h 48"/>
                  <a:gd name="T4" fmla="*/ 58 w 26"/>
                  <a:gd name="T5" fmla="*/ 56 h 48"/>
                  <a:gd name="T6" fmla="*/ 5 w 26"/>
                  <a:gd name="T7" fmla="*/ 0 h 48"/>
                  <a:gd name="T8" fmla="*/ 35 w 26"/>
                  <a:gd name="T9" fmla="*/ 40 h 48"/>
                  <a:gd name="T10" fmla="*/ 33 w 26"/>
                  <a:gd name="T11" fmla="*/ 75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48"/>
                  <a:gd name="T20" fmla="*/ 26 w 26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48">
                    <a:moveTo>
                      <a:pt x="0" y="18"/>
                    </a:moveTo>
                    <a:cubicBezTo>
                      <a:pt x="8" y="27"/>
                      <a:pt x="15" y="42"/>
                      <a:pt x="22" y="48"/>
                    </a:cubicBezTo>
                    <a:cubicBezTo>
                      <a:pt x="25" y="42"/>
                      <a:pt x="26" y="28"/>
                      <a:pt x="23" y="21"/>
                    </a:cubicBezTo>
                    <a:cubicBezTo>
                      <a:pt x="20" y="12"/>
                      <a:pt x="9" y="6"/>
                      <a:pt x="2" y="0"/>
                    </a:cubicBezTo>
                    <a:cubicBezTo>
                      <a:pt x="6" y="5"/>
                      <a:pt x="11" y="9"/>
                      <a:pt x="14" y="15"/>
                    </a:cubicBezTo>
                    <a:cubicBezTo>
                      <a:pt x="15" y="18"/>
                      <a:pt x="17" y="28"/>
                      <a:pt x="13" y="28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4" name="Freeform 257"/>
              <p:cNvSpPr>
                <a:spLocks/>
              </p:cNvSpPr>
              <p:nvPr/>
            </p:nvSpPr>
            <p:spPr bwMode="auto">
              <a:xfrm>
                <a:off x="1917" y="2757"/>
                <a:ext cx="68" cy="67"/>
              </a:xfrm>
              <a:custGeom>
                <a:avLst/>
                <a:gdLst>
                  <a:gd name="T0" fmla="*/ 8 w 27"/>
                  <a:gd name="T1" fmla="*/ 27 h 25"/>
                  <a:gd name="T2" fmla="*/ 50 w 27"/>
                  <a:gd name="T3" fmla="*/ 67 h 25"/>
                  <a:gd name="T4" fmla="*/ 0 w 27"/>
                  <a:gd name="T5" fmla="*/ 0 h 25"/>
                  <a:gd name="T6" fmla="*/ 15 w 27"/>
                  <a:gd name="T7" fmla="*/ 29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5"/>
                  <a:gd name="T14" fmla="*/ 27 w 2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5">
                    <a:moveTo>
                      <a:pt x="3" y="10"/>
                    </a:moveTo>
                    <a:cubicBezTo>
                      <a:pt x="7" y="14"/>
                      <a:pt x="15" y="20"/>
                      <a:pt x="20" y="25"/>
                    </a:cubicBezTo>
                    <a:cubicBezTo>
                      <a:pt x="27" y="15"/>
                      <a:pt x="6" y="5"/>
                      <a:pt x="0" y="0"/>
                    </a:cubicBezTo>
                    <a:cubicBezTo>
                      <a:pt x="2" y="3"/>
                      <a:pt x="7" y="7"/>
                      <a:pt x="6" y="1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5" name="Freeform 258"/>
              <p:cNvSpPr>
                <a:spLocks/>
              </p:cNvSpPr>
              <p:nvPr/>
            </p:nvSpPr>
            <p:spPr bwMode="auto">
              <a:xfrm>
                <a:off x="1902" y="2643"/>
                <a:ext cx="68" cy="96"/>
              </a:xfrm>
              <a:custGeom>
                <a:avLst/>
                <a:gdLst>
                  <a:gd name="T0" fmla="*/ 0 w 27"/>
                  <a:gd name="T1" fmla="*/ 59 h 36"/>
                  <a:gd name="T2" fmla="*/ 50 w 27"/>
                  <a:gd name="T3" fmla="*/ 93 h 36"/>
                  <a:gd name="T4" fmla="*/ 58 w 27"/>
                  <a:gd name="T5" fmla="*/ 72 h 36"/>
                  <a:gd name="T6" fmla="*/ 35 w 27"/>
                  <a:gd name="T7" fmla="*/ 32 h 36"/>
                  <a:gd name="T8" fmla="*/ 18 w 27"/>
                  <a:gd name="T9" fmla="*/ 0 h 36"/>
                  <a:gd name="T10" fmla="*/ 23 w 27"/>
                  <a:gd name="T11" fmla="*/ 43 h 36"/>
                  <a:gd name="T12" fmla="*/ 23 w 27"/>
                  <a:gd name="T13" fmla="*/ 8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6"/>
                  <a:gd name="T23" fmla="*/ 27 w 2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6">
                    <a:moveTo>
                      <a:pt x="0" y="22"/>
                    </a:moveTo>
                    <a:cubicBezTo>
                      <a:pt x="4" y="28"/>
                      <a:pt x="13" y="34"/>
                      <a:pt x="20" y="35"/>
                    </a:cubicBezTo>
                    <a:cubicBezTo>
                      <a:pt x="27" y="36"/>
                      <a:pt x="26" y="32"/>
                      <a:pt x="23" y="27"/>
                    </a:cubicBezTo>
                    <a:cubicBezTo>
                      <a:pt x="20" y="23"/>
                      <a:pt x="14" y="18"/>
                      <a:pt x="14" y="12"/>
                    </a:cubicBezTo>
                    <a:cubicBezTo>
                      <a:pt x="13" y="7"/>
                      <a:pt x="12" y="5"/>
                      <a:pt x="7" y="0"/>
                    </a:cubicBezTo>
                    <a:cubicBezTo>
                      <a:pt x="10" y="5"/>
                      <a:pt x="8" y="11"/>
                      <a:pt x="9" y="16"/>
                    </a:cubicBezTo>
                    <a:cubicBezTo>
                      <a:pt x="10" y="21"/>
                      <a:pt x="18" y="28"/>
                      <a:pt x="9" y="30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6" name="Freeform 259"/>
              <p:cNvSpPr>
                <a:spLocks/>
              </p:cNvSpPr>
              <p:nvPr/>
            </p:nvSpPr>
            <p:spPr bwMode="auto">
              <a:xfrm>
                <a:off x="1770" y="2896"/>
                <a:ext cx="60" cy="59"/>
              </a:xfrm>
              <a:custGeom>
                <a:avLst/>
                <a:gdLst>
                  <a:gd name="T0" fmla="*/ 17 w 24"/>
                  <a:gd name="T1" fmla="*/ 59 h 22"/>
                  <a:gd name="T2" fmla="*/ 28 w 24"/>
                  <a:gd name="T3" fmla="*/ 21 h 22"/>
                  <a:gd name="T4" fmla="*/ 55 w 24"/>
                  <a:gd name="T5" fmla="*/ 24 h 22"/>
                  <a:gd name="T6" fmla="*/ 28 w 24"/>
                  <a:gd name="T7" fmla="*/ 3 h 22"/>
                  <a:gd name="T8" fmla="*/ 13 w 24"/>
                  <a:gd name="T9" fmla="*/ 3 h 22"/>
                  <a:gd name="T10" fmla="*/ 0 w 24"/>
                  <a:gd name="T11" fmla="*/ 3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2"/>
                  <a:gd name="T20" fmla="*/ 24 w 2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2">
                    <a:moveTo>
                      <a:pt x="7" y="22"/>
                    </a:moveTo>
                    <a:cubicBezTo>
                      <a:pt x="5" y="17"/>
                      <a:pt x="4" y="10"/>
                      <a:pt x="11" y="8"/>
                    </a:cubicBezTo>
                    <a:cubicBezTo>
                      <a:pt x="14" y="7"/>
                      <a:pt x="19" y="8"/>
                      <a:pt x="22" y="9"/>
                    </a:cubicBezTo>
                    <a:cubicBezTo>
                      <a:pt x="24" y="2"/>
                      <a:pt x="15" y="2"/>
                      <a:pt x="11" y="1"/>
                    </a:cubicBezTo>
                    <a:cubicBezTo>
                      <a:pt x="10" y="1"/>
                      <a:pt x="6" y="0"/>
                      <a:pt x="5" y="1"/>
                    </a:cubicBezTo>
                    <a:cubicBezTo>
                      <a:pt x="1" y="2"/>
                      <a:pt x="1" y="8"/>
                      <a:pt x="0" y="1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7" name="Freeform 260"/>
              <p:cNvSpPr>
                <a:spLocks/>
              </p:cNvSpPr>
              <p:nvPr/>
            </p:nvSpPr>
            <p:spPr bwMode="auto">
              <a:xfrm>
                <a:off x="1732" y="2987"/>
                <a:ext cx="33" cy="66"/>
              </a:xfrm>
              <a:custGeom>
                <a:avLst/>
                <a:gdLst>
                  <a:gd name="T0" fmla="*/ 18 w 13"/>
                  <a:gd name="T1" fmla="*/ 0 h 25"/>
                  <a:gd name="T2" fmla="*/ 3 w 13"/>
                  <a:gd name="T3" fmla="*/ 37 h 25"/>
                  <a:gd name="T4" fmla="*/ 33 w 13"/>
                  <a:gd name="T5" fmla="*/ 66 h 25"/>
                  <a:gd name="T6" fmla="*/ 30 w 13"/>
                  <a:gd name="T7" fmla="*/ 24 h 25"/>
                  <a:gd name="T8" fmla="*/ 23 w 13"/>
                  <a:gd name="T9" fmla="*/ 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5"/>
                  <a:gd name="T17" fmla="*/ 13 w 1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5">
                    <a:moveTo>
                      <a:pt x="7" y="0"/>
                    </a:moveTo>
                    <a:cubicBezTo>
                      <a:pt x="6" y="4"/>
                      <a:pt x="0" y="10"/>
                      <a:pt x="1" y="14"/>
                    </a:cubicBezTo>
                    <a:cubicBezTo>
                      <a:pt x="2" y="16"/>
                      <a:pt x="11" y="24"/>
                      <a:pt x="13" y="25"/>
                    </a:cubicBezTo>
                    <a:cubicBezTo>
                      <a:pt x="10" y="22"/>
                      <a:pt x="4" y="6"/>
                      <a:pt x="12" y="9"/>
                    </a:cubicBezTo>
                    <a:cubicBezTo>
                      <a:pt x="9" y="7"/>
                      <a:pt x="7" y="4"/>
                      <a:pt x="9" y="1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8" name="Freeform 261"/>
              <p:cNvSpPr>
                <a:spLocks/>
              </p:cNvSpPr>
              <p:nvPr/>
            </p:nvSpPr>
            <p:spPr bwMode="auto">
              <a:xfrm>
                <a:off x="1857" y="2547"/>
                <a:ext cx="25" cy="66"/>
              </a:xfrm>
              <a:custGeom>
                <a:avLst/>
                <a:gdLst>
                  <a:gd name="T0" fmla="*/ 5 w 10"/>
                  <a:gd name="T1" fmla="*/ 50 h 25"/>
                  <a:gd name="T2" fmla="*/ 23 w 10"/>
                  <a:gd name="T3" fmla="*/ 66 h 25"/>
                  <a:gd name="T4" fmla="*/ 15 w 10"/>
                  <a:gd name="T5" fmla="*/ 0 h 25"/>
                  <a:gd name="T6" fmla="*/ 5 w 10"/>
                  <a:gd name="T7" fmla="*/ 4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5"/>
                  <a:gd name="T14" fmla="*/ 10 w 1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5">
                    <a:moveTo>
                      <a:pt x="2" y="19"/>
                    </a:moveTo>
                    <a:cubicBezTo>
                      <a:pt x="5" y="20"/>
                      <a:pt x="7" y="23"/>
                      <a:pt x="9" y="25"/>
                    </a:cubicBezTo>
                    <a:cubicBezTo>
                      <a:pt x="7" y="16"/>
                      <a:pt x="10" y="8"/>
                      <a:pt x="6" y="0"/>
                    </a:cubicBezTo>
                    <a:cubicBezTo>
                      <a:pt x="4" y="3"/>
                      <a:pt x="0" y="14"/>
                      <a:pt x="2" y="17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19" name="Freeform 262"/>
              <p:cNvSpPr>
                <a:spLocks/>
              </p:cNvSpPr>
              <p:nvPr/>
            </p:nvSpPr>
            <p:spPr bwMode="auto">
              <a:xfrm>
                <a:off x="1332" y="3061"/>
                <a:ext cx="60" cy="70"/>
              </a:xfrm>
              <a:custGeom>
                <a:avLst/>
                <a:gdLst>
                  <a:gd name="T0" fmla="*/ 0 w 24"/>
                  <a:gd name="T1" fmla="*/ 5 h 26"/>
                  <a:gd name="T2" fmla="*/ 23 w 24"/>
                  <a:gd name="T3" fmla="*/ 16 h 26"/>
                  <a:gd name="T4" fmla="*/ 37 w 24"/>
                  <a:gd name="T5" fmla="*/ 32 h 26"/>
                  <a:gd name="T6" fmla="*/ 60 w 24"/>
                  <a:gd name="T7" fmla="*/ 70 h 26"/>
                  <a:gd name="T8" fmla="*/ 50 w 24"/>
                  <a:gd name="T9" fmla="*/ 0 h 26"/>
                  <a:gd name="T10" fmla="*/ 25 w 24"/>
                  <a:gd name="T11" fmla="*/ 11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6"/>
                  <a:gd name="T20" fmla="*/ 24 w 2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6">
                    <a:moveTo>
                      <a:pt x="0" y="2"/>
                    </a:moveTo>
                    <a:cubicBezTo>
                      <a:pt x="2" y="5"/>
                      <a:pt x="6" y="4"/>
                      <a:pt x="9" y="6"/>
                    </a:cubicBezTo>
                    <a:cubicBezTo>
                      <a:pt x="12" y="7"/>
                      <a:pt x="13" y="9"/>
                      <a:pt x="15" y="12"/>
                    </a:cubicBezTo>
                    <a:cubicBezTo>
                      <a:pt x="18" y="16"/>
                      <a:pt x="20" y="22"/>
                      <a:pt x="24" y="26"/>
                    </a:cubicBezTo>
                    <a:cubicBezTo>
                      <a:pt x="19" y="19"/>
                      <a:pt x="21" y="8"/>
                      <a:pt x="20" y="0"/>
                    </a:cubicBezTo>
                    <a:cubicBezTo>
                      <a:pt x="17" y="2"/>
                      <a:pt x="13" y="2"/>
                      <a:pt x="10" y="4"/>
                    </a:cubicBezTo>
                  </a:path>
                </a:pathLst>
              </a:custGeom>
              <a:solidFill>
                <a:srgbClr val="AD3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0" name="Freeform 263"/>
              <p:cNvSpPr>
                <a:spLocks/>
              </p:cNvSpPr>
              <p:nvPr/>
            </p:nvSpPr>
            <p:spPr bwMode="auto">
              <a:xfrm>
                <a:off x="1632" y="3003"/>
                <a:ext cx="546" cy="520"/>
              </a:xfrm>
              <a:custGeom>
                <a:avLst/>
                <a:gdLst>
                  <a:gd name="T0" fmla="*/ 543 w 218"/>
                  <a:gd name="T1" fmla="*/ 0 h 195"/>
                  <a:gd name="T2" fmla="*/ 443 w 218"/>
                  <a:gd name="T3" fmla="*/ 432 h 195"/>
                  <a:gd name="T4" fmla="*/ 0 w 218"/>
                  <a:gd name="T5" fmla="*/ 432 h 195"/>
                  <a:gd name="T6" fmla="*/ 408 w 218"/>
                  <a:gd name="T7" fmla="*/ 435 h 195"/>
                  <a:gd name="T8" fmla="*/ 543 w 218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195"/>
                  <a:gd name="T17" fmla="*/ 218 w 218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195">
                    <a:moveTo>
                      <a:pt x="217" y="0"/>
                    </a:moveTo>
                    <a:cubicBezTo>
                      <a:pt x="218" y="44"/>
                      <a:pt x="215" y="121"/>
                      <a:pt x="177" y="162"/>
                    </a:cubicBezTo>
                    <a:cubicBezTo>
                      <a:pt x="145" y="195"/>
                      <a:pt x="60" y="176"/>
                      <a:pt x="0" y="162"/>
                    </a:cubicBezTo>
                    <a:cubicBezTo>
                      <a:pt x="52" y="168"/>
                      <a:pt x="138" y="182"/>
                      <a:pt x="163" y="163"/>
                    </a:cubicBezTo>
                    <a:cubicBezTo>
                      <a:pt x="179" y="151"/>
                      <a:pt x="209" y="131"/>
                      <a:pt x="217" y="0"/>
                    </a:cubicBezTo>
                    <a:close/>
                  </a:path>
                </a:pathLst>
              </a:custGeom>
              <a:solidFill>
                <a:srgbClr val="EC7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1" name="Freeform 264"/>
              <p:cNvSpPr>
                <a:spLocks/>
              </p:cNvSpPr>
              <p:nvPr/>
            </p:nvSpPr>
            <p:spPr bwMode="auto">
              <a:xfrm>
                <a:off x="820" y="3213"/>
                <a:ext cx="577" cy="254"/>
              </a:xfrm>
              <a:custGeom>
                <a:avLst/>
                <a:gdLst>
                  <a:gd name="T0" fmla="*/ 42 w 231"/>
                  <a:gd name="T1" fmla="*/ 0 h 95"/>
                  <a:gd name="T2" fmla="*/ 40 w 231"/>
                  <a:gd name="T3" fmla="*/ 94 h 95"/>
                  <a:gd name="T4" fmla="*/ 127 w 231"/>
                  <a:gd name="T5" fmla="*/ 155 h 95"/>
                  <a:gd name="T6" fmla="*/ 260 w 231"/>
                  <a:gd name="T7" fmla="*/ 214 h 95"/>
                  <a:gd name="T8" fmla="*/ 425 w 231"/>
                  <a:gd name="T9" fmla="*/ 230 h 95"/>
                  <a:gd name="T10" fmla="*/ 577 w 231"/>
                  <a:gd name="T11" fmla="*/ 254 h 95"/>
                  <a:gd name="T12" fmla="*/ 350 w 231"/>
                  <a:gd name="T13" fmla="*/ 190 h 95"/>
                  <a:gd name="T14" fmla="*/ 170 w 231"/>
                  <a:gd name="T15" fmla="*/ 152 h 95"/>
                  <a:gd name="T16" fmla="*/ 62 w 231"/>
                  <a:gd name="T17" fmla="*/ 19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1"/>
                  <a:gd name="T28" fmla="*/ 0 h 95"/>
                  <a:gd name="T29" fmla="*/ 231 w 231"/>
                  <a:gd name="T30" fmla="*/ 95 h 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1" h="95">
                    <a:moveTo>
                      <a:pt x="17" y="0"/>
                    </a:moveTo>
                    <a:cubicBezTo>
                      <a:pt x="17" y="19"/>
                      <a:pt x="0" y="20"/>
                      <a:pt x="16" y="35"/>
                    </a:cubicBezTo>
                    <a:cubicBezTo>
                      <a:pt x="26" y="45"/>
                      <a:pt x="37" y="52"/>
                      <a:pt x="51" y="58"/>
                    </a:cubicBezTo>
                    <a:cubicBezTo>
                      <a:pt x="66" y="65"/>
                      <a:pt x="87" y="78"/>
                      <a:pt x="104" y="80"/>
                    </a:cubicBezTo>
                    <a:cubicBezTo>
                      <a:pt x="117" y="82"/>
                      <a:pt x="158" y="85"/>
                      <a:pt x="170" y="86"/>
                    </a:cubicBezTo>
                    <a:cubicBezTo>
                      <a:pt x="189" y="88"/>
                      <a:pt x="215" y="87"/>
                      <a:pt x="231" y="95"/>
                    </a:cubicBezTo>
                    <a:cubicBezTo>
                      <a:pt x="218" y="85"/>
                      <a:pt x="156" y="76"/>
                      <a:pt x="140" y="71"/>
                    </a:cubicBezTo>
                    <a:cubicBezTo>
                      <a:pt x="117" y="64"/>
                      <a:pt x="92" y="64"/>
                      <a:pt x="68" y="57"/>
                    </a:cubicBezTo>
                    <a:cubicBezTo>
                      <a:pt x="42" y="48"/>
                      <a:pt x="35" y="29"/>
                      <a:pt x="25" y="7"/>
                    </a:cubicBezTo>
                  </a:path>
                </a:pathLst>
              </a:custGeom>
              <a:solidFill>
                <a:srgbClr val="F6C7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2" name="Freeform 265"/>
              <p:cNvSpPr>
                <a:spLocks/>
              </p:cNvSpPr>
              <p:nvPr/>
            </p:nvSpPr>
            <p:spPr bwMode="auto">
              <a:xfrm>
                <a:off x="415" y="2221"/>
                <a:ext cx="175" cy="120"/>
              </a:xfrm>
              <a:custGeom>
                <a:avLst/>
                <a:gdLst>
                  <a:gd name="T0" fmla="*/ 150 w 70"/>
                  <a:gd name="T1" fmla="*/ 120 h 45"/>
                  <a:gd name="T2" fmla="*/ 175 w 70"/>
                  <a:gd name="T3" fmla="*/ 3 h 45"/>
                  <a:gd name="T4" fmla="*/ 37 w 70"/>
                  <a:gd name="T5" fmla="*/ 5 h 45"/>
                  <a:gd name="T6" fmla="*/ 47 w 70"/>
                  <a:gd name="T7" fmla="*/ 115 h 45"/>
                  <a:gd name="T8" fmla="*/ 150 w 70"/>
                  <a:gd name="T9" fmla="*/ 12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60" y="45"/>
                    </a:moveTo>
                    <a:cubicBezTo>
                      <a:pt x="63" y="27"/>
                      <a:pt x="66" y="12"/>
                      <a:pt x="70" y="1"/>
                    </a:cubicBezTo>
                    <a:cubicBezTo>
                      <a:pt x="50" y="0"/>
                      <a:pt x="23" y="1"/>
                      <a:pt x="15" y="2"/>
                    </a:cubicBezTo>
                    <a:cubicBezTo>
                      <a:pt x="7" y="3"/>
                      <a:pt x="0" y="39"/>
                      <a:pt x="19" y="43"/>
                    </a:cubicBezTo>
                    <a:cubicBezTo>
                      <a:pt x="29" y="45"/>
                      <a:pt x="45" y="45"/>
                      <a:pt x="60" y="4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3" name="Freeform 266"/>
              <p:cNvSpPr>
                <a:spLocks/>
              </p:cNvSpPr>
              <p:nvPr/>
            </p:nvSpPr>
            <p:spPr bwMode="auto">
              <a:xfrm>
                <a:off x="477" y="1581"/>
                <a:ext cx="185" cy="232"/>
              </a:xfrm>
              <a:custGeom>
                <a:avLst/>
                <a:gdLst>
                  <a:gd name="T0" fmla="*/ 183 w 74"/>
                  <a:gd name="T1" fmla="*/ 29 h 87"/>
                  <a:gd name="T2" fmla="*/ 70 w 74"/>
                  <a:gd name="T3" fmla="*/ 0 h 87"/>
                  <a:gd name="T4" fmla="*/ 43 w 74"/>
                  <a:gd name="T5" fmla="*/ 96 h 87"/>
                  <a:gd name="T6" fmla="*/ 132 w 74"/>
                  <a:gd name="T7" fmla="*/ 123 h 87"/>
                  <a:gd name="T8" fmla="*/ 37 w 74"/>
                  <a:gd name="T9" fmla="*/ 125 h 87"/>
                  <a:gd name="T10" fmla="*/ 45 w 74"/>
                  <a:gd name="T11" fmla="*/ 227 h 87"/>
                  <a:gd name="T12" fmla="*/ 185 w 74"/>
                  <a:gd name="T13" fmla="*/ 232 h 87"/>
                  <a:gd name="T14" fmla="*/ 183 w 74"/>
                  <a:gd name="T15" fmla="*/ 29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87"/>
                  <a:gd name="T26" fmla="*/ 74 w 74"/>
                  <a:gd name="T27" fmla="*/ 87 h 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87">
                    <a:moveTo>
                      <a:pt x="73" y="11"/>
                    </a:moveTo>
                    <a:cubicBezTo>
                      <a:pt x="53" y="7"/>
                      <a:pt x="35" y="3"/>
                      <a:pt x="28" y="0"/>
                    </a:cubicBezTo>
                    <a:cubicBezTo>
                      <a:pt x="14" y="2"/>
                      <a:pt x="7" y="26"/>
                      <a:pt x="17" y="36"/>
                    </a:cubicBezTo>
                    <a:cubicBezTo>
                      <a:pt x="27" y="39"/>
                      <a:pt x="53" y="46"/>
                      <a:pt x="53" y="46"/>
                    </a:cubicBezTo>
                    <a:cubicBezTo>
                      <a:pt x="39" y="46"/>
                      <a:pt x="22" y="47"/>
                      <a:pt x="15" y="47"/>
                    </a:cubicBezTo>
                    <a:cubicBezTo>
                      <a:pt x="2" y="51"/>
                      <a:pt x="0" y="82"/>
                      <a:pt x="18" y="85"/>
                    </a:cubicBezTo>
                    <a:cubicBezTo>
                      <a:pt x="35" y="86"/>
                      <a:pt x="56" y="87"/>
                      <a:pt x="74" y="87"/>
                    </a:cubicBezTo>
                    <a:cubicBezTo>
                      <a:pt x="73" y="61"/>
                      <a:pt x="73" y="35"/>
                      <a:pt x="73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4" name="Oval 267"/>
              <p:cNvSpPr>
                <a:spLocks noChangeArrowheads="1"/>
              </p:cNvSpPr>
              <p:nvPr/>
            </p:nvSpPr>
            <p:spPr bwMode="auto">
              <a:xfrm>
                <a:off x="667" y="1459"/>
                <a:ext cx="288" cy="72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5" name="Freeform 268"/>
              <p:cNvSpPr>
                <a:spLocks/>
              </p:cNvSpPr>
              <p:nvPr/>
            </p:nvSpPr>
            <p:spPr bwMode="auto">
              <a:xfrm>
                <a:off x="1422" y="1293"/>
                <a:ext cx="23" cy="16"/>
              </a:xfrm>
              <a:custGeom>
                <a:avLst/>
                <a:gdLst>
                  <a:gd name="T0" fmla="*/ 0 w 9"/>
                  <a:gd name="T1" fmla="*/ 16 h 6"/>
                  <a:gd name="T2" fmla="*/ 23 w 9"/>
                  <a:gd name="T3" fmla="*/ 0 h 6"/>
                  <a:gd name="T4" fmla="*/ 0 60000 65536"/>
                  <a:gd name="T5" fmla="*/ 0 60000 65536"/>
                  <a:gd name="T6" fmla="*/ 0 w 9"/>
                  <a:gd name="T7" fmla="*/ 0 h 6"/>
                  <a:gd name="T8" fmla="*/ 9 w 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6">
                    <a:moveTo>
                      <a:pt x="0" y="6"/>
                    </a:moveTo>
                    <a:cubicBezTo>
                      <a:pt x="2" y="6"/>
                      <a:pt x="5" y="3"/>
                      <a:pt x="9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6" name="Freeform 269"/>
              <p:cNvSpPr>
                <a:spLocks/>
              </p:cNvSpPr>
              <p:nvPr/>
            </p:nvSpPr>
            <p:spPr bwMode="auto">
              <a:xfrm>
                <a:off x="1367" y="1613"/>
                <a:ext cx="85" cy="30"/>
              </a:xfrm>
              <a:custGeom>
                <a:avLst/>
                <a:gdLst>
                  <a:gd name="T0" fmla="*/ 3 w 34"/>
                  <a:gd name="T1" fmla="*/ 16 h 11"/>
                  <a:gd name="T2" fmla="*/ 85 w 34"/>
                  <a:gd name="T3" fmla="*/ 30 h 11"/>
                  <a:gd name="T4" fmla="*/ 77 w 34"/>
                  <a:gd name="T5" fmla="*/ 22 h 11"/>
                  <a:gd name="T6" fmla="*/ 0 w 34"/>
                  <a:gd name="T7" fmla="*/ 16 h 11"/>
                  <a:gd name="T8" fmla="*/ 3 w 34"/>
                  <a:gd name="T9" fmla="*/ 1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"/>
                  <a:gd name="T17" fmla="*/ 34 w 3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">
                    <a:moveTo>
                      <a:pt x="1" y="6"/>
                    </a:moveTo>
                    <a:cubicBezTo>
                      <a:pt x="8" y="9"/>
                      <a:pt x="19" y="11"/>
                      <a:pt x="34" y="11"/>
                    </a:cubicBezTo>
                    <a:cubicBezTo>
                      <a:pt x="34" y="11"/>
                      <a:pt x="34" y="10"/>
                      <a:pt x="31" y="8"/>
                    </a:cubicBezTo>
                    <a:cubicBezTo>
                      <a:pt x="25" y="2"/>
                      <a:pt x="12" y="0"/>
                      <a:pt x="0" y="6"/>
                    </a:cubicBezTo>
                    <a:lnTo>
                      <a:pt x="1" y="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7" name="Freeform 270"/>
              <p:cNvSpPr>
                <a:spLocks/>
              </p:cNvSpPr>
              <p:nvPr/>
            </p:nvSpPr>
            <p:spPr bwMode="auto">
              <a:xfrm>
                <a:off x="597" y="220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8" name="Freeform 271"/>
              <p:cNvSpPr>
                <a:spLocks/>
              </p:cNvSpPr>
              <p:nvPr/>
            </p:nvSpPr>
            <p:spPr bwMode="auto">
              <a:xfrm>
                <a:off x="452" y="2093"/>
                <a:ext cx="185" cy="110"/>
              </a:xfrm>
              <a:custGeom>
                <a:avLst/>
                <a:gdLst>
                  <a:gd name="T0" fmla="*/ 27 w 74"/>
                  <a:gd name="T1" fmla="*/ 3 h 41"/>
                  <a:gd name="T2" fmla="*/ 37 w 74"/>
                  <a:gd name="T3" fmla="*/ 107 h 41"/>
                  <a:gd name="T4" fmla="*/ 145 w 74"/>
                  <a:gd name="T5" fmla="*/ 110 h 41"/>
                  <a:gd name="T6" fmla="*/ 150 w 74"/>
                  <a:gd name="T7" fmla="*/ 94 h 41"/>
                  <a:gd name="T8" fmla="*/ 150 w 74"/>
                  <a:gd name="T9" fmla="*/ 97 h 41"/>
                  <a:gd name="T10" fmla="*/ 185 w 74"/>
                  <a:gd name="T11" fmla="*/ 0 h 41"/>
                  <a:gd name="T12" fmla="*/ 27 w 74"/>
                  <a:gd name="T13" fmla="*/ 3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1"/>
                  <a:gd name="T23" fmla="*/ 74 w 74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1">
                    <a:moveTo>
                      <a:pt x="11" y="1"/>
                    </a:moveTo>
                    <a:cubicBezTo>
                      <a:pt x="1" y="7"/>
                      <a:pt x="0" y="37"/>
                      <a:pt x="15" y="40"/>
                    </a:cubicBezTo>
                    <a:cubicBezTo>
                      <a:pt x="22" y="41"/>
                      <a:pt x="42" y="41"/>
                      <a:pt x="58" y="41"/>
                    </a:cubicBezTo>
                    <a:cubicBezTo>
                      <a:pt x="58" y="39"/>
                      <a:pt x="59" y="37"/>
                      <a:pt x="60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6" y="24"/>
                      <a:pt x="70" y="12"/>
                      <a:pt x="74" y="0"/>
                    </a:cubicBezTo>
                    <a:cubicBezTo>
                      <a:pt x="50" y="0"/>
                      <a:pt x="22" y="0"/>
                      <a:pt x="11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29" name="Oval 272"/>
              <p:cNvSpPr>
                <a:spLocks noChangeArrowheads="1"/>
              </p:cNvSpPr>
              <p:nvPr/>
            </p:nvSpPr>
            <p:spPr bwMode="auto">
              <a:xfrm>
                <a:off x="717" y="1477"/>
                <a:ext cx="188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0" name="Freeform 273"/>
              <p:cNvSpPr>
                <a:spLocks noEditPoints="1"/>
              </p:cNvSpPr>
              <p:nvPr/>
            </p:nvSpPr>
            <p:spPr bwMode="auto">
              <a:xfrm>
                <a:off x="1305" y="1725"/>
                <a:ext cx="267" cy="256"/>
              </a:xfrm>
              <a:custGeom>
                <a:avLst/>
                <a:gdLst>
                  <a:gd name="T0" fmla="*/ 57 w 107"/>
                  <a:gd name="T1" fmla="*/ 13 h 96"/>
                  <a:gd name="T2" fmla="*/ 10 w 107"/>
                  <a:gd name="T3" fmla="*/ 69 h 96"/>
                  <a:gd name="T4" fmla="*/ 0 w 107"/>
                  <a:gd name="T5" fmla="*/ 155 h 96"/>
                  <a:gd name="T6" fmla="*/ 42 w 107"/>
                  <a:gd name="T7" fmla="*/ 235 h 96"/>
                  <a:gd name="T8" fmla="*/ 257 w 107"/>
                  <a:gd name="T9" fmla="*/ 173 h 96"/>
                  <a:gd name="T10" fmla="*/ 242 w 107"/>
                  <a:gd name="T11" fmla="*/ 104 h 96"/>
                  <a:gd name="T12" fmla="*/ 57 w 107"/>
                  <a:gd name="T13" fmla="*/ 13 h 96"/>
                  <a:gd name="T14" fmla="*/ 47 w 107"/>
                  <a:gd name="T15" fmla="*/ 219 h 96"/>
                  <a:gd name="T16" fmla="*/ 25 w 107"/>
                  <a:gd name="T17" fmla="*/ 72 h 96"/>
                  <a:gd name="T18" fmla="*/ 25 w 107"/>
                  <a:gd name="T19" fmla="*/ 72 h 96"/>
                  <a:gd name="T20" fmla="*/ 62 w 107"/>
                  <a:gd name="T21" fmla="*/ 29 h 96"/>
                  <a:gd name="T22" fmla="*/ 230 w 107"/>
                  <a:gd name="T23" fmla="*/ 115 h 96"/>
                  <a:gd name="T24" fmla="*/ 245 w 107"/>
                  <a:gd name="T25" fmla="*/ 165 h 96"/>
                  <a:gd name="T26" fmla="*/ 47 w 107"/>
                  <a:gd name="T27" fmla="*/ 219 h 96"/>
                  <a:gd name="T28" fmla="*/ 10 w 107"/>
                  <a:gd name="T29" fmla="*/ 69 h 96"/>
                  <a:gd name="T30" fmla="*/ 10 w 107"/>
                  <a:gd name="T31" fmla="*/ 69 h 96"/>
                  <a:gd name="T32" fmla="*/ 10 w 107"/>
                  <a:gd name="T33" fmla="*/ 69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96"/>
                  <a:gd name="T53" fmla="*/ 107 w 107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96">
                    <a:moveTo>
                      <a:pt x="23" y="5"/>
                    </a:moveTo>
                    <a:cubicBezTo>
                      <a:pt x="13" y="7"/>
                      <a:pt x="7" y="15"/>
                      <a:pt x="4" y="26"/>
                    </a:cubicBezTo>
                    <a:cubicBezTo>
                      <a:pt x="1" y="39"/>
                      <a:pt x="0" y="49"/>
                      <a:pt x="0" y="58"/>
                    </a:cubicBezTo>
                    <a:cubicBezTo>
                      <a:pt x="0" y="74"/>
                      <a:pt x="5" y="82"/>
                      <a:pt x="17" y="88"/>
                    </a:cubicBezTo>
                    <a:cubicBezTo>
                      <a:pt x="33" y="96"/>
                      <a:pt x="89" y="94"/>
                      <a:pt x="103" y="65"/>
                    </a:cubicBezTo>
                    <a:cubicBezTo>
                      <a:pt x="107" y="58"/>
                      <a:pt x="104" y="49"/>
                      <a:pt x="97" y="39"/>
                    </a:cubicBezTo>
                    <a:cubicBezTo>
                      <a:pt x="80" y="19"/>
                      <a:pt x="46" y="0"/>
                      <a:pt x="23" y="5"/>
                    </a:cubicBezTo>
                    <a:close/>
                    <a:moveTo>
                      <a:pt x="19" y="82"/>
                    </a:moveTo>
                    <a:cubicBezTo>
                      <a:pt x="6" y="76"/>
                      <a:pt x="2" y="66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18"/>
                      <a:pt x="17" y="13"/>
                      <a:pt x="25" y="11"/>
                    </a:cubicBezTo>
                    <a:cubicBezTo>
                      <a:pt x="44" y="6"/>
                      <a:pt x="77" y="25"/>
                      <a:pt x="92" y="43"/>
                    </a:cubicBezTo>
                    <a:cubicBezTo>
                      <a:pt x="95" y="47"/>
                      <a:pt x="101" y="56"/>
                      <a:pt x="98" y="62"/>
                    </a:cubicBezTo>
                    <a:cubicBezTo>
                      <a:pt x="86" y="87"/>
                      <a:pt x="34" y="90"/>
                      <a:pt x="19" y="82"/>
                    </a:cubicBezTo>
                    <a:close/>
                    <a:moveTo>
                      <a:pt x="4" y="26"/>
                    </a:move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1" name="Freeform 274"/>
              <p:cNvSpPr>
                <a:spLocks/>
              </p:cNvSpPr>
              <p:nvPr/>
            </p:nvSpPr>
            <p:spPr bwMode="auto">
              <a:xfrm>
                <a:off x="1337" y="1755"/>
                <a:ext cx="68" cy="194"/>
              </a:xfrm>
              <a:custGeom>
                <a:avLst/>
                <a:gdLst>
                  <a:gd name="T0" fmla="*/ 68 w 27"/>
                  <a:gd name="T1" fmla="*/ 0 h 73"/>
                  <a:gd name="T2" fmla="*/ 25 w 27"/>
                  <a:gd name="T3" fmla="*/ 194 h 73"/>
                  <a:gd name="T4" fmla="*/ 0 60000 65536"/>
                  <a:gd name="T5" fmla="*/ 0 60000 65536"/>
                  <a:gd name="T6" fmla="*/ 0 w 27"/>
                  <a:gd name="T7" fmla="*/ 0 h 73"/>
                  <a:gd name="T8" fmla="*/ 27 w 27"/>
                  <a:gd name="T9" fmla="*/ 73 h 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73">
                    <a:moveTo>
                      <a:pt x="27" y="0"/>
                    </a:moveTo>
                    <a:cubicBezTo>
                      <a:pt x="6" y="11"/>
                      <a:pt x="0" y="51"/>
                      <a:pt x="10" y="7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2" name="Freeform 275"/>
              <p:cNvSpPr>
                <a:spLocks/>
              </p:cNvSpPr>
              <p:nvPr/>
            </p:nvSpPr>
            <p:spPr bwMode="auto">
              <a:xfrm>
                <a:off x="1300" y="1968"/>
                <a:ext cx="725" cy="504"/>
              </a:xfrm>
              <a:custGeom>
                <a:avLst/>
                <a:gdLst>
                  <a:gd name="T0" fmla="*/ 680 w 290"/>
                  <a:gd name="T1" fmla="*/ 256 h 189"/>
                  <a:gd name="T2" fmla="*/ 510 w 290"/>
                  <a:gd name="T3" fmla="*/ 109 h 189"/>
                  <a:gd name="T4" fmla="*/ 372 w 290"/>
                  <a:gd name="T5" fmla="*/ 0 h 189"/>
                  <a:gd name="T6" fmla="*/ 97 w 290"/>
                  <a:gd name="T7" fmla="*/ 37 h 189"/>
                  <a:gd name="T8" fmla="*/ 88 w 290"/>
                  <a:gd name="T9" fmla="*/ 40 h 189"/>
                  <a:gd name="T10" fmla="*/ 85 w 290"/>
                  <a:gd name="T11" fmla="*/ 40 h 189"/>
                  <a:gd name="T12" fmla="*/ 60 w 290"/>
                  <a:gd name="T13" fmla="*/ 40 h 189"/>
                  <a:gd name="T14" fmla="*/ 15 w 290"/>
                  <a:gd name="T15" fmla="*/ 101 h 189"/>
                  <a:gd name="T16" fmla="*/ 37 w 290"/>
                  <a:gd name="T17" fmla="*/ 181 h 189"/>
                  <a:gd name="T18" fmla="*/ 297 w 290"/>
                  <a:gd name="T19" fmla="*/ 59 h 189"/>
                  <a:gd name="T20" fmla="*/ 300 w 290"/>
                  <a:gd name="T21" fmla="*/ 59 h 189"/>
                  <a:gd name="T22" fmla="*/ 490 w 290"/>
                  <a:gd name="T23" fmla="*/ 179 h 189"/>
                  <a:gd name="T24" fmla="*/ 688 w 290"/>
                  <a:gd name="T25" fmla="*/ 477 h 189"/>
                  <a:gd name="T26" fmla="*/ 685 w 290"/>
                  <a:gd name="T27" fmla="*/ 483 h 189"/>
                  <a:gd name="T28" fmla="*/ 685 w 290"/>
                  <a:gd name="T29" fmla="*/ 504 h 189"/>
                  <a:gd name="T30" fmla="*/ 723 w 290"/>
                  <a:gd name="T31" fmla="*/ 469 h 189"/>
                  <a:gd name="T32" fmla="*/ 680 w 290"/>
                  <a:gd name="T33" fmla="*/ 256 h 1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189"/>
                  <a:gd name="T53" fmla="*/ 290 w 290"/>
                  <a:gd name="T54" fmla="*/ 189 h 1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189">
                    <a:moveTo>
                      <a:pt x="272" y="96"/>
                    </a:moveTo>
                    <a:cubicBezTo>
                      <a:pt x="253" y="61"/>
                      <a:pt x="229" y="52"/>
                      <a:pt x="204" y="41"/>
                    </a:cubicBezTo>
                    <a:cubicBezTo>
                      <a:pt x="187" y="34"/>
                      <a:pt x="177" y="5"/>
                      <a:pt x="149" y="0"/>
                    </a:cubicBezTo>
                    <a:cubicBezTo>
                      <a:pt x="105" y="4"/>
                      <a:pt x="54" y="12"/>
                      <a:pt x="39" y="14"/>
                    </a:cubicBezTo>
                    <a:cubicBezTo>
                      <a:pt x="37" y="14"/>
                      <a:pt x="36" y="14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15"/>
                      <a:pt x="27" y="15"/>
                      <a:pt x="24" y="15"/>
                    </a:cubicBezTo>
                    <a:cubicBezTo>
                      <a:pt x="11" y="15"/>
                      <a:pt x="0" y="13"/>
                      <a:pt x="6" y="38"/>
                    </a:cubicBezTo>
                    <a:cubicBezTo>
                      <a:pt x="9" y="49"/>
                      <a:pt x="12" y="59"/>
                      <a:pt x="15" y="68"/>
                    </a:cubicBezTo>
                    <a:cubicBezTo>
                      <a:pt x="35" y="28"/>
                      <a:pt x="81" y="26"/>
                      <a:pt x="119" y="22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50" y="19"/>
                      <a:pt x="158" y="50"/>
                      <a:pt x="196" y="67"/>
                    </a:cubicBezTo>
                    <a:cubicBezTo>
                      <a:pt x="253" y="92"/>
                      <a:pt x="287" y="119"/>
                      <a:pt x="275" y="179"/>
                    </a:cubicBezTo>
                    <a:cubicBezTo>
                      <a:pt x="274" y="181"/>
                      <a:pt x="274" y="181"/>
                      <a:pt x="274" y="181"/>
                    </a:cubicBezTo>
                    <a:cubicBezTo>
                      <a:pt x="274" y="182"/>
                      <a:pt x="273" y="186"/>
                      <a:pt x="274" y="189"/>
                    </a:cubicBezTo>
                    <a:cubicBezTo>
                      <a:pt x="280" y="187"/>
                      <a:pt x="285" y="182"/>
                      <a:pt x="289" y="176"/>
                    </a:cubicBezTo>
                    <a:cubicBezTo>
                      <a:pt x="290" y="174"/>
                      <a:pt x="283" y="117"/>
                      <a:pt x="272" y="9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3" name="Freeform 276"/>
              <p:cNvSpPr>
                <a:spLocks noEditPoints="1"/>
              </p:cNvSpPr>
              <p:nvPr/>
            </p:nvSpPr>
            <p:spPr bwMode="auto">
              <a:xfrm>
                <a:off x="1845" y="2037"/>
                <a:ext cx="260" cy="366"/>
              </a:xfrm>
              <a:custGeom>
                <a:avLst/>
                <a:gdLst>
                  <a:gd name="T0" fmla="*/ 205 w 104"/>
                  <a:gd name="T1" fmla="*/ 142 h 137"/>
                  <a:gd name="T2" fmla="*/ 120 w 104"/>
                  <a:gd name="T3" fmla="*/ 163 h 137"/>
                  <a:gd name="T4" fmla="*/ 135 w 104"/>
                  <a:gd name="T5" fmla="*/ 187 h 137"/>
                  <a:gd name="T6" fmla="*/ 175 w 104"/>
                  <a:gd name="T7" fmla="*/ 361 h 137"/>
                  <a:gd name="T8" fmla="*/ 178 w 104"/>
                  <a:gd name="T9" fmla="*/ 366 h 137"/>
                  <a:gd name="T10" fmla="*/ 178 w 104"/>
                  <a:gd name="T11" fmla="*/ 366 h 137"/>
                  <a:gd name="T12" fmla="*/ 230 w 104"/>
                  <a:gd name="T13" fmla="*/ 232 h 137"/>
                  <a:gd name="T14" fmla="*/ 205 w 104"/>
                  <a:gd name="T15" fmla="*/ 142 h 137"/>
                  <a:gd name="T16" fmla="*/ 118 w 104"/>
                  <a:gd name="T17" fmla="*/ 0 h 137"/>
                  <a:gd name="T18" fmla="*/ 0 w 104"/>
                  <a:gd name="T19" fmla="*/ 59 h 137"/>
                  <a:gd name="T20" fmla="*/ 98 w 104"/>
                  <a:gd name="T21" fmla="*/ 131 h 137"/>
                  <a:gd name="T22" fmla="*/ 152 w 104"/>
                  <a:gd name="T23" fmla="*/ 77 h 137"/>
                  <a:gd name="T24" fmla="*/ 118 w 104"/>
                  <a:gd name="T25" fmla="*/ 0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4"/>
                  <a:gd name="T40" fmla="*/ 0 h 137"/>
                  <a:gd name="T41" fmla="*/ 104 w 104"/>
                  <a:gd name="T42" fmla="*/ 137 h 1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4" h="137">
                    <a:moveTo>
                      <a:pt x="82" y="53"/>
                    </a:moveTo>
                    <a:cubicBezTo>
                      <a:pt x="74" y="52"/>
                      <a:pt x="68" y="53"/>
                      <a:pt x="48" y="61"/>
                    </a:cubicBezTo>
                    <a:cubicBezTo>
                      <a:pt x="50" y="64"/>
                      <a:pt x="52" y="67"/>
                      <a:pt x="54" y="70"/>
                    </a:cubicBezTo>
                    <a:cubicBezTo>
                      <a:pt x="62" y="85"/>
                      <a:pt x="68" y="116"/>
                      <a:pt x="70" y="135"/>
                    </a:cubicBezTo>
                    <a:cubicBezTo>
                      <a:pt x="70" y="136"/>
                      <a:pt x="70" y="137"/>
                      <a:pt x="71" y="137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6" y="116"/>
                      <a:pt x="81" y="94"/>
                      <a:pt x="92" y="87"/>
                    </a:cubicBezTo>
                    <a:cubicBezTo>
                      <a:pt x="104" y="80"/>
                      <a:pt x="94" y="54"/>
                      <a:pt x="82" y="53"/>
                    </a:cubicBezTo>
                    <a:close/>
                    <a:moveTo>
                      <a:pt x="47" y="0"/>
                    </a:moveTo>
                    <a:cubicBezTo>
                      <a:pt x="47" y="0"/>
                      <a:pt x="18" y="7"/>
                      <a:pt x="0" y="22"/>
                    </a:cubicBezTo>
                    <a:cubicBezTo>
                      <a:pt x="14" y="28"/>
                      <a:pt x="27" y="35"/>
                      <a:pt x="39" y="49"/>
                    </a:cubicBezTo>
                    <a:cubicBezTo>
                      <a:pt x="43" y="44"/>
                      <a:pt x="51" y="38"/>
                      <a:pt x="61" y="29"/>
                    </a:cubicBezTo>
                    <a:cubicBezTo>
                      <a:pt x="66" y="22"/>
                      <a:pt x="61" y="2"/>
                      <a:pt x="47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4" name="Freeform 277"/>
              <p:cNvSpPr>
                <a:spLocks/>
              </p:cNvSpPr>
              <p:nvPr/>
            </p:nvSpPr>
            <p:spPr bwMode="auto">
              <a:xfrm>
                <a:off x="527" y="2157"/>
                <a:ext cx="333" cy="1134"/>
              </a:xfrm>
              <a:custGeom>
                <a:avLst/>
                <a:gdLst>
                  <a:gd name="T0" fmla="*/ 123 w 133"/>
                  <a:gd name="T1" fmla="*/ 985 h 425"/>
                  <a:gd name="T2" fmla="*/ 265 w 133"/>
                  <a:gd name="T3" fmla="*/ 1118 h 425"/>
                  <a:gd name="T4" fmla="*/ 308 w 133"/>
                  <a:gd name="T5" fmla="*/ 1081 h 425"/>
                  <a:gd name="T6" fmla="*/ 320 w 133"/>
                  <a:gd name="T7" fmla="*/ 1011 h 425"/>
                  <a:gd name="T8" fmla="*/ 75 w 133"/>
                  <a:gd name="T9" fmla="*/ 550 h 425"/>
                  <a:gd name="T10" fmla="*/ 230 w 133"/>
                  <a:gd name="T11" fmla="*/ 0 h 425"/>
                  <a:gd name="T12" fmla="*/ 230 w 133"/>
                  <a:gd name="T13" fmla="*/ 0 h 425"/>
                  <a:gd name="T14" fmla="*/ 175 w 133"/>
                  <a:gd name="T15" fmla="*/ 16 h 425"/>
                  <a:gd name="T16" fmla="*/ 48 w 133"/>
                  <a:gd name="T17" fmla="*/ 181 h 425"/>
                  <a:gd name="T18" fmla="*/ 25 w 133"/>
                  <a:gd name="T19" fmla="*/ 272 h 425"/>
                  <a:gd name="T20" fmla="*/ 0 w 133"/>
                  <a:gd name="T21" fmla="*/ 470 h 425"/>
                  <a:gd name="T22" fmla="*/ 123 w 133"/>
                  <a:gd name="T23" fmla="*/ 979 h 425"/>
                  <a:gd name="T24" fmla="*/ 123 w 133"/>
                  <a:gd name="T25" fmla="*/ 985 h 4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425"/>
                  <a:gd name="T41" fmla="*/ 133 w 133"/>
                  <a:gd name="T42" fmla="*/ 425 h 4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425">
                    <a:moveTo>
                      <a:pt x="49" y="369"/>
                    </a:moveTo>
                    <a:cubicBezTo>
                      <a:pt x="65" y="404"/>
                      <a:pt x="84" y="425"/>
                      <a:pt x="106" y="419"/>
                    </a:cubicBezTo>
                    <a:cubicBezTo>
                      <a:pt x="106" y="419"/>
                      <a:pt x="115" y="416"/>
                      <a:pt x="123" y="405"/>
                    </a:cubicBezTo>
                    <a:cubicBezTo>
                      <a:pt x="133" y="385"/>
                      <a:pt x="128" y="379"/>
                      <a:pt x="128" y="379"/>
                    </a:cubicBezTo>
                    <a:cubicBezTo>
                      <a:pt x="83" y="340"/>
                      <a:pt x="35" y="280"/>
                      <a:pt x="30" y="206"/>
                    </a:cubicBezTo>
                    <a:cubicBezTo>
                      <a:pt x="24" y="135"/>
                      <a:pt x="59" y="3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0"/>
                      <a:pt x="80" y="2"/>
                      <a:pt x="70" y="6"/>
                    </a:cubicBezTo>
                    <a:cubicBezTo>
                      <a:pt x="52" y="16"/>
                      <a:pt x="31" y="33"/>
                      <a:pt x="19" y="68"/>
                    </a:cubicBezTo>
                    <a:cubicBezTo>
                      <a:pt x="17" y="74"/>
                      <a:pt x="11" y="93"/>
                      <a:pt x="10" y="102"/>
                    </a:cubicBezTo>
                    <a:cubicBezTo>
                      <a:pt x="5" y="123"/>
                      <a:pt x="0" y="148"/>
                      <a:pt x="0" y="176"/>
                    </a:cubicBezTo>
                    <a:cubicBezTo>
                      <a:pt x="0" y="293"/>
                      <a:pt x="27" y="316"/>
                      <a:pt x="49" y="367"/>
                    </a:cubicBezTo>
                    <a:lnTo>
                      <a:pt x="49" y="3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5" name="Freeform 278"/>
              <p:cNvSpPr>
                <a:spLocks/>
              </p:cNvSpPr>
              <p:nvPr/>
            </p:nvSpPr>
            <p:spPr bwMode="auto">
              <a:xfrm>
                <a:off x="632" y="2157"/>
                <a:ext cx="1060" cy="1200"/>
              </a:xfrm>
              <a:custGeom>
                <a:avLst/>
                <a:gdLst>
                  <a:gd name="T0" fmla="*/ 1005 w 424"/>
                  <a:gd name="T1" fmla="*/ 1051 h 450"/>
                  <a:gd name="T2" fmla="*/ 915 w 424"/>
                  <a:gd name="T3" fmla="*/ 949 h 450"/>
                  <a:gd name="T4" fmla="*/ 870 w 424"/>
                  <a:gd name="T5" fmla="*/ 851 h 450"/>
                  <a:gd name="T6" fmla="*/ 858 w 424"/>
                  <a:gd name="T7" fmla="*/ 880 h 450"/>
                  <a:gd name="T8" fmla="*/ 830 w 424"/>
                  <a:gd name="T9" fmla="*/ 907 h 450"/>
                  <a:gd name="T10" fmla="*/ 830 w 424"/>
                  <a:gd name="T11" fmla="*/ 949 h 450"/>
                  <a:gd name="T12" fmla="*/ 780 w 424"/>
                  <a:gd name="T13" fmla="*/ 995 h 450"/>
                  <a:gd name="T14" fmla="*/ 805 w 424"/>
                  <a:gd name="T15" fmla="*/ 923 h 450"/>
                  <a:gd name="T16" fmla="*/ 800 w 424"/>
                  <a:gd name="T17" fmla="*/ 848 h 450"/>
                  <a:gd name="T18" fmla="*/ 823 w 424"/>
                  <a:gd name="T19" fmla="*/ 768 h 450"/>
                  <a:gd name="T20" fmla="*/ 820 w 424"/>
                  <a:gd name="T21" fmla="*/ 757 h 450"/>
                  <a:gd name="T22" fmla="*/ 810 w 424"/>
                  <a:gd name="T23" fmla="*/ 741 h 450"/>
                  <a:gd name="T24" fmla="*/ 675 w 424"/>
                  <a:gd name="T25" fmla="*/ 576 h 450"/>
                  <a:gd name="T26" fmla="*/ 360 w 424"/>
                  <a:gd name="T27" fmla="*/ 192 h 450"/>
                  <a:gd name="T28" fmla="*/ 165 w 424"/>
                  <a:gd name="T29" fmla="*/ 21 h 450"/>
                  <a:gd name="T30" fmla="*/ 5 w 424"/>
                  <a:gd name="T31" fmla="*/ 512 h 450"/>
                  <a:gd name="T32" fmla="*/ 150 w 424"/>
                  <a:gd name="T33" fmla="*/ 816 h 450"/>
                  <a:gd name="T34" fmla="*/ 345 w 424"/>
                  <a:gd name="T35" fmla="*/ 928 h 450"/>
                  <a:gd name="T36" fmla="*/ 660 w 424"/>
                  <a:gd name="T37" fmla="*/ 1067 h 450"/>
                  <a:gd name="T38" fmla="*/ 820 w 424"/>
                  <a:gd name="T39" fmla="*/ 1120 h 450"/>
                  <a:gd name="T40" fmla="*/ 920 w 424"/>
                  <a:gd name="T41" fmla="*/ 1152 h 450"/>
                  <a:gd name="T42" fmla="*/ 1055 w 424"/>
                  <a:gd name="T43" fmla="*/ 1173 h 450"/>
                  <a:gd name="T44" fmla="*/ 1005 w 424"/>
                  <a:gd name="T45" fmla="*/ 1051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4"/>
                  <a:gd name="T70" fmla="*/ 0 h 450"/>
                  <a:gd name="T71" fmla="*/ 424 w 424"/>
                  <a:gd name="T72" fmla="*/ 450 h 4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4" h="450">
                    <a:moveTo>
                      <a:pt x="402" y="394"/>
                    </a:moveTo>
                    <a:cubicBezTo>
                      <a:pt x="390" y="374"/>
                      <a:pt x="376" y="370"/>
                      <a:pt x="366" y="356"/>
                    </a:cubicBezTo>
                    <a:cubicBezTo>
                      <a:pt x="360" y="349"/>
                      <a:pt x="355" y="335"/>
                      <a:pt x="348" y="319"/>
                    </a:cubicBezTo>
                    <a:cubicBezTo>
                      <a:pt x="347" y="323"/>
                      <a:pt x="346" y="326"/>
                      <a:pt x="343" y="330"/>
                    </a:cubicBezTo>
                    <a:cubicBezTo>
                      <a:pt x="341" y="334"/>
                      <a:pt x="334" y="334"/>
                      <a:pt x="332" y="340"/>
                    </a:cubicBezTo>
                    <a:cubicBezTo>
                      <a:pt x="330" y="345"/>
                      <a:pt x="334" y="351"/>
                      <a:pt x="332" y="356"/>
                    </a:cubicBezTo>
                    <a:cubicBezTo>
                      <a:pt x="329" y="361"/>
                      <a:pt x="322" y="383"/>
                      <a:pt x="312" y="373"/>
                    </a:cubicBezTo>
                    <a:cubicBezTo>
                      <a:pt x="303" y="364"/>
                      <a:pt x="321" y="354"/>
                      <a:pt x="322" y="346"/>
                    </a:cubicBezTo>
                    <a:cubicBezTo>
                      <a:pt x="324" y="333"/>
                      <a:pt x="318" y="328"/>
                      <a:pt x="320" y="318"/>
                    </a:cubicBezTo>
                    <a:cubicBezTo>
                      <a:pt x="322" y="307"/>
                      <a:pt x="332" y="305"/>
                      <a:pt x="329" y="288"/>
                    </a:cubicBezTo>
                    <a:cubicBezTo>
                      <a:pt x="329" y="287"/>
                      <a:pt x="329" y="285"/>
                      <a:pt x="328" y="284"/>
                    </a:cubicBezTo>
                    <a:cubicBezTo>
                      <a:pt x="327" y="282"/>
                      <a:pt x="325" y="280"/>
                      <a:pt x="324" y="278"/>
                    </a:cubicBezTo>
                    <a:cubicBezTo>
                      <a:pt x="302" y="254"/>
                      <a:pt x="294" y="234"/>
                      <a:pt x="270" y="216"/>
                    </a:cubicBezTo>
                    <a:cubicBezTo>
                      <a:pt x="246" y="198"/>
                      <a:pt x="177" y="140"/>
                      <a:pt x="144" y="72"/>
                    </a:cubicBezTo>
                    <a:cubicBezTo>
                      <a:pt x="118" y="20"/>
                      <a:pt x="90" y="0"/>
                      <a:pt x="66" y="8"/>
                    </a:cubicBezTo>
                    <a:cubicBezTo>
                      <a:pt x="42" y="16"/>
                      <a:pt x="0" y="128"/>
                      <a:pt x="2" y="192"/>
                    </a:cubicBezTo>
                    <a:cubicBezTo>
                      <a:pt x="4" y="256"/>
                      <a:pt x="46" y="296"/>
                      <a:pt x="60" y="306"/>
                    </a:cubicBezTo>
                    <a:cubicBezTo>
                      <a:pt x="74" y="316"/>
                      <a:pt x="126" y="344"/>
                      <a:pt x="138" y="348"/>
                    </a:cubicBezTo>
                    <a:cubicBezTo>
                      <a:pt x="150" y="352"/>
                      <a:pt x="230" y="386"/>
                      <a:pt x="264" y="400"/>
                    </a:cubicBezTo>
                    <a:cubicBezTo>
                      <a:pt x="298" y="414"/>
                      <a:pt x="304" y="412"/>
                      <a:pt x="328" y="420"/>
                    </a:cubicBezTo>
                    <a:cubicBezTo>
                      <a:pt x="352" y="428"/>
                      <a:pt x="352" y="430"/>
                      <a:pt x="368" y="432"/>
                    </a:cubicBezTo>
                    <a:cubicBezTo>
                      <a:pt x="384" y="434"/>
                      <a:pt x="420" y="450"/>
                      <a:pt x="422" y="440"/>
                    </a:cubicBezTo>
                    <a:cubicBezTo>
                      <a:pt x="424" y="430"/>
                      <a:pt x="414" y="414"/>
                      <a:pt x="402" y="39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6" name="Freeform 279"/>
              <p:cNvSpPr>
                <a:spLocks/>
              </p:cNvSpPr>
              <p:nvPr/>
            </p:nvSpPr>
            <p:spPr bwMode="auto">
              <a:xfrm>
                <a:off x="1357" y="2043"/>
                <a:ext cx="651" cy="485"/>
              </a:xfrm>
              <a:custGeom>
                <a:avLst/>
                <a:gdLst>
                  <a:gd name="T0" fmla="*/ 616 w 260"/>
                  <a:gd name="T1" fmla="*/ 410 h 182"/>
                  <a:gd name="T2" fmla="*/ 616 w 260"/>
                  <a:gd name="T3" fmla="*/ 410 h 182"/>
                  <a:gd name="T4" fmla="*/ 546 w 260"/>
                  <a:gd name="T5" fmla="*/ 480 h 182"/>
                  <a:gd name="T6" fmla="*/ 496 w 260"/>
                  <a:gd name="T7" fmla="*/ 450 h 182"/>
                  <a:gd name="T8" fmla="*/ 310 w 260"/>
                  <a:gd name="T9" fmla="*/ 322 h 182"/>
                  <a:gd name="T10" fmla="*/ 68 w 260"/>
                  <a:gd name="T11" fmla="*/ 237 h 182"/>
                  <a:gd name="T12" fmla="*/ 53 w 260"/>
                  <a:gd name="T13" fmla="*/ 213 h 182"/>
                  <a:gd name="T14" fmla="*/ 8 w 260"/>
                  <a:gd name="T15" fmla="*/ 125 h 182"/>
                  <a:gd name="T16" fmla="*/ 13 w 260"/>
                  <a:gd name="T17" fmla="*/ 85 h 182"/>
                  <a:gd name="T18" fmla="*/ 238 w 260"/>
                  <a:gd name="T19" fmla="*/ 3 h 182"/>
                  <a:gd name="T20" fmla="*/ 245 w 260"/>
                  <a:gd name="T21" fmla="*/ 3 h 182"/>
                  <a:gd name="T22" fmla="*/ 421 w 260"/>
                  <a:gd name="T23" fmla="*/ 117 h 182"/>
                  <a:gd name="T24" fmla="*/ 616 w 260"/>
                  <a:gd name="T25" fmla="*/ 410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0"/>
                  <a:gd name="T40" fmla="*/ 0 h 182"/>
                  <a:gd name="T41" fmla="*/ 260 w 260"/>
                  <a:gd name="T42" fmla="*/ 182 h 1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0" h="182">
                    <a:moveTo>
                      <a:pt x="246" y="154"/>
                    </a:moveTo>
                    <a:cubicBezTo>
                      <a:pt x="246" y="154"/>
                      <a:pt x="246" y="154"/>
                      <a:pt x="246" y="154"/>
                    </a:cubicBezTo>
                    <a:cubicBezTo>
                      <a:pt x="244" y="165"/>
                      <a:pt x="236" y="178"/>
                      <a:pt x="218" y="180"/>
                    </a:cubicBezTo>
                    <a:cubicBezTo>
                      <a:pt x="211" y="182"/>
                      <a:pt x="206" y="177"/>
                      <a:pt x="198" y="169"/>
                    </a:cubicBezTo>
                    <a:cubicBezTo>
                      <a:pt x="188" y="159"/>
                      <a:pt x="159" y="129"/>
                      <a:pt x="124" y="121"/>
                    </a:cubicBezTo>
                    <a:cubicBezTo>
                      <a:pt x="99" y="116"/>
                      <a:pt x="44" y="101"/>
                      <a:pt x="27" y="89"/>
                    </a:cubicBezTo>
                    <a:cubicBezTo>
                      <a:pt x="24" y="87"/>
                      <a:pt x="21" y="81"/>
                      <a:pt x="21" y="80"/>
                    </a:cubicBezTo>
                    <a:cubicBezTo>
                      <a:pt x="15" y="66"/>
                      <a:pt x="4" y="54"/>
                      <a:pt x="3" y="47"/>
                    </a:cubicBezTo>
                    <a:cubicBezTo>
                      <a:pt x="0" y="41"/>
                      <a:pt x="2" y="36"/>
                      <a:pt x="5" y="32"/>
                    </a:cubicBezTo>
                    <a:cubicBezTo>
                      <a:pt x="27" y="4"/>
                      <a:pt x="60" y="5"/>
                      <a:pt x="95" y="1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122" y="0"/>
                      <a:pt x="136" y="30"/>
                      <a:pt x="168" y="44"/>
                    </a:cubicBezTo>
                    <a:cubicBezTo>
                      <a:pt x="223" y="69"/>
                      <a:pt x="260" y="94"/>
                      <a:pt x="246" y="15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7" name="Freeform 280"/>
              <p:cNvSpPr>
                <a:spLocks/>
              </p:cNvSpPr>
              <p:nvPr/>
            </p:nvSpPr>
            <p:spPr bwMode="auto">
              <a:xfrm>
                <a:off x="1155" y="2301"/>
                <a:ext cx="160" cy="208"/>
              </a:xfrm>
              <a:custGeom>
                <a:avLst/>
                <a:gdLst>
                  <a:gd name="T0" fmla="*/ 55 w 64"/>
                  <a:gd name="T1" fmla="*/ 0 h 78"/>
                  <a:gd name="T2" fmla="*/ 55 w 64"/>
                  <a:gd name="T3" fmla="*/ 0 h 78"/>
                  <a:gd name="T4" fmla="*/ 3 w 64"/>
                  <a:gd name="T5" fmla="*/ 123 h 78"/>
                  <a:gd name="T6" fmla="*/ 30 w 64"/>
                  <a:gd name="T7" fmla="*/ 205 h 78"/>
                  <a:gd name="T8" fmla="*/ 32 w 64"/>
                  <a:gd name="T9" fmla="*/ 208 h 78"/>
                  <a:gd name="T10" fmla="*/ 32 w 64"/>
                  <a:gd name="T11" fmla="*/ 208 h 78"/>
                  <a:gd name="T12" fmla="*/ 55 w 64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78"/>
                  <a:gd name="T23" fmla="*/ 64 w 64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7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14"/>
                      <a:pt x="2" y="31"/>
                      <a:pt x="1" y="46"/>
                    </a:cubicBezTo>
                    <a:cubicBezTo>
                      <a:pt x="0" y="58"/>
                      <a:pt x="4" y="69"/>
                      <a:pt x="12" y="77"/>
                    </a:cubicBezTo>
                    <a:cubicBezTo>
                      <a:pt x="12" y="77"/>
                      <a:pt x="12" y="78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64" y="67"/>
                      <a:pt x="49" y="9"/>
                      <a:pt x="2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8" name="Freeform 281"/>
              <p:cNvSpPr>
                <a:spLocks/>
              </p:cNvSpPr>
              <p:nvPr/>
            </p:nvSpPr>
            <p:spPr bwMode="auto">
              <a:xfrm>
                <a:off x="1210" y="2232"/>
                <a:ext cx="185" cy="176"/>
              </a:xfrm>
              <a:custGeom>
                <a:avLst/>
                <a:gdLst>
                  <a:gd name="T0" fmla="*/ 180 w 74"/>
                  <a:gd name="T1" fmla="*/ 37 h 66"/>
                  <a:gd name="T2" fmla="*/ 147 w 74"/>
                  <a:gd name="T3" fmla="*/ 11 h 66"/>
                  <a:gd name="T4" fmla="*/ 23 w 74"/>
                  <a:gd name="T5" fmla="*/ 48 h 66"/>
                  <a:gd name="T6" fmla="*/ 0 w 74"/>
                  <a:gd name="T7" fmla="*/ 69 h 66"/>
                  <a:gd name="T8" fmla="*/ 0 w 74"/>
                  <a:gd name="T9" fmla="*/ 69 h 66"/>
                  <a:gd name="T10" fmla="*/ 60 w 74"/>
                  <a:gd name="T11" fmla="*/ 157 h 66"/>
                  <a:gd name="T12" fmla="*/ 62 w 74"/>
                  <a:gd name="T13" fmla="*/ 157 h 66"/>
                  <a:gd name="T14" fmla="*/ 183 w 74"/>
                  <a:gd name="T15" fmla="*/ 45 h 66"/>
                  <a:gd name="T16" fmla="*/ 180 w 74"/>
                  <a:gd name="T17" fmla="*/ 37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6"/>
                  <a:gd name="T29" fmla="*/ 74 w 7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6">
                    <a:moveTo>
                      <a:pt x="72" y="14"/>
                    </a:moveTo>
                    <a:cubicBezTo>
                      <a:pt x="69" y="9"/>
                      <a:pt x="64" y="6"/>
                      <a:pt x="59" y="4"/>
                    </a:cubicBezTo>
                    <a:cubicBezTo>
                      <a:pt x="46" y="0"/>
                      <a:pt x="27" y="5"/>
                      <a:pt x="9" y="18"/>
                    </a:cubicBezTo>
                    <a:cubicBezTo>
                      <a:pt x="6" y="21"/>
                      <a:pt x="3" y="24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2" y="44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43" y="66"/>
                      <a:pt x="74" y="42"/>
                      <a:pt x="73" y="17"/>
                    </a:cubicBezTo>
                    <a:lnTo>
                      <a:pt x="72" y="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39" name="Freeform 282"/>
              <p:cNvSpPr>
                <a:spLocks/>
              </p:cNvSpPr>
              <p:nvPr/>
            </p:nvSpPr>
            <p:spPr bwMode="auto">
              <a:xfrm>
                <a:off x="1250" y="23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0" name="Freeform 283"/>
              <p:cNvSpPr>
                <a:spLocks/>
              </p:cNvSpPr>
              <p:nvPr/>
            </p:nvSpPr>
            <p:spPr bwMode="auto">
              <a:xfrm>
                <a:off x="1262" y="23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1" name="Freeform 284"/>
              <p:cNvSpPr>
                <a:spLocks/>
              </p:cNvSpPr>
              <p:nvPr/>
            </p:nvSpPr>
            <p:spPr bwMode="auto">
              <a:xfrm>
                <a:off x="1267" y="2373"/>
                <a:ext cx="1" cy="3"/>
              </a:xfrm>
              <a:custGeom>
                <a:avLst/>
                <a:gdLst>
                  <a:gd name="T0" fmla="*/ 0 w 1"/>
                  <a:gd name="T1" fmla="*/ 3 h 1"/>
                  <a:gd name="T2" fmla="*/ 0 w 1"/>
                  <a:gd name="T3" fmla="*/ 0 h 1"/>
                  <a:gd name="T4" fmla="*/ 0 w 1"/>
                  <a:gd name="T5" fmla="*/ 3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2" name="Freeform 285"/>
              <p:cNvSpPr>
                <a:spLocks/>
              </p:cNvSpPr>
              <p:nvPr/>
            </p:nvSpPr>
            <p:spPr bwMode="auto">
              <a:xfrm>
                <a:off x="1187" y="2269"/>
                <a:ext cx="255" cy="288"/>
              </a:xfrm>
              <a:custGeom>
                <a:avLst/>
                <a:gdLst>
                  <a:gd name="T0" fmla="*/ 208 w 102"/>
                  <a:gd name="T1" fmla="*/ 13 h 108"/>
                  <a:gd name="T2" fmla="*/ 205 w 102"/>
                  <a:gd name="T3" fmla="*/ 5 h 108"/>
                  <a:gd name="T4" fmla="*/ 203 w 102"/>
                  <a:gd name="T5" fmla="*/ 0 h 108"/>
                  <a:gd name="T6" fmla="*/ 205 w 102"/>
                  <a:gd name="T7" fmla="*/ 8 h 108"/>
                  <a:gd name="T8" fmla="*/ 85 w 102"/>
                  <a:gd name="T9" fmla="*/ 120 h 108"/>
                  <a:gd name="T10" fmla="*/ 83 w 102"/>
                  <a:gd name="T11" fmla="*/ 120 h 108"/>
                  <a:gd name="T12" fmla="*/ 0 w 102"/>
                  <a:gd name="T13" fmla="*/ 240 h 108"/>
                  <a:gd name="T14" fmla="*/ 3 w 102"/>
                  <a:gd name="T15" fmla="*/ 243 h 108"/>
                  <a:gd name="T16" fmla="*/ 208 w 102"/>
                  <a:gd name="T17" fmla="*/ 13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2"/>
                  <a:gd name="T28" fmla="*/ 0 h 108"/>
                  <a:gd name="T29" fmla="*/ 102 w 102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2" h="108">
                    <a:moveTo>
                      <a:pt x="83" y="5"/>
                    </a:moveTo>
                    <a:cubicBezTo>
                      <a:pt x="82" y="2"/>
                      <a:pt x="82" y="2"/>
                      <a:pt x="82" y="2"/>
                    </a:cubicBezTo>
                    <a:cubicBezTo>
                      <a:pt x="82" y="1"/>
                      <a:pt x="81" y="0"/>
                      <a:pt x="81" y="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3" y="28"/>
                      <a:pt x="52" y="52"/>
                      <a:pt x="34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6" y="63"/>
                      <a:pt x="28" y="84"/>
                      <a:pt x="0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31" y="108"/>
                      <a:pt x="102" y="54"/>
                      <a:pt x="83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3" name="Freeform 286"/>
              <p:cNvSpPr>
                <a:spLocks/>
              </p:cNvSpPr>
              <p:nvPr/>
            </p:nvSpPr>
            <p:spPr bwMode="auto">
              <a:xfrm>
                <a:off x="650" y="3141"/>
                <a:ext cx="327" cy="355"/>
              </a:xfrm>
              <a:custGeom>
                <a:avLst/>
                <a:gdLst>
                  <a:gd name="T0" fmla="*/ 327 w 131"/>
                  <a:gd name="T1" fmla="*/ 272 h 133"/>
                  <a:gd name="T2" fmla="*/ 300 w 131"/>
                  <a:gd name="T3" fmla="*/ 259 h 133"/>
                  <a:gd name="T4" fmla="*/ 142 w 131"/>
                  <a:gd name="T5" fmla="*/ 133 h 133"/>
                  <a:gd name="T6" fmla="*/ 0 w 131"/>
                  <a:gd name="T7" fmla="*/ 0 h 133"/>
                  <a:gd name="T8" fmla="*/ 17 w 131"/>
                  <a:gd name="T9" fmla="*/ 160 h 133"/>
                  <a:gd name="T10" fmla="*/ 22 w 131"/>
                  <a:gd name="T11" fmla="*/ 315 h 133"/>
                  <a:gd name="T12" fmla="*/ 25 w 131"/>
                  <a:gd name="T13" fmla="*/ 315 h 133"/>
                  <a:gd name="T14" fmla="*/ 22 w 131"/>
                  <a:gd name="T15" fmla="*/ 318 h 133"/>
                  <a:gd name="T16" fmla="*/ 175 w 131"/>
                  <a:gd name="T17" fmla="*/ 355 h 133"/>
                  <a:gd name="T18" fmla="*/ 327 w 131"/>
                  <a:gd name="T19" fmla="*/ 318 h 133"/>
                  <a:gd name="T20" fmla="*/ 327 w 131"/>
                  <a:gd name="T21" fmla="*/ 315 h 133"/>
                  <a:gd name="T22" fmla="*/ 327 w 131"/>
                  <a:gd name="T23" fmla="*/ 315 h 133"/>
                  <a:gd name="T24" fmla="*/ 327 w 131"/>
                  <a:gd name="T25" fmla="*/ 272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133"/>
                  <a:gd name="T41" fmla="*/ 131 w 131"/>
                  <a:gd name="T42" fmla="*/ 133 h 1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133">
                    <a:moveTo>
                      <a:pt x="131" y="102"/>
                    </a:moveTo>
                    <a:cubicBezTo>
                      <a:pt x="127" y="100"/>
                      <a:pt x="123" y="98"/>
                      <a:pt x="120" y="97"/>
                    </a:cubicBezTo>
                    <a:cubicBezTo>
                      <a:pt x="100" y="88"/>
                      <a:pt x="78" y="72"/>
                      <a:pt x="57" y="50"/>
                    </a:cubicBezTo>
                    <a:cubicBezTo>
                      <a:pt x="35" y="56"/>
                      <a:pt x="16" y="35"/>
                      <a:pt x="0" y="0"/>
                    </a:cubicBezTo>
                    <a:cubicBezTo>
                      <a:pt x="4" y="22"/>
                      <a:pt x="7" y="43"/>
                      <a:pt x="7" y="60"/>
                    </a:cubicBezTo>
                    <a:cubicBezTo>
                      <a:pt x="7" y="122"/>
                      <a:pt x="8" y="79"/>
                      <a:pt x="9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7"/>
                      <a:pt x="36" y="133"/>
                      <a:pt x="70" y="133"/>
                    </a:cubicBezTo>
                    <a:cubicBezTo>
                      <a:pt x="104" y="133"/>
                      <a:pt x="131" y="127"/>
                      <a:pt x="131" y="119"/>
                    </a:cubicBezTo>
                    <a:cubicBezTo>
                      <a:pt x="131" y="119"/>
                      <a:pt x="131" y="119"/>
                      <a:pt x="131" y="118"/>
                    </a:cubicBezTo>
                    <a:cubicBezTo>
                      <a:pt x="131" y="118"/>
                      <a:pt x="131" y="118"/>
                      <a:pt x="131" y="118"/>
                    </a:cubicBezTo>
                    <a:lnTo>
                      <a:pt x="131" y="10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4" name="Freeform 287"/>
              <p:cNvSpPr>
                <a:spLocks/>
              </p:cNvSpPr>
              <p:nvPr/>
            </p:nvSpPr>
            <p:spPr bwMode="auto">
              <a:xfrm>
                <a:off x="587" y="2019"/>
                <a:ext cx="1651" cy="1514"/>
              </a:xfrm>
              <a:custGeom>
                <a:avLst/>
                <a:gdLst>
                  <a:gd name="T0" fmla="*/ 1401 w 660"/>
                  <a:gd name="T1" fmla="*/ 440 h 568"/>
                  <a:gd name="T2" fmla="*/ 1398 w 660"/>
                  <a:gd name="T3" fmla="*/ 432 h 568"/>
                  <a:gd name="T4" fmla="*/ 1401 w 660"/>
                  <a:gd name="T5" fmla="*/ 426 h 568"/>
                  <a:gd name="T6" fmla="*/ 1203 w 660"/>
                  <a:gd name="T7" fmla="*/ 128 h 568"/>
                  <a:gd name="T8" fmla="*/ 1013 w 660"/>
                  <a:gd name="T9" fmla="*/ 8 h 568"/>
                  <a:gd name="T10" fmla="*/ 1011 w 660"/>
                  <a:gd name="T11" fmla="*/ 8 h 568"/>
                  <a:gd name="T12" fmla="*/ 758 w 660"/>
                  <a:gd name="T13" fmla="*/ 117 h 568"/>
                  <a:gd name="T14" fmla="*/ 750 w 660"/>
                  <a:gd name="T15" fmla="*/ 131 h 568"/>
                  <a:gd name="T16" fmla="*/ 753 w 660"/>
                  <a:gd name="T17" fmla="*/ 139 h 568"/>
                  <a:gd name="T18" fmla="*/ 790 w 660"/>
                  <a:gd name="T19" fmla="*/ 208 h 568"/>
                  <a:gd name="T20" fmla="*/ 795 w 660"/>
                  <a:gd name="T21" fmla="*/ 221 h 568"/>
                  <a:gd name="T22" fmla="*/ 775 w 660"/>
                  <a:gd name="T23" fmla="*/ 208 h 568"/>
                  <a:gd name="T24" fmla="*/ 635 w 660"/>
                  <a:gd name="T25" fmla="*/ 251 h 568"/>
                  <a:gd name="T26" fmla="*/ 555 w 660"/>
                  <a:gd name="T27" fmla="*/ 405 h 568"/>
                  <a:gd name="T28" fmla="*/ 563 w 660"/>
                  <a:gd name="T29" fmla="*/ 456 h 568"/>
                  <a:gd name="T30" fmla="*/ 563 w 660"/>
                  <a:gd name="T31" fmla="*/ 450 h 568"/>
                  <a:gd name="T32" fmla="*/ 523 w 660"/>
                  <a:gd name="T33" fmla="*/ 458 h 568"/>
                  <a:gd name="T34" fmla="*/ 465 w 660"/>
                  <a:gd name="T35" fmla="*/ 373 h 568"/>
                  <a:gd name="T36" fmla="*/ 210 w 660"/>
                  <a:gd name="T37" fmla="*/ 117 h 568"/>
                  <a:gd name="T38" fmla="*/ 15 w 660"/>
                  <a:gd name="T39" fmla="*/ 688 h 568"/>
                  <a:gd name="T40" fmla="*/ 295 w 660"/>
                  <a:gd name="T41" fmla="*/ 1178 h 568"/>
                  <a:gd name="T42" fmla="*/ 978 w 660"/>
                  <a:gd name="T43" fmla="*/ 1418 h 568"/>
                  <a:gd name="T44" fmla="*/ 1501 w 660"/>
                  <a:gd name="T45" fmla="*/ 1423 h 568"/>
                  <a:gd name="T46" fmla="*/ 1571 w 660"/>
                  <a:gd name="T47" fmla="*/ 856 h 568"/>
                  <a:gd name="T48" fmla="*/ 1398 w 660"/>
                  <a:gd name="T49" fmla="*/ 453 h 5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0"/>
                  <a:gd name="T76" fmla="*/ 0 h 568"/>
                  <a:gd name="T77" fmla="*/ 660 w 660"/>
                  <a:gd name="T78" fmla="*/ 568 h 5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0" h="568">
                    <a:moveTo>
                      <a:pt x="560" y="165"/>
                    </a:moveTo>
                    <a:cubicBezTo>
                      <a:pt x="559" y="164"/>
                      <a:pt x="559" y="163"/>
                      <a:pt x="559" y="162"/>
                    </a:cubicBezTo>
                    <a:cubicBezTo>
                      <a:pt x="560" y="160"/>
                      <a:pt x="560" y="160"/>
                      <a:pt x="560" y="160"/>
                    </a:cubicBezTo>
                    <a:cubicBezTo>
                      <a:pt x="572" y="100"/>
                      <a:pt x="538" y="73"/>
                      <a:pt x="481" y="48"/>
                    </a:cubicBezTo>
                    <a:cubicBezTo>
                      <a:pt x="443" y="31"/>
                      <a:pt x="435" y="0"/>
                      <a:pt x="405" y="3"/>
                    </a:cubicBezTo>
                    <a:cubicBezTo>
                      <a:pt x="404" y="3"/>
                      <a:pt x="404" y="3"/>
                      <a:pt x="404" y="3"/>
                    </a:cubicBezTo>
                    <a:cubicBezTo>
                      <a:pt x="367" y="7"/>
                      <a:pt x="325" y="8"/>
                      <a:pt x="303" y="44"/>
                    </a:cubicBezTo>
                    <a:cubicBezTo>
                      <a:pt x="302" y="46"/>
                      <a:pt x="301" y="48"/>
                      <a:pt x="300" y="49"/>
                    </a:cubicBezTo>
                    <a:cubicBezTo>
                      <a:pt x="300" y="50"/>
                      <a:pt x="301" y="51"/>
                      <a:pt x="301" y="52"/>
                    </a:cubicBezTo>
                    <a:cubicBezTo>
                      <a:pt x="304" y="59"/>
                      <a:pt x="310" y="70"/>
                      <a:pt x="316" y="78"/>
                    </a:cubicBezTo>
                    <a:cubicBezTo>
                      <a:pt x="317" y="79"/>
                      <a:pt x="317" y="80"/>
                      <a:pt x="318" y="83"/>
                    </a:cubicBezTo>
                    <a:cubicBezTo>
                      <a:pt x="316" y="81"/>
                      <a:pt x="313" y="79"/>
                      <a:pt x="310" y="78"/>
                    </a:cubicBezTo>
                    <a:cubicBezTo>
                      <a:pt x="295" y="73"/>
                      <a:pt x="274" y="79"/>
                      <a:pt x="254" y="94"/>
                    </a:cubicBezTo>
                    <a:cubicBezTo>
                      <a:pt x="235" y="110"/>
                      <a:pt x="223" y="131"/>
                      <a:pt x="222" y="152"/>
                    </a:cubicBezTo>
                    <a:cubicBezTo>
                      <a:pt x="222" y="159"/>
                      <a:pt x="223" y="165"/>
                      <a:pt x="225" y="171"/>
                    </a:cubicBezTo>
                    <a:cubicBezTo>
                      <a:pt x="225" y="169"/>
                      <a:pt x="225" y="169"/>
                      <a:pt x="225" y="169"/>
                    </a:cubicBezTo>
                    <a:cubicBezTo>
                      <a:pt x="228" y="181"/>
                      <a:pt x="218" y="182"/>
                      <a:pt x="209" y="172"/>
                    </a:cubicBezTo>
                    <a:cubicBezTo>
                      <a:pt x="204" y="167"/>
                      <a:pt x="192" y="154"/>
                      <a:pt x="186" y="140"/>
                    </a:cubicBezTo>
                    <a:cubicBezTo>
                      <a:pt x="152" y="68"/>
                      <a:pt x="120" y="42"/>
                      <a:pt x="84" y="44"/>
                    </a:cubicBezTo>
                    <a:cubicBezTo>
                      <a:pt x="48" y="46"/>
                      <a:pt x="0" y="176"/>
                      <a:pt x="6" y="258"/>
                    </a:cubicBezTo>
                    <a:cubicBezTo>
                      <a:pt x="12" y="340"/>
                      <a:pt x="70" y="404"/>
                      <a:pt x="118" y="442"/>
                    </a:cubicBezTo>
                    <a:cubicBezTo>
                      <a:pt x="166" y="480"/>
                      <a:pt x="310" y="512"/>
                      <a:pt x="391" y="532"/>
                    </a:cubicBezTo>
                    <a:cubicBezTo>
                      <a:pt x="537" y="568"/>
                      <a:pt x="572" y="560"/>
                      <a:pt x="600" y="534"/>
                    </a:cubicBezTo>
                    <a:cubicBezTo>
                      <a:pt x="627" y="508"/>
                      <a:pt x="660" y="412"/>
                      <a:pt x="628" y="321"/>
                    </a:cubicBezTo>
                    <a:cubicBezTo>
                      <a:pt x="612" y="275"/>
                      <a:pt x="563" y="184"/>
                      <a:pt x="559" y="17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5" name="Freeform 288"/>
              <p:cNvSpPr>
                <a:spLocks/>
              </p:cNvSpPr>
              <p:nvPr/>
            </p:nvSpPr>
            <p:spPr bwMode="auto">
              <a:xfrm>
                <a:off x="955" y="1192"/>
                <a:ext cx="817" cy="1301"/>
              </a:xfrm>
              <a:custGeom>
                <a:avLst/>
                <a:gdLst>
                  <a:gd name="T0" fmla="*/ 192 w 327"/>
                  <a:gd name="T1" fmla="*/ 1301 h 488"/>
                  <a:gd name="T2" fmla="*/ 195 w 327"/>
                  <a:gd name="T3" fmla="*/ 1285 h 488"/>
                  <a:gd name="T4" fmla="*/ 195 w 327"/>
                  <a:gd name="T5" fmla="*/ 1282 h 488"/>
                  <a:gd name="T6" fmla="*/ 195 w 327"/>
                  <a:gd name="T7" fmla="*/ 1282 h 488"/>
                  <a:gd name="T8" fmla="*/ 190 w 327"/>
                  <a:gd name="T9" fmla="*/ 1266 h 488"/>
                  <a:gd name="T10" fmla="*/ 187 w 327"/>
                  <a:gd name="T11" fmla="*/ 1232 h 488"/>
                  <a:gd name="T12" fmla="*/ 267 w 327"/>
                  <a:gd name="T13" fmla="*/ 1077 h 488"/>
                  <a:gd name="T14" fmla="*/ 407 w 327"/>
                  <a:gd name="T15" fmla="*/ 1034 h 488"/>
                  <a:gd name="T16" fmla="*/ 417 w 327"/>
                  <a:gd name="T17" fmla="*/ 1040 h 488"/>
                  <a:gd name="T18" fmla="*/ 420 w 327"/>
                  <a:gd name="T19" fmla="*/ 1040 h 488"/>
                  <a:gd name="T20" fmla="*/ 427 w 327"/>
                  <a:gd name="T21" fmla="*/ 1048 h 488"/>
                  <a:gd name="T22" fmla="*/ 427 w 327"/>
                  <a:gd name="T23" fmla="*/ 1048 h 488"/>
                  <a:gd name="T24" fmla="*/ 422 w 327"/>
                  <a:gd name="T25" fmla="*/ 1034 h 488"/>
                  <a:gd name="T26" fmla="*/ 422 w 327"/>
                  <a:gd name="T27" fmla="*/ 1034 h 488"/>
                  <a:gd name="T28" fmla="*/ 417 w 327"/>
                  <a:gd name="T29" fmla="*/ 1024 h 488"/>
                  <a:gd name="T30" fmla="*/ 415 w 327"/>
                  <a:gd name="T31" fmla="*/ 1021 h 488"/>
                  <a:gd name="T32" fmla="*/ 410 w 327"/>
                  <a:gd name="T33" fmla="*/ 1013 h 488"/>
                  <a:gd name="T34" fmla="*/ 407 w 327"/>
                  <a:gd name="T35" fmla="*/ 1010 h 488"/>
                  <a:gd name="T36" fmla="*/ 400 w 327"/>
                  <a:gd name="T37" fmla="*/ 1000 h 488"/>
                  <a:gd name="T38" fmla="*/ 400 w 327"/>
                  <a:gd name="T39" fmla="*/ 1000 h 488"/>
                  <a:gd name="T40" fmla="*/ 395 w 327"/>
                  <a:gd name="T41" fmla="*/ 989 h 488"/>
                  <a:gd name="T42" fmla="*/ 392 w 327"/>
                  <a:gd name="T43" fmla="*/ 984 h 488"/>
                  <a:gd name="T44" fmla="*/ 390 w 327"/>
                  <a:gd name="T45" fmla="*/ 978 h 488"/>
                  <a:gd name="T46" fmla="*/ 387 w 327"/>
                  <a:gd name="T47" fmla="*/ 976 h 488"/>
                  <a:gd name="T48" fmla="*/ 385 w 327"/>
                  <a:gd name="T49" fmla="*/ 965 h 488"/>
                  <a:gd name="T50" fmla="*/ 382 w 327"/>
                  <a:gd name="T51" fmla="*/ 957 h 488"/>
                  <a:gd name="T52" fmla="*/ 382 w 327"/>
                  <a:gd name="T53" fmla="*/ 957 h 488"/>
                  <a:gd name="T54" fmla="*/ 337 w 327"/>
                  <a:gd name="T55" fmla="*/ 552 h 488"/>
                  <a:gd name="T56" fmla="*/ 412 w 327"/>
                  <a:gd name="T57" fmla="*/ 437 h 488"/>
                  <a:gd name="T58" fmla="*/ 415 w 327"/>
                  <a:gd name="T59" fmla="*/ 437 h 488"/>
                  <a:gd name="T60" fmla="*/ 497 w 327"/>
                  <a:gd name="T61" fmla="*/ 451 h 488"/>
                  <a:gd name="T62" fmla="*/ 500 w 327"/>
                  <a:gd name="T63" fmla="*/ 451 h 488"/>
                  <a:gd name="T64" fmla="*/ 610 w 327"/>
                  <a:gd name="T65" fmla="*/ 445 h 488"/>
                  <a:gd name="T66" fmla="*/ 817 w 327"/>
                  <a:gd name="T67" fmla="*/ 443 h 488"/>
                  <a:gd name="T68" fmla="*/ 642 w 327"/>
                  <a:gd name="T69" fmla="*/ 189 h 488"/>
                  <a:gd name="T70" fmla="*/ 597 w 327"/>
                  <a:gd name="T71" fmla="*/ 152 h 488"/>
                  <a:gd name="T72" fmla="*/ 605 w 327"/>
                  <a:gd name="T73" fmla="*/ 93 h 488"/>
                  <a:gd name="T74" fmla="*/ 520 w 327"/>
                  <a:gd name="T75" fmla="*/ 56 h 488"/>
                  <a:gd name="T76" fmla="*/ 490 w 327"/>
                  <a:gd name="T77" fmla="*/ 104 h 488"/>
                  <a:gd name="T78" fmla="*/ 485 w 327"/>
                  <a:gd name="T79" fmla="*/ 32 h 488"/>
                  <a:gd name="T80" fmla="*/ 402 w 327"/>
                  <a:gd name="T81" fmla="*/ 27 h 488"/>
                  <a:gd name="T82" fmla="*/ 335 w 327"/>
                  <a:gd name="T83" fmla="*/ 131 h 488"/>
                  <a:gd name="T84" fmla="*/ 310 w 327"/>
                  <a:gd name="T85" fmla="*/ 69 h 488"/>
                  <a:gd name="T86" fmla="*/ 220 w 327"/>
                  <a:gd name="T87" fmla="*/ 91 h 488"/>
                  <a:gd name="T88" fmla="*/ 205 w 327"/>
                  <a:gd name="T89" fmla="*/ 179 h 488"/>
                  <a:gd name="T90" fmla="*/ 187 w 327"/>
                  <a:gd name="T91" fmla="*/ 203 h 488"/>
                  <a:gd name="T92" fmla="*/ 7 w 327"/>
                  <a:gd name="T93" fmla="*/ 605 h 488"/>
                  <a:gd name="T94" fmla="*/ 30 w 327"/>
                  <a:gd name="T95" fmla="*/ 930 h 488"/>
                  <a:gd name="T96" fmla="*/ 192 w 327"/>
                  <a:gd name="T97" fmla="*/ 1301 h 4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27"/>
                  <a:gd name="T148" fmla="*/ 0 h 488"/>
                  <a:gd name="T149" fmla="*/ 327 w 327"/>
                  <a:gd name="T150" fmla="*/ 488 h 4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27" h="488">
                    <a:moveTo>
                      <a:pt x="77" y="488"/>
                    </a:moveTo>
                    <a:cubicBezTo>
                      <a:pt x="78" y="487"/>
                      <a:pt x="78" y="485"/>
                      <a:pt x="78" y="482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8" y="481"/>
                      <a:pt x="78" y="481"/>
                      <a:pt x="78" y="481"/>
                    </a:cubicBezTo>
                    <a:cubicBezTo>
                      <a:pt x="77" y="479"/>
                      <a:pt x="76" y="477"/>
                      <a:pt x="76" y="475"/>
                    </a:cubicBezTo>
                    <a:cubicBezTo>
                      <a:pt x="75" y="470"/>
                      <a:pt x="75" y="466"/>
                      <a:pt x="75" y="462"/>
                    </a:cubicBezTo>
                    <a:cubicBezTo>
                      <a:pt x="76" y="441"/>
                      <a:pt x="88" y="420"/>
                      <a:pt x="107" y="404"/>
                    </a:cubicBezTo>
                    <a:cubicBezTo>
                      <a:pt x="127" y="389"/>
                      <a:pt x="148" y="383"/>
                      <a:pt x="163" y="388"/>
                    </a:cubicBezTo>
                    <a:cubicBezTo>
                      <a:pt x="164" y="389"/>
                      <a:pt x="166" y="389"/>
                      <a:pt x="167" y="390"/>
                    </a:cubicBezTo>
                    <a:cubicBezTo>
                      <a:pt x="167" y="390"/>
                      <a:pt x="168" y="390"/>
                      <a:pt x="168" y="390"/>
                    </a:cubicBezTo>
                    <a:cubicBezTo>
                      <a:pt x="169" y="391"/>
                      <a:pt x="170" y="392"/>
                      <a:pt x="171" y="393"/>
                    </a:cubicBezTo>
                    <a:cubicBezTo>
                      <a:pt x="171" y="393"/>
                      <a:pt x="171" y="393"/>
                      <a:pt x="171" y="393"/>
                    </a:cubicBezTo>
                    <a:cubicBezTo>
                      <a:pt x="170" y="390"/>
                      <a:pt x="170" y="389"/>
                      <a:pt x="169" y="388"/>
                    </a:cubicBezTo>
                    <a:cubicBezTo>
                      <a:pt x="169" y="388"/>
                      <a:pt x="169" y="388"/>
                      <a:pt x="169" y="388"/>
                    </a:cubicBezTo>
                    <a:cubicBezTo>
                      <a:pt x="168" y="387"/>
                      <a:pt x="168" y="386"/>
                      <a:pt x="167" y="384"/>
                    </a:cubicBezTo>
                    <a:cubicBezTo>
                      <a:pt x="166" y="384"/>
                      <a:pt x="166" y="384"/>
                      <a:pt x="166" y="383"/>
                    </a:cubicBezTo>
                    <a:cubicBezTo>
                      <a:pt x="165" y="382"/>
                      <a:pt x="165" y="381"/>
                      <a:pt x="164" y="380"/>
                    </a:cubicBezTo>
                    <a:cubicBezTo>
                      <a:pt x="164" y="380"/>
                      <a:pt x="163" y="379"/>
                      <a:pt x="163" y="379"/>
                    </a:cubicBezTo>
                    <a:cubicBezTo>
                      <a:pt x="162" y="377"/>
                      <a:pt x="161" y="376"/>
                      <a:pt x="160" y="375"/>
                    </a:cubicBezTo>
                    <a:cubicBezTo>
                      <a:pt x="160" y="375"/>
                      <a:pt x="160" y="375"/>
                      <a:pt x="160" y="375"/>
                    </a:cubicBezTo>
                    <a:cubicBezTo>
                      <a:pt x="160" y="373"/>
                      <a:pt x="159" y="372"/>
                      <a:pt x="158" y="371"/>
                    </a:cubicBezTo>
                    <a:cubicBezTo>
                      <a:pt x="158" y="370"/>
                      <a:pt x="158" y="370"/>
                      <a:pt x="157" y="369"/>
                    </a:cubicBezTo>
                    <a:cubicBezTo>
                      <a:pt x="157" y="368"/>
                      <a:pt x="156" y="368"/>
                      <a:pt x="156" y="367"/>
                    </a:cubicBezTo>
                    <a:cubicBezTo>
                      <a:pt x="156" y="366"/>
                      <a:pt x="156" y="366"/>
                      <a:pt x="155" y="366"/>
                    </a:cubicBezTo>
                    <a:cubicBezTo>
                      <a:pt x="155" y="364"/>
                      <a:pt x="154" y="363"/>
                      <a:pt x="154" y="362"/>
                    </a:cubicBezTo>
                    <a:cubicBezTo>
                      <a:pt x="154" y="361"/>
                      <a:pt x="153" y="360"/>
                      <a:pt x="153" y="359"/>
                    </a:cubicBezTo>
                    <a:cubicBezTo>
                      <a:pt x="153" y="359"/>
                      <a:pt x="153" y="359"/>
                      <a:pt x="153" y="359"/>
                    </a:cubicBezTo>
                    <a:cubicBezTo>
                      <a:pt x="138" y="318"/>
                      <a:pt x="126" y="248"/>
                      <a:pt x="135" y="207"/>
                    </a:cubicBezTo>
                    <a:cubicBezTo>
                      <a:pt x="140" y="183"/>
                      <a:pt x="153" y="169"/>
                      <a:pt x="165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73" y="167"/>
                      <a:pt x="184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12" y="169"/>
                      <a:pt x="226" y="168"/>
                      <a:pt x="244" y="167"/>
                    </a:cubicBezTo>
                    <a:cubicBezTo>
                      <a:pt x="268" y="165"/>
                      <a:pt x="297" y="166"/>
                      <a:pt x="327" y="166"/>
                    </a:cubicBezTo>
                    <a:cubicBezTo>
                      <a:pt x="315" y="126"/>
                      <a:pt x="293" y="92"/>
                      <a:pt x="257" y="71"/>
                    </a:cubicBezTo>
                    <a:cubicBezTo>
                      <a:pt x="254" y="68"/>
                      <a:pt x="241" y="59"/>
                      <a:pt x="239" y="57"/>
                    </a:cubicBezTo>
                    <a:cubicBezTo>
                      <a:pt x="238" y="54"/>
                      <a:pt x="236" y="48"/>
                      <a:pt x="242" y="35"/>
                    </a:cubicBezTo>
                    <a:cubicBezTo>
                      <a:pt x="247" y="19"/>
                      <a:pt x="220" y="3"/>
                      <a:pt x="208" y="21"/>
                    </a:cubicBezTo>
                    <a:cubicBezTo>
                      <a:pt x="205" y="25"/>
                      <a:pt x="203" y="28"/>
                      <a:pt x="196" y="39"/>
                    </a:cubicBezTo>
                    <a:cubicBezTo>
                      <a:pt x="196" y="39"/>
                      <a:pt x="197" y="16"/>
                      <a:pt x="194" y="12"/>
                    </a:cubicBezTo>
                    <a:cubicBezTo>
                      <a:pt x="184" y="0"/>
                      <a:pt x="166" y="4"/>
                      <a:pt x="161" y="10"/>
                    </a:cubicBezTo>
                    <a:cubicBezTo>
                      <a:pt x="155" y="17"/>
                      <a:pt x="159" y="47"/>
                      <a:pt x="134" y="49"/>
                    </a:cubicBezTo>
                    <a:cubicBezTo>
                      <a:pt x="122" y="48"/>
                      <a:pt x="123" y="35"/>
                      <a:pt x="124" y="26"/>
                    </a:cubicBezTo>
                    <a:cubicBezTo>
                      <a:pt x="125" y="17"/>
                      <a:pt x="91" y="16"/>
                      <a:pt x="88" y="34"/>
                    </a:cubicBezTo>
                    <a:cubicBezTo>
                      <a:pt x="87" y="45"/>
                      <a:pt x="85" y="56"/>
                      <a:pt x="82" y="67"/>
                    </a:cubicBezTo>
                    <a:cubicBezTo>
                      <a:pt x="81" y="69"/>
                      <a:pt x="77" y="75"/>
                      <a:pt x="75" y="76"/>
                    </a:cubicBezTo>
                    <a:cubicBezTo>
                      <a:pt x="8" y="129"/>
                      <a:pt x="3" y="166"/>
                      <a:pt x="3" y="227"/>
                    </a:cubicBezTo>
                    <a:cubicBezTo>
                      <a:pt x="3" y="252"/>
                      <a:pt x="0" y="302"/>
                      <a:pt x="12" y="349"/>
                    </a:cubicBezTo>
                    <a:cubicBezTo>
                      <a:pt x="18" y="376"/>
                      <a:pt x="51" y="458"/>
                      <a:pt x="77" y="48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6" name="Freeform 289"/>
              <p:cNvSpPr>
                <a:spLocks/>
              </p:cNvSpPr>
              <p:nvPr/>
            </p:nvSpPr>
            <p:spPr bwMode="auto">
              <a:xfrm>
                <a:off x="1985" y="2459"/>
                <a:ext cx="3" cy="13"/>
              </a:xfrm>
              <a:custGeom>
                <a:avLst/>
                <a:gdLst>
                  <a:gd name="T0" fmla="*/ 3 w 1"/>
                  <a:gd name="T1" fmla="*/ 10 h 5"/>
                  <a:gd name="T2" fmla="*/ 0 w 1"/>
                  <a:gd name="T3" fmla="*/ 13 h 5"/>
                  <a:gd name="T4" fmla="*/ 3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1" y="4"/>
                    </a:moveTo>
                    <a:cubicBezTo>
                      <a:pt x="1" y="4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7" name="Freeform 290"/>
              <p:cNvSpPr>
                <a:spLocks/>
              </p:cNvSpPr>
              <p:nvPr/>
            </p:nvSpPr>
            <p:spPr bwMode="auto">
              <a:xfrm>
                <a:off x="1155" y="2232"/>
                <a:ext cx="833" cy="315"/>
              </a:xfrm>
              <a:custGeom>
                <a:avLst/>
                <a:gdLst>
                  <a:gd name="T0" fmla="*/ 30 w 333"/>
                  <a:gd name="T1" fmla="*/ 275 h 118"/>
                  <a:gd name="T2" fmla="*/ 3 w 333"/>
                  <a:gd name="T3" fmla="*/ 192 h 118"/>
                  <a:gd name="T4" fmla="*/ 78 w 333"/>
                  <a:gd name="T5" fmla="*/ 48 h 118"/>
                  <a:gd name="T6" fmla="*/ 203 w 333"/>
                  <a:gd name="T7" fmla="*/ 11 h 118"/>
                  <a:gd name="T8" fmla="*/ 245 w 333"/>
                  <a:gd name="T9" fmla="*/ 59 h 118"/>
                  <a:gd name="T10" fmla="*/ 245 w 333"/>
                  <a:gd name="T11" fmla="*/ 61 h 118"/>
                  <a:gd name="T12" fmla="*/ 245 w 333"/>
                  <a:gd name="T13" fmla="*/ 61 h 118"/>
                  <a:gd name="T14" fmla="*/ 508 w 333"/>
                  <a:gd name="T15" fmla="*/ 149 h 118"/>
                  <a:gd name="T16" fmla="*/ 688 w 333"/>
                  <a:gd name="T17" fmla="*/ 272 h 118"/>
                  <a:gd name="T18" fmla="*/ 750 w 333"/>
                  <a:gd name="T19" fmla="*/ 307 h 118"/>
                  <a:gd name="T20" fmla="*/ 833 w 333"/>
                  <a:gd name="T21" fmla="*/ 238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3"/>
                  <a:gd name="T34" fmla="*/ 0 h 118"/>
                  <a:gd name="T35" fmla="*/ 333 w 333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3" h="118">
                    <a:moveTo>
                      <a:pt x="12" y="103"/>
                    </a:moveTo>
                    <a:cubicBezTo>
                      <a:pt x="4" y="95"/>
                      <a:pt x="0" y="84"/>
                      <a:pt x="1" y="72"/>
                    </a:cubicBezTo>
                    <a:cubicBezTo>
                      <a:pt x="2" y="54"/>
                      <a:pt x="13" y="33"/>
                      <a:pt x="31" y="18"/>
                    </a:cubicBezTo>
                    <a:cubicBezTo>
                      <a:pt x="49" y="5"/>
                      <a:pt x="68" y="0"/>
                      <a:pt x="81" y="4"/>
                    </a:cubicBezTo>
                    <a:cubicBezTo>
                      <a:pt x="89" y="7"/>
                      <a:pt x="95" y="13"/>
                      <a:pt x="98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104" y="31"/>
                      <a:pt x="175" y="51"/>
                      <a:pt x="203" y="56"/>
                    </a:cubicBezTo>
                    <a:cubicBezTo>
                      <a:pt x="227" y="60"/>
                      <a:pt x="265" y="92"/>
                      <a:pt x="275" y="102"/>
                    </a:cubicBezTo>
                    <a:cubicBezTo>
                      <a:pt x="283" y="110"/>
                      <a:pt x="290" y="118"/>
                      <a:pt x="300" y="115"/>
                    </a:cubicBezTo>
                    <a:cubicBezTo>
                      <a:pt x="317" y="113"/>
                      <a:pt x="329" y="104"/>
                      <a:pt x="333" y="8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8" name="Freeform 291"/>
              <p:cNvSpPr>
                <a:spLocks/>
              </p:cNvSpPr>
              <p:nvPr/>
            </p:nvSpPr>
            <p:spPr bwMode="auto">
              <a:xfrm>
                <a:off x="1185" y="2285"/>
                <a:ext cx="858" cy="1003"/>
              </a:xfrm>
              <a:custGeom>
                <a:avLst/>
                <a:gdLst>
                  <a:gd name="T0" fmla="*/ 835 w 343"/>
                  <a:gd name="T1" fmla="*/ 624 h 376"/>
                  <a:gd name="T2" fmla="*/ 833 w 343"/>
                  <a:gd name="T3" fmla="*/ 464 h 376"/>
                  <a:gd name="T4" fmla="*/ 698 w 343"/>
                  <a:gd name="T5" fmla="*/ 283 h 376"/>
                  <a:gd name="T6" fmla="*/ 693 w 343"/>
                  <a:gd name="T7" fmla="*/ 251 h 376"/>
                  <a:gd name="T8" fmla="*/ 658 w 343"/>
                  <a:gd name="T9" fmla="*/ 219 h 376"/>
                  <a:gd name="T10" fmla="*/ 478 w 343"/>
                  <a:gd name="T11" fmla="*/ 96 h 376"/>
                  <a:gd name="T12" fmla="*/ 215 w 343"/>
                  <a:gd name="T13" fmla="*/ 8 h 376"/>
                  <a:gd name="T14" fmla="*/ 215 w 343"/>
                  <a:gd name="T15" fmla="*/ 5 h 376"/>
                  <a:gd name="T16" fmla="*/ 215 w 343"/>
                  <a:gd name="T17" fmla="*/ 8 h 376"/>
                  <a:gd name="T18" fmla="*/ 5 w 343"/>
                  <a:gd name="T19" fmla="*/ 227 h 376"/>
                  <a:gd name="T20" fmla="*/ 5 w 343"/>
                  <a:gd name="T21" fmla="*/ 224 h 376"/>
                  <a:gd name="T22" fmla="*/ 3 w 343"/>
                  <a:gd name="T23" fmla="*/ 224 h 376"/>
                  <a:gd name="T24" fmla="*/ 3 w 343"/>
                  <a:gd name="T25" fmla="*/ 224 h 376"/>
                  <a:gd name="T26" fmla="*/ 0 w 343"/>
                  <a:gd name="T27" fmla="*/ 221 h 376"/>
                  <a:gd name="T28" fmla="*/ 65 w 343"/>
                  <a:gd name="T29" fmla="*/ 307 h 376"/>
                  <a:gd name="T30" fmla="*/ 300 w 343"/>
                  <a:gd name="T31" fmla="*/ 475 h 376"/>
                  <a:gd name="T32" fmla="*/ 428 w 343"/>
                  <a:gd name="T33" fmla="*/ 598 h 376"/>
                  <a:gd name="T34" fmla="*/ 453 w 343"/>
                  <a:gd name="T35" fmla="*/ 646 h 376"/>
                  <a:gd name="T36" fmla="*/ 503 w 343"/>
                  <a:gd name="T37" fmla="*/ 624 h 376"/>
                  <a:gd name="T38" fmla="*/ 543 w 343"/>
                  <a:gd name="T39" fmla="*/ 752 h 376"/>
                  <a:gd name="T40" fmla="*/ 550 w 343"/>
                  <a:gd name="T41" fmla="*/ 854 h 376"/>
                  <a:gd name="T42" fmla="*/ 718 w 343"/>
                  <a:gd name="T43" fmla="*/ 992 h 376"/>
                  <a:gd name="T44" fmla="*/ 835 w 343"/>
                  <a:gd name="T45" fmla="*/ 790 h 376"/>
                  <a:gd name="T46" fmla="*/ 855 w 343"/>
                  <a:gd name="T47" fmla="*/ 694 h 376"/>
                  <a:gd name="T48" fmla="*/ 835 w 343"/>
                  <a:gd name="T49" fmla="*/ 624 h 3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43"/>
                  <a:gd name="T76" fmla="*/ 0 h 376"/>
                  <a:gd name="T77" fmla="*/ 343 w 343"/>
                  <a:gd name="T78" fmla="*/ 376 h 3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43" h="376">
                    <a:moveTo>
                      <a:pt x="334" y="234"/>
                    </a:moveTo>
                    <a:cubicBezTo>
                      <a:pt x="329" y="214"/>
                      <a:pt x="340" y="193"/>
                      <a:pt x="333" y="174"/>
                    </a:cubicBezTo>
                    <a:cubicBezTo>
                      <a:pt x="322" y="145"/>
                      <a:pt x="285" y="137"/>
                      <a:pt x="279" y="106"/>
                    </a:cubicBezTo>
                    <a:cubicBezTo>
                      <a:pt x="278" y="102"/>
                      <a:pt x="278" y="98"/>
                      <a:pt x="277" y="94"/>
                    </a:cubicBezTo>
                    <a:cubicBezTo>
                      <a:pt x="272" y="91"/>
                      <a:pt x="267" y="87"/>
                      <a:pt x="263" y="82"/>
                    </a:cubicBezTo>
                    <a:cubicBezTo>
                      <a:pt x="253" y="72"/>
                      <a:pt x="215" y="40"/>
                      <a:pt x="191" y="36"/>
                    </a:cubicBezTo>
                    <a:cubicBezTo>
                      <a:pt x="163" y="31"/>
                      <a:pt x="92" y="11"/>
                      <a:pt x="86" y="3"/>
                    </a:cubicBezTo>
                    <a:cubicBezTo>
                      <a:pt x="86" y="3"/>
                      <a:pt x="86" y="4"/>
                      <a:pt x="86" y="2"/>
                    </a:cubicBezTo>
                    <a:cubicBezTo>
                      <a:pt x="85" y="0"/>
                      <a:pt x="85" y="2"/>
                      <a:pt x="86" y="3"/>
                    </a:cubicBezTo>
                    <a:cubicBezTo>
                      <a:pt x="98" y="51"/>
                      <a:pt x="31" y="101"/>
                      <a:pt x="2" y="85"/>
                    </a:cubicBezTo>
                    <a:cubicBezTo>
                      <a:pt x="2" y="85"/>
                      <a:pt x="2" y="84"/>
                      <a:pt x="2" y="84"/>
                    </a:cubicBez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1" y="84"/>
                      <a:pt x="11" y="103"/>
                      <a:pt x="26" y="115"/>
                    </a:cubicBezTo>
                    <a:cubicBezTo>
                      <a:pt x="45" y="131"/>
                      <a:pt x="94" y="155"/>
                      <a:pt x="120" y="178"/>
                    </a:cubicBezTo>
                    <a:cubicBezTo>
                      <a:pt x="140" y="194"/>
                      <a:pt x="159" y="202"/>
                      <a:pt x="171" y="224"/>
                    </a:cubicBezTo>
                    <a:cubicBezTo>
                      <a:pt x="174" y="230"/>
                      <a:pt x="174" y="239"/>
                      <a:pt x="181" y="242"/>
                    </a:cubicBezTo>
                    <a:cubicBezTo>
                      <a:pt x="194" y="248"/>
                      <a:pt x="190" y="234"/>
                      <a:pt x="201" y="234"/>
                    </a:cubicBezTo>
                    <a:cubicBezTo>
                      <a:pt x="226" y="234"/>
                      <a:pt x="225" y="265"/>
                      <a:pt x="217" y="282"/>
                    </a:cubicBezTo>
                    <a:cubicBezTo>
                      <a:pt x="208" y="303"/>
                      <a:pt x="201" y="301"/>
                      <a:pt x="220" y="320"/>
                    </a:cubicBezTo>
                    <a:cubicBezTo>
                      <a:pt x="244" y="346"/>
                      <a:pt x="245" y="376"/>
                      <a:pt x="287" y="372"/>
                    </a:cubicBezTo>
                    <a:cubicBezTo>
                      <a:pt x="329" y="368"/>
                      <a:pt x="332" y="332"/>
                      <a:pt x="334" y="296"/>
                    </a:cubicBezTo>
                    <a:cubicBezTo>
                      <a:pt x="335" y="284"/>
                      <a:pt x="342" y="271"/>
                      <a:pt x="342" y="260"/>
                    </a:cubicBezTo>
                    <a:cubicBezTo>
                      <a:pt x="343" y="247"/>
                      <a:pt x="336" y="245"/>
                      <a:pt x="334" y="23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49" name="Freeform 292"/>
              <p:cNvSpPr>
                <a:spLocks/>
              </p:cNvSpPr>
              <p:nvPr/>
            </p:nvSpPr>
            <p:spPr bwMode="auto">
              <a:xfrm>
                <a:off x="562" y="1493"/>
                <a:ext cx="585" cy="1008"/>
              </a:xfrm>
              <a:custGeom>
                <a:avLst/>
                <a:gdLst>
                  <a:gd name="T0" fmla="*/ 515 w 234"/>
                  <a:gd name="T1" fmla="*/ 883 h 378"/>
                  <a:gd name="T2" fmla="*/ 515 w 234"/>
                  <a:gd name="T3" fmla="*/ 883 h 378"/>
                  <a:gd name="T4" fmla="*/ 508 w 234"/>
                  <a:gd name="T5" fmla="*/ 864 h 378"/>
                  <a:gd name="T6" fmla="*/ 498 w 234"/>
                  <a:gd name="T7" fmla="*/ 845 h 378"/>
                  <a:gd name="T8" fmla="*/ 493 w 234"/>
                  <a:gd name="T9" fmla="*/ 827 h 378"/>
                  <a:gd name="T10" fmla="*/ 485 w 234"/>
                  <a:gd name="T11" fmla="*/ 811 h 378"/>
                  <a:gd name="T12" fmla="*/ 475 w 234"/>
                  <a:gd name="T13" fmla="*/ 789 h 378"/>
                  <a:gd name="T14" fmla="*/ 470 w 234"/>
                  <a:gd name="T15" fmla="*/ 773 h 378"/>
                  <a:gd name="T16" fmla="*/ 455 w 234"/>
                  <a:gd name="T17" fmla="*/ 736 h 378"/>
                  <a:gd name="T18" fmla="*/ 450 w 234"/>
                  <a:gd name="T19" fmla="*/ 720 h 378"/>
                  <a:gd name="T20" fmla="*/ 438 w 234"/>
                  <a:gd name="T21" fmla="*/ 688 h 378"/>
                  <a:gd name="T22" fmla="*/ 435 w 234"/>
                  <a:gd name="T23" fmla="*/ 675 h 378"/>
                  <a:gd name="T24" fmla="*/ 430 w 234"/>
                  <a:gd name="T25" fmla="*/ 661 h 378"/>
                  <a:gd name="T26" fmla="*/ 428 w 234"/>
                  <a:gd name="T27" fmla="*/ 648 h 378"/>
                  <a:gd name="T28" fmla="*/ 425 w 234"/>
                  <a:gd name="T29" fmla="*/ 637 h 378"/>
                  <a:gd name="T30" fmla="*/ 418 w 234"/>
                  <a:gd name="T31" fmla="*/ 605 h 378"/>
                  <a:gd name="T32" fmla="*/ 413 w 234"/>
                  <a:gd name="T33" fmla="*/ 584 h 378"/>
                  <a:gd name="T34" fmla="*/ 410 w 234"/>
                  <a:gd name="T35" fmla="*/ 560 h 378"/>
                  <a:gd name="T36" fmla="*/ 405 w 234"/>
                  <a:gd name="T37" fmla="*/ 536 h 378"/>
                  <a:gd name="T38" fmla="*/ 403 w 234"/>
                  <a:gd name="T39" fmla="*/ 515 h 378"/>
                  <a:gd name="T40" fmla="*/ 403 w 234"/>
                  <a:gd name="T41" fmla="*/ 493 h 378"/>
                  <a:gd name="T42" fmla="*/ 400 w 234"/>
                  <a:gd name="T43" fmla="*/ 469 h 378"/>
                  <a:gd name="T44" fmla="*/ 400 w 234"/>
                  <a:gd name="T45" fmla="*/ 448 h 378"/>
                  <a:gd name="T46" fmla="*/ 398 w 234"/>
                  <a:gd name="T47" fmla="*/ 427 h 378"/>
                  <a:gd name="T48" fmla="*/ 398 w 234"/>
                  <a:gd name="T49" fmla="*/ 405 h 378"/>
                  <a:gd name="T50" fmla="*/ 398 w 234"/>
                  <a:gd name="T51" fmla="*/ 384 h 378"/>
                  <a:gd name="T52" fmla="*/ 398 w 234"/>
                  <a:gd name="T53" fmla="*/ 323 h 378"/>
                  <a:gd name="T54" fmla="*/ 393 w 234"/>
                  <a:gd name="T55" fmla="*/ 91 h 378"/>
                  <a:gd name="T56" fmla="*/ 250 w 234"/>
                  <a:gd name="T57" fmla="*/ 37 h 378"/>
                  <a:gd name="T58" fmla="*/ 105 w 234"/>
                  <a:gd name="T59" fmla="*/ 11 h 378"/>
                  <a:gd name="T60" fmla="*/ 100 w 234"/>
                  <a:gd name="T61" fmla="*/ 419 h 378"/>
                  <a:gd name="T62" fmla="*/ 0 w 234"/>
                  <a:gd name="T63" fmla="*/ 885 h 378"/>
                  <a:gd name="T64" fmla="*/ 140 w 234"/>
                  <a:gd name="T65" fmla="*/ 680 h 378"/>
                  <a:gd name="T66" fmla="*/ 195 w 234"/>
                  <a:gd name="T67" fmla="*/ 664 h 378"/>
                  <a:gd name="T68" fmla="*/ 195 w 234"/>
                  <a:gd name="T69" fmla="*/ 664 h 378"/>
                  <a:gd name="T70" fmla="*/ 205 w 234"/>
                  <a:gd name="T71" fmla="*/ 653 h 378"/>
                  <a:gd name="T72" fmla="*/ 215 w 234"/>
                  <a:gd name="T73" fmla="*/ 648 h 378"/>
                  <a:gd name="T74" fmla="*/ 225 w 234"/>
                  <a:gd name="T75" fmla="*/ 643 h 378"/>
                  <a:gd name="T76" fmla="*/ 235 w 234"/>
                  <a:gd name="T77" fmla="*/ 643 h 378"/>
                  <a:gd name="T78" fmla="*/ 548 w 234"/>
                  <a:gd name="T79" fmla="*/ 984 h 378"/>
                  <a:gd name="T80" fmla="*/ 585 w 234"/>
                  <a:gd name="T81" fmla="*/ 1000 h 3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4"/>
                  <a:gd name="T124" fmla="*/ 0 h 378"/>
                  <a:gd name="T125" fmla="*/ 234 w 234"/>
                  <a:gd name="T126" fmla="*/ 378 h 3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4" h="378">
                    <a:moveTo>
                      <a:pt x="234" y="375"/>
                    </a:moveTo>
                    <a:cubicBezTo>
                      <a:pt x="225" y="365"/>
                      <a:pt x="215" y="349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6" y="331"/>
                      <a:pt x="206" y="331"/>
                      <a:pt x="206" y="331"/>
                    </a:cubicBezTo>
                    <a:cubicBezTo>
                      <a:pt x="205" y="329"/>
                      <a:pt x="204" y="327"/>
                      <a:pt x="203" y="325"/>
                    </a:cubicBezTo>
                    <a:cubicBezTo>
                      <a:pt x="203" y="324"/>
                      <a:pt x="203" y="324"/>
                      <a:pt x="203" y="324"/>
                    </a:cubicBezTo>
                    <a:cubicBezTo>
                      <a:pt x="202" y="322"/>
                      <a:pt x="201" y="320"/>
                      <a:pt x="200" y="318"/>
                    </a:cubicBezTo>
                    <a:cubicBezTo>
                      <a:pt x="200" y="318"/>
                      <a:pt x="200" y="317"/>
                      <a:pt x="199" y="317"/>
                    </a:cubicBezTo>
                    <a:cubicBezTo>
                      <a:pt x="199" y="315"/>
                      <a:pt x="198" y="313"/>
                      <a:pt x="197" y="312"/>
                    </a:cubicBezTo>
                    <a:cubicBezTo>
                      <a:pt x="197" y="311"/>
                      <a:pt x="197" y="311"/>
                      <a:pt x="197" y="310"/>
                    </a:cubicBezTo>
                    <a:cubicBezTo>
                      <a:pt x="196" y="308"/>
                      <a:pt x="195" y="306"/>
                      <a:pt x="194" y="304"/>
                    </a:cubicBezTo>
                    <a:cubicBezTo>
                      <a:pt x="194" y="304"/>
                      <a:pt x="194" y="304"/>
                      <a:pt x="194" y="304"/>
                    </a:cubicBezTo>
                    <a:cubicBezTo>
                      <a:pt x="193" y="302"/>
                      <a:pt x="192" y="300"/>
                      <a:pt x="191" y="298"/>
                    </a:cubicBezTo>
                    <a:cubicBezTo>
                      <a:pt x="191" y="297"/>
                      <a:pt x="190" y="297"/>
                      <a:pt x="190" y="296"/>
                    </a:cubicBezTo>
                    <a:cubicBezTo>
                      <a:pt x="189" y="294"/>
                      <a:pt x="189" y="293"/>
                      <a:pt x="188" y="291"/>
                    </a:cubicBezTo>
                    <a:cubicBezTo>
                      <a:pt x="188" y="290"/>
                      <a:pt x="188" y="290"/>
                      <a:pt x="188" y="290"/>
                    </a:cubicBezTo>
                    <a:cubicBezTo>
                      <a:pt x="186" y="286"/>
                      <a:pt x="184" y="281"/>
                      <a:pt x="183" y="277"/>
                    </a:cubicBezTo>
                    <a:cubicBezTo>
                      <a:pt x="182" y="277"/>
                      <a:pt x="182" y="277"/>
                      <a:pt x="182" y="276"/>
                    </a:cubicBezTo>
                    <a:cubicBezTo>
                      <a:pt x="181" y="275"/>
                      <a:pt x="181" y="273"/>
                      <a:pt x="180" y="271"/>
                    </a:cubicBezTo>
                    <a:cubicBezTo>
                      <a:pt x="180" y="271"/>
                      <a:pt x="180" y="271"/>
                      <a:pt x="180" y="270"/>
                    </a:cubicBezTo>
                    <a:cubicBezTo>
                      <a:pt x="178" y="266"/>
                      <a:pt x="177" y="263"/>
                      <a:pt x="176" y="259"/>
                    </a:cubicBezTo>
                    <a:cubicBezTo>
                      <a:pt x="176" y="259"/>
                      <a:pt x="176" y="258"/>
                      <a:pt x="175" y="258"/>
                    </a:cubicBezTo>
                    <a:cubicBezTo>
                      <a:pt x="175" y="257"/>
                      <a:pt x="175" y="255"/>
                      <a:pt x="174" y="254"/>
                    </a:cubicBezTo>
                    <a:cubicBezTo>
                      <a:pt x="174" y="254"/>
                      <a:pt x="174" y="253"/>
                      <a:pt x="174" y="253"/>
                    </a:cubicBezTo>
                    <a:cubicBezTo>
                      <a:pt x="173" y="251"/>
                      <a:pt x="173" y="250"/>
                      <a:pt x="172" y="248"/>
                    </a:cubicBezTo>
                    <a:cubicBezTo>
                      <a:pt x="172" y="248"/>
                      <a:pt x="172" y="248"/>
                      <a:pt x="172" y="248"/>
                    </a:cubicBezTo>
                    <a:cubicBezTo>
                      <a:pt x="172" y="247"/>
                      <a:pt x="171" y="245"/>
                      <a:pt x="171" y="244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0" y="242"/>
                      <a:pt x="170" y="241"/>
                      <a:pt x="170" y="240"/>
                    </a:cubicBezTo>
                    <a:cubicBezTo>
                      <a:pt x="170" y="240"/>
                      <a:pt x="170" y="239"/>
                      <a:pt x="170" y="239"/>
                    </a:cubicBezTo>
                    <a:cubicBezTo>
                      <a:pt x="169" y="238"/>
                      <a:pt x="169" y="237"/>
                      <a:pt x="169" y="236"/>
                    </a:cubicBezTo>
                    <a:cubicBezTo>
                      <a:pt x="168" y="233"/>
                      <a:pt x="167" y="230"/>
                      <a:pt x="167" y="227"/>
                    </a:cubicBezTo>
                    <a:cubicBezTo>
                      <a:pt x="167" y="226"/>
                      <a:pt x="166" y="225"/>
                      <a:pt x="166" y="224"/>
                    </a:cubicBezTo>
                    <a:cubicBezTo>
                      <a:pt x="166" y="222"/>
                      <a:pt x="165" y="220"/>
                      <a:pt x="165" y="219"/>
                    </a:cubicBezTo>
                    <a:cubicBezTo>
                      <a:pt x="165" y="217"/>
                      <a:pt x="165" y="216"/>
                      <a:pt x="165" y="215"/>
                    </a:cubicBezTo>
                    <a:cubicBezTo>
                      <a:pt x="164" y="213"/>
                      <a:pt x="164" y="212"/>
                      <a:pt x="164" y="210"/>
                    </a:cubicBezTo>
                    <a:cubicBezTo>
                      <a:pt x="163" y="209"/>
                      <a:pt x="163" y="208"/>
                      <a:pt x="163" y="207"/>
                    </a:cubicBezTo>
                    <a:cubicBezTo>
                      <a:pt x="163" y="205"/>
                      <a:pt x="163" y="203"/>
                      <a:pt x="162" y="201"/>
                    </a:cubicBezTo>
                    <a:cubicBezTo>
                      <a:pt x="162" y="200"/>
                      <a:pt x="162" y="199"/>
                      <a:pt x="162" y="198"/>
                    </a:cubicBezTo>
                    <a:cubicBezTo>
                      <a:pt x="162" y="196"/>
                      <a:pt x="162" y="195"/>
                      <a:pt x="161" y="193"/>
                    </a:cubicBezTo>
                    <a:cubicBezTo>
                      <a:pt x="161" y="192"/>
                      <a:pt x="161" y="191"/>
                      <a:pt x="161" y="190"/>
                    </a:cubicBezTo>
                    <a:cubicBezTo>
                      <a:pt x="161" y="188"/>
                      <a:pt x="161" y="186"/>
                      <a:pt x="161" y="185"/>
                    </a:cubicBezTo>
                    <a:cubicBezTo>
                      <a:pt x="161" y="184"/>
                      <a:pt x="161" y="182"/>
                      <a:pt x="160" y="181"/>
                    </a:cubicBezTo>
                    <a:cubicBezTo>
                      <a:pt x="160" y="180"/>
                      <a:pt x="160" y="178"/>
                      <a:pt x="160" y="176"/>
                    </a:cubicBezTo>
                    <a:cubicBezTo>
                      <a:pt x="160" y="175"/>
                      <a:pt x="160" y="174"/>
                      <a:pt x="160" y="173"/>
                    </a:cubicBezTo>
                    <a:cubicBezTo>
                      <a:pt x="160" y="172"/>
                      <a:pt x="160" y="170"/>
                      <a:pt x="160" y="168"/>
                    </a:cubicBezTo>
                    <a:cubicBezTo>
                      <a:pt x="160" y="167"/>
                      <a:pt x="160" y="166"/>
                      <a:pt x="160" y="165"/>
                    </a:cubicBezTo>
                    <a:cubicBezTo>
                      <a:pt x="160" y="164"/>
                      <a:pt x="159" y="162"/>
                      <a:pt x="159" y="160"/>
                    </a:cubicBezTo>
                    <a:cubicBezTo>
                      <a:pt x="159" y="159"/>
                      <a:pt x="159" y="159"/>
                      <a:pt x="159" y="158"/>
                    </a:cubicBezTo>
                    <a:cubicBezTo>
                      <a:pt x="159" y="156"/>
                      <a:pt x="159" y="154"/>
                      <a:pt x="159" y="152"/>
                    </a:cubicBezTo>
                    <a:cubicBezTo>
                      <a:pt x="159" y="152"/>
                      <a:pt x="159" y="151"/>
                      <a:pt x="159" y="151"/>
                    </a:cubicBezTo>
                    <a:cubicBezTo>
                      <a:pt x="159" y="148"/>
                      <a:pt x="159" y="146"/>
                      <a:pt x="159" y="144"/>
                    </a:cubicBezTo>
                    <a:cubicBezTo>
                      <a:pt x="159" y="144"/>
                      <a:pt x="159" y="144"/>
                      <a:pt x="159" y="144"/>
                    </a:cubicBezTo>
                    <a:cubicBezTo>
                      <a:pt x="159" y="135"/>
                      <a:pt x="159" y="127"/>
                      <a:pt x="159" y="121"/>
                    </a:cubicBezTo>
                    <a:cubicBezTo>
                      <a:pt x="159" y="121"/>
                      <a:pt x="159" y="120"/>
                      <a:pt x="159" y="120"/>
                    </a:cubicBezTo>
                    <a:cubicBezTo>
                      <a:pt x="158" y="90"/>
                      <a:pt x="158" y="59"/>
                      <a:pt x="157" y="34"/>
                    </a:cubicBezTo>
                    <a:cubicBezTo>
                      <a:pt x="157" y="14"/>
                      <a:pt x="156" y="10"/>
                      <a:pt x="156" y="3"/>
                    </a:cubicBezTo>
                    <a:cubicBezTo>
                      <a:pt x="152" y="9"/>
                      <a:pt x="128" y="14"/>
                      <a:pt x="100" y="14"/>
                    </a:cubicBezTo>
                    <a:cubicBezTo>
                      <a:pt x="68" y="14"/>
                      <a:pt x="42" y="8"/>
                      <a:pt x="42" y="0"/>
                    </a:cubicBezTo>
                    <a:cubicBezTo>
                      <a:pt x="42" y="0"/>
                      <a:pt x="42" y="2"/>
                      <a:pt x="42" y="4"/>
                    </a:cubicBezTo>
                    <a:cubicBezTo>
                      <a:pt x="41" y="13"/>
                      <a:pt x="40" y="15"/>
                      <a:pt x="40" y="31"/>
                    </a:cubicBezTo>
                    <a:cubicBezTo>
                      <a:pt x="39" y="68"/>
                      <a:pt x="39" y="117"/>
                      <a:pt x="40" y="157"/>
                    </a:cubicBezTo>
                    <a:cubicBezTo>
                      <a:pt x="41" y="186"/>
                      <a:pt x="33" y="222"/>
                      <a:pt x="16" y="261"/>
                    </a:cubicBezTo>
                    <a:cubicBezTo>
                      <a:pt x="12" y="270"/>
                      <a:pt x="2" y="297"/>
                      <a:pt x="0" y="332"/>
                    </a:cubicBezTo>
                    <a:cubicBezTo>
                      <a:pt x="2" y="326"/>
                      <a:pt x="4" y="320"/>
                      <a:pt x="5" y="317"/>
                    </a:cubicBezTo>
                    <a:cubicBezTo>
                      <a:pt x="17" y="282"/>
                      <a:pt x="38" y="265"/>
                      <a:pt x="56" y="255"/>
                    </a:cubicBezTo>
                    <a:cubicBezTo>
                      <a:pt x="66" y="251"/>
                      <a:pt x="75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8" y="249"/>
                      <a:pt x="78" y="249"/>
                      <a:pt x="78" y="249"/>
                    </a:cubicBezTo>
                    <a:cubicBezTo>
                      <a:pt x="79" y="248"/>
                      <a:pt x="80" y="247"/>
                      <a:pt x="81" y="246"/>
                    </a:cubicBezTo>
                    <a:cubicBezTo>
                      <a:pt x="82" y="246"/>
                      <a:pt x="82" y="246"/>
                      <a:pt x="82" y="245"/>
                    </a:cubicBezTo>
                    <a:cubicBezTo>
                      <a:pt x="83" y="245"/>
                      <a:pt x="83" y="245"/>
                      <a:pt x="84" y="244"/>
                    </a:cubicBezTo>
                    <a:cubicBezTo>
                      <a:pt x="85" y="244"/>
                      <a:pt x="85" y="243"/>
                      <a:pt x="86" y="243"/>
                    </a:cubicBezTo>
                    <a:cubicBezTo>
                      <a:pt x="86" y="243"/>
                      <a:pt x="87" y="243"/>
                      <a:pt x="87" y="242"/>
                    </a:cubicBezTo>
                    <a:cubicBezTo>
                      <a:pt x="88" y="242"/>
                      <a:pt x="89" y="242"/>
                      <a:pt x="90" y="241"/>
                    </a:cubicBezTo>
                    <a:cubicBezTo>
                      <a:pt x="90" y="241"/>
                      <a:pt x="90" y="241"/>
                      <a:pt x="90" y="241"/>
                    </a:cubicBezTo>
                    <a:cubicBezTo>
                      <a:pt x="91" y="241"/>
                      <a:pt x="93" y="241"/>
                      <a:pt x="94" y="241"/>
                    </a:cubicBezTo>
                    <a:cubicBezTo>
                      <a:pt x="130" y="239"/>
                      <a:pt x="162" y="265"/>
                      <a:pt x="196" y="337"/>
                    </a:cubicBezTo>
                    <a:cubicBezTo>
                      <a:pt x="202" y="351"/>
                      <a:pt x="214" y="364"/>
                      <a:pt x="219" y="369"/>
                    </a:cubicBezTo>
                    <a:cubicBezTo>
                      <a:pt x="225" y="376"/>
                      <a:pt x="232" y="378"/>
                      <a:pt x="234" y="374"/>
                    </a:cubicBezTo>
                    <a:cubicBezTo>
                      <a:pt x="234" y="374"/>
                      <a:pt x="234" y="375"/>
                      <a:pt x="234" y="37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0" name="Freeform 293"/>
              <p:cNvSpPr>
                <a:spLocks/>
              </p:cNvSpPr>
              <p:nvPr/>
            </p:nvSpPr>
            <p:spPr bwMode="auto">
              <a:xfrm>
                <a:off x="1237" y="2829"/>
                <a:ext cx="118" cy="86"/>
              </a:xfrm>
              <a:custGeom>
                <a:avLst/>
                <a:gdLst>
                  <a:gd name="T0" fmla="*/ 0 w 47"/>
                  <a:gd name="T1" fmla="*/ 0 h 32"/>
                  <a:gd name="T2" fmla="*/ 113 w 47"/>
                  <a:gd name="T3" fmla="*/ 73 h 32"/>
                  <a:gd name="T4" fmla="*/ 70 w 47"/>
                  <a:gd name="T5" fmla="*/ 83 h 32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2"/>
                  <a:gd name="T11" fmla="*/ 47 w 47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2">
                    <a:moveTo>
                      <a:pt x="0" y="0"/>
                    </a:moveTo>
                    <a:cubicBezTo>
                      <a:pt x="14" y="10"/>
                      <a:pt x="47" y="20"/>
                      <a:pt x="45" y="27"/>
                    </a:cubicBezTo>
                    <a:cubicBezTo>
                      <a:pt x="43" y="32"/>
                      <a:pt x="36" y="32"/>
                      <a:pt x="28" y="3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1" name="Freeform 294"/>
              <p:cNvSpPr>
                <a:spLocks/>
              </p:cNvSpPr>
              <p:nvPr/>
            </p:nvSpPr>
            <p:spPr bwMode="auto">
              <a:xfrm>
                <a:off x="1252" y="2800"/>
                <a:ext cx="210" cy="355"/>
              </a:xfrm>
              <a:custGeom>
                <a:avLst/>
                <a:gdLst>
                  <a:gd name="T0" fmla="*/ 40 w 84"/>
                  <a:gd name="T1" fmla="*/ 171 h 133"/>
                  <a:gd name="T2" fmla="*/ 98 w 84"/>
                  <a:gd name="T3" fmla="*/ 206 h 133"/>
                  <a:gd name="T4" fmla="*/ 137 w 84"/>
                  <a:gd name="T5" fmla="*/ 275 h 133"/>
                  <a:gd name="T6" fmla="*/ 163 w 84"/>
                  <a:gd name="T7" fmla="*/ 355 h 133"/>
                  <a:gd name="T8" fmla="*/ 163 w 84"/>
                  <a:gd name="T9" fmla="*/ 355 h 133"/>
                  <a:gd name="T10" fmla="*/ 160 w 84"/>
                  <a:gd name="T11" fmla="*/ 352 h 133"/>
                  <a:gd name="T12" fmla="*/ 185 w 84"/>
                  <a:gd name="T13" fmla="*/ 280 h 133"/>
                  <a:gd name="T14" fmla="*/ 180 w 84"/>
                  <a:gd name="T15" fmla="*/ 206 h 133"/>
                  <a:gd name="T16" fmla="*/ 203 w 84"/>
                  <a:gd name="T17" fmla="*/ 125 h 133"/>
                  <a:gd name="T18" fmla="*/ 200 w 84"/>
                  <a:gd name="T19" fmla="*/ 115 h 133"/>
                  <a:gd name="T20" fmla="*/ 190 w 84"/>
                  <a:gd name="T21" fmla="*/ 99 h 133"/>
                  <a:gd name="T22" fmla="*/ 130 w 84"/>
                  <a:gd name="T23" fmla="*/ 19 h 133"/>
                  <a:gd name="T24" fmla="*/ 0 w 84"/>
                  <a:gd name="T25" fmla="*/ 0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33"/>
                  <a:gd name="T41" fmla="*/ 84 w 84"/>
                  <a:gd name="T42" fmla="*/ 133 h 1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33">
                    <a:moveTo>
                      <a:pt x="16" y="64"/>
                    </a:moveTo>
                    <a:cubicBezTo>
                      <a:pt x="24" y="69"/>
                      <a:pt x="34" y="74"/>
                      <a:pt x="39" y="77"/>
                    </a:cubicBezTo>
                    <a:cubicBezTo>
                      <a:pt x="48" y="83"/>
                      <a:pt x="54" y="91"/>
                      <a:pt x="55" y="103"/>
                    </a:cubicBezTo>
                    <a:cubicBezTo>
                      <a:pt x="55" y="111"/>
                      <a:pt x="53" y="125"/>
                      <a:pt x="65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33"/>
                      <a:pt x="65" y="133"/>
                      <a:pt x="64" y="132"/>
                    </a:cubicBezTo>
                    <a:cubicBezTo>
                      <a:pt x="55" y="123"/>
                      <a:pt x="73" y="113"/>
                      <a:pt x="74" y="105"/>
                    </a:cubicBezTo>
                    <a:cubicBezTo>
                      <a:pt x="76" y="92"/>
                      <a:pt x="70" y="87"/>
                      <a:pt x="72" y="77"/>
                    </a:cubicBezTo>
                    <a:cubicBezTo>
                      <a:pt x="74" y="66"/>
                      <a:pt x="84" y="64"/>
                      <a:pt x="81" y="47"/>
                    </a:cubicBezTo>
                    <a:cubicBezTo>
                      <a:pt x="81" y="46"/>
                      <a:pt x="81" y="44"/>
                      <a:pt x="80" y="43"/>
                    </a:cubicBezTo>
                    <a:cubicBezTo>
                      <a:pt x="79" y="41"/>
                      <a:pt x="77" y="39"/>
                      <a:pt x="76" y="37"/>
                    </a:cubicBezTo>
                    <a:cubicBezTo>
                      <a:pt x="66" y="26"/>
                      <a:pt x="59" y="17"/>
                      <a:pt x="52" y="7"/>
                    </a:cubicBezTo>
                    <a:cubicBezTo>
                      <a:pt x="44" y="15"/>
                      <a:pt x="16" y="3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2" name="Freeform 295"/>
              <p:cNvSpPr>
                <a:spLocks/>
              </p:cNvSpPr>
              <p:nvPr/>
            </p:nvSpPr>
            <p:spPr bwMode="auto">
              <a:xfrm>
                <a:off x="1340" y="2888"/>
                <a:ext cx="47" cy="104"/>
              </a:xfrm>
              <a:custGeom>
                <a:avLst/>
                <a:gdLst>
                  <a:gd name="T0" fmla="*/ 0 w 19"/>
                  <a:gd name="T1" fmla="*/ 0 h 39"/>
                  <a:gd name="T2" fmla="*/ 37 w 19"/>
                  <a:gd name="T3" fmla="*/ 104 h 39"/>
                  <a:gd name="T4" fmla="*/ 0 60000 65536"/>
                  <a:gd name="T5" fmla="*/ 0 60000 65536"/>
                  <a:gd name="T6" fmla="*/ 0 w 19"/>
                  <a:gd name="T7" fmla="*/ 0 h 39"/>
                  <a:gd name="T8" fmla="*/ 19 w 19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" h="39">
                    <a:moveTo>
                      <a:pt x="0" y="0"/>
                    </a:moveTo>
                    <a:cubicBezTo>
                      <a:pt x="14" y="7"/>
                      <a:pt x="19" y="24"/>
                      <a:pt x="15" y="3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3" name="Freeform 296"/>
              <p:cNvSpPr>
                <a:spLocks/>
              </p:cNvSpPr>
              <p:nvPr/>
            </p:nvSpPr>
            <p:spPr bwMode="auto">
              <a:xfrm>
                <a:off x="1165" y="3085"/>
                <a:ext cx="140" cy="128"/>
              </a:xfrm>
              <a:custGeom>
                <a:avLst/>
                <a:gdLst>
                  <a:gd name="T0" fmla="*/ 0 w 56"/>
                  <a:gd name="T1" fmla="*/ 0 h 48"/>
                  <a:gd name="T2" fmla="*/ 135 w 56"/>
                  <a:gd name="T3" fmla="*/ 91 h 48"/>
                  <a:gd name="T4" fmla="*/ 70 w 56"/>
                  <a:gd name="T5" fmla="*/ 93 h 48"/>
                  <a:gd name="T6" fmla="*/ 105 w 56"/>
                  <a:gd name="T7" fmla="*/ 128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48"/>
                  <a:gd name="T14" fmla="*/ 56 w 56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48">
                    <a:moveTo>
                      <a:pt x="0" y="0"/>
                    </a:moveTo>
                    <a:cubicBezTo>
                      <a:pt x="10" y="12"/>
                      <a:pt x="56" y="27"/>
                      <a:pt x="54" y="34"/>
                    </a:cubicBezTo>
                    <a:cubicBezTo>
                      <a:pt x="51" y="43"/>
                      <a:pt x="30" y="29"/>
                      <a:pt x="28" y="35"/>
                    </a:cubicBezTo>
                    <a:cubicBezTo>
                      <a:pt x="27" y="41"/>
                      <a:pt x="39" y="41"/>
                      <a:pt x="42" y="4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4" name="Freeform 297"/>
              <p:cNvSpPr>
                <a:spLocks/>
              </p:cNvSpPr>
              <p:nvPr/>
            </p:nvSpPr>
            <p:spPr bwMode="auto">
              <a:xfrm>
                <a:off x="1182" y="3043"/>
                <a:ext cx="128" cy="104"/>
              </a:xfrm>
              <a:custGeom>
                <a:avLst/>
                <a:gdLst>
                  <a:gd name="T0" fmla="*/ 8 w 51"/>
                  <a:gd name="T1" fmla="*/ 0 h 39"/>
                  <a:gd name="T2" fmla="*/ 120 w 51"/>
                  <a:gd name="T3" fmla="*/ 83 h 39"/>
                  <a:gd name="T4" fmla="*/ 0 w 51"/>
                  <a:gd name="T5" fmla="*/ 27 h 39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39"/>
                  <a:gd name="T11" fmla="*/ 51 w 51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39">
                    <a:moveTo>
                      <a:pt x="3" y="0"/>
                    </a:moveTo>
                    <a:cubicBezTo>
                      <a:pt x="16" y="9"/>
                      <a:pt x="51" y="20"/>
                      <a:pt x="48" y="31"/>
                    </a:cubicBezTo>
                    <a:cubicBezTo>
                      <a:pt x="45" y="39"/>
                      <a:pt x="15" y="14"/>
                      <a:pt x="0" y="1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5" name="Freeform 298"/>
              <p:cNvSpPr>
                <a:spLocks/>
              </p:cNvSpPr>
              <p:nvPr/>
            </p:nvSpPr>
            <p:spPr bwMode="auto">
              <a:xfrm>
                <a:off x="1205" y="3024"/>
                <a:ext cx="177" cy="59"/>
              </a:xfrm>
              <a:custGeom>
                <a:avLst/>
                <a:gdLst>
                  <a:gd name="T0" fmla="*/ 177 w 71"/>
                  <a:gd name="T1" fmla="*/ 30 h 22"/>
                  <a:gd name="T2" fmla="*/ 0 w 71"/>
                  <a:gd name="T3" fmla="*/ 0 h 22"/>
                  <a:gd name="T4" fmla="*/ 0 60000 65536"/>
                  <a:gd name="T5" fmla="*/ 0 60000 65536"/>
                  <a:gd name="T6" fmla="*/ 0 w 71"/>
                  <a:gd name="T7" fmla="*/ 0 h 22"/>
                  <a:gd name="T8" fmla="*/ 71 w 71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" h="22">
                    <a:moveTo>
                      <a:pt x="71" y="11"/>
                    </a:moveTo>
                    <a:cubicBezTo>
                      <a:pt x="55" y="22"/>
                      <a:pt x="19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6" name="Freeform 299"/>
              <p:cNvSpPr>
                <a:spLocks/>
              </p:cNvSpPr>
              <p:nvPr/>
            </p:nvSpPr>
            <p:spPr bwMode="auto">
              <a:xfrm>
                <a:off x="1415" y="3128"/>
                <a:ext cx="170" cy="176"/>
              </a:xfrm>
              <a:custGeom>
                <a:avLst/>
                <a:gdLst>
                  <a:gd name="T0" fmla="*/ 170 w 68"/>
                  <a:gd name="T1" fmla="*/ 19 h 66"/>
                  <a:gd name="T2" fmla="*/ 55 w 68"/>
                  <a:gd name="T3" fmla="*/ 29 h 66"/>
                  <a:gd name="T4" fmla="*/ 157 w 68"/>
                  <a:gd name="T5" fmla="*/ 104 h 66"/>
                  <a:gd name="T6" fmla="*/ 7 w 68"/>
                  <a:gd name="T7" fmla="*/ 61 h 66"/>
                  <a:gd name="T8" fmla="*/ 70 w 68"/>
                  <a:gd name="T9" fmla="*/ 107 h 66"/>
                  <a:gd name="T10" fmla="*/ 115 w 68"/>
                  <a:gd name="T11" fmla="*/ 176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6"/>
                  <a:gd name="T20" fmla="*/ 68 w 68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6">
                    <a:moveTo>
                      <a:pt x="68" y="7"/>
                    </a:moveTo>
                    <a:cubicBezTo>
                      <a:pt x="57" y="23"/>
                      <a:pt x="26" y="0"/>
                      <a:pt x="22" y="11"/>
                    </a:cubicBezTo>
                    <a:cubicBezTo>
                      <a:pt x="18" y="22"/>
                      <a:pt x="68" y="25"/>
                      <a:pt x="63" y="39"/>
                    </a:cubicBezTo>
                    <a:cubicBezTo>
                      <a:pt x="58" y="53"/>
                      <a:pt x="7" y="14"/>
                      <a:pt x="3" y="23"/>
                    </a:cubicBezTo>
                    <a:cubicBezTo>
                      <a:pt x="0" y="33"/>
                      <a:pt x="22" y="38"/>
                      <a:pt x="28" y="40"/>
                    </a:cubicBezTo>
                    <a:cubicBezTo>
                      <a:pt x="40" y="44"/>
                      <a:pt x="56" y="52"/>
                      <a:pt x="46" y="66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7" name="Freeform 300"/>
              <p:cNvSpPr>
                <a:spLocks/>
              </p:cNvSpPr>
              <p:nvPr/>
            </p:nvSpPr>
            <p:spPr bwMode="auto">
              <a:xfrm>
                <a:off x="1237" y="2827"/>
                <a:ext cx="70" cy="82"/>
              </a:xfrm>
              <a:custGeom>
                <a:avLst/>
                <a:gdLst>
                  <a:gd name="T0" fmla="*/ 70 w 28"/>
                  <a:gd name="T1" fmla="*/ 82 h 31"/>
                  <a:gd name="T2" fmla="*/ 0 w 28"/>
                  <a:gd name="T3" fmla="*/ 0 h 31"/>
                  <a:gd name="T4" fmla="*/ 0 60000 65536"/>
                  <a:gd name="T5" fmla="*/ 0 60000 65536"/>
                  <a:gd name="T6" fmla="*/ 0 w 28"/>
                  <a:gd name="T7" fmla="*/ 0 h 31"/>
                  <a:gd name="T8" fmla="*/ 28 w 28"/>
                  <a:gd name="T9" fmla="*/ 31 h 3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8" h="31">
                    <a:moveTo>
                      <a:pt x="28" y="31"/>
                    </a:moveTo>
                    <a:cubicBezTo>
                      <a:pt x="6" y="29"/>
                      <a:pt x="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8" name="Freeform 301"/>
              <p:cNvSpPr>
                <a:spLocks/>
              </p:cNvSpPr>
              <p:nvPr/>
            </p:nvSpPr>
            <p:spPr bwMode="auto">
              <a:xfrm>
                <a:off x="1107" y="2859"/>
                <a:ext cx="180" cy="165"/>
              </a:xfrm>
              <a:custGeom>
                <a:avLst/>
                <a:gdLst>
                  <a:gd name="T0" fmla="*/ 97 w 72"/>
                  <a:gd name="T1" fmla="*/ 165 h 62"/>
                  <a:gd name="T2" fmla="*/ 5 w 72"/>
                  <a:gd name="T3" fmla="*/ 0 h 62"/>
                  <a:gd name="T4" fmla="*/ 180 w 72"/>
                  <a:gd name="T5" fmla="*/ 109 h 62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2"/>
                  <a:gd name="T11" fmla="*/ 72 w 72"/>
                  <a:gd name="T12" fmla="*/ 62 h 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2">
                    <a:moveTo>
                      <a:pt x="39" y="62"/>
                    </a:moveTo>
                    <a:cubicBezTo>
                      <a:pt x="31" y="52"/>
                      <a:pt x="0" y="15"/>
                      <a:pt x="2" y="0"/>
                    </a:cubicBezTo>
                    <a:cubicBezTo>
                      <a:pt x="17" y="12"/>
                      <a:pt x="60" y="35"/>
                      <a:pt x="72" y="4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59" name="Freeform 302"/>
              <p:cNvSpPr>
                <a:spLocks/>
              </p:cNvSpPr>
              <p:nvPr/>
            </p:nvSpPr>
            <p:spPr bwMode="auto">
              <a:xfrm>
                <a:off x="1177" y="3035"/>
                <a:ext cx="13" cy="32"/>
              </a:xfrm>
              <a:custGeom>
                <a:avLst/>
                <a:gdLst>
                  <a:gd name="T0" fmla="*/ 5 w 5"/>
                  <a:gd name="T1" fmla="*/ 32 h 12"/>
                  <a:gd name="T2" fmla="*/ 13 w 5"/>
                  <a:gd name="T3" fmla="*/ 5 h 12"/>
                  <a:gd name="T4" fmla="*/ 0 60000 65536"/>
                  <a:gd name="T5" fmla="*/ 0 60000 65536"/>
                  <a:gd name="T6" fmla="*/ 0 w 5"/>
                  <a:gd name="T7" fmla="*/ 0 h 12"/>
                  <a:gd name="T8" fmla="*/ 5 w 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2">
                    <a:moveTo>
                      <a:pt x="2" y="12"/>
                    </a:moveTo>
                    <a:cubicBezTo>
                      <a:pt x="0" y="7"/>
                      <a:pt x="2" y="0"/>
                      <a:pt x="5" y="2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0" name="Freeform 303"/>
              <p:cNvSpPr>
                <a:spLocks/>
              </p:cNvSpPr>
              <p:nvPr/>
            </p:nvSpPr>
            <p:spPr bwMode="auto">
              <a:xfrm>
                <a:off x="742" y="2533"/>
                <a:ext cx="515" cy="552"/>
              </a:xfrm>
              <a:custGeom>
                <a:avLst/>
                <a:gdLst>
                  <a:gd name="T0" fmla="*/ 515 w 206"/>
                  <a:gd name="T1" fmla="*/ 269 h 207"/>
                  <a:gd name="T2" fmla="*/ 380 w 206"/>
                  <a:gd name="T3" fmla="*/ 165 h 207"/>
                  <a:gd name="T4" fmla="*/ 410 w 206"/>
                  <a:gd name="T5" fmla="*/ 53 h 207"/>
                  <a:gd name="T6" fmla="*/ 365 w 206"/>
                  <a:gd name="T7" fmla="*/ 0 h 207"/>
                  <a:gd name="T8" fmla="*/ 315 w 206"/>
                  <a:gd name="T9" fmla="*/ 37 h 207"/>
                  <a:gd name="T10" fmla="*/ 285 w 206"/>
                  <a:gd name="T11" fmla="*/ 53 h 207"/>
                  <a:gd name="T12" fmla="*/ 173 w 206"/>
                  <a:gd name="T13" fmla="*/ 208 h 207"/>
                  <a:gd name="T14" fmla="*/ 157 w 206"/>
                  <a:gd name="T15" fmla="*/ 237 h 207"/>
                  <a:gd name="T16" fmla="*/ 0 w 206"/>
                  <a:gd name="T17" fmla="*/ 395 h 207"/>
                  <a:gd name="T18" fmla="*/ 0 w 206"/>
                  <a:gd name="T19" fmla="*/ 397 h 207"/>
                  <a:gd name="T20" fmla="*/ 340 w 206"/>
                  <a:gd name="T21" fmla="*/ 475 h 207"/>
                  <a:gd name="T22" fmla="*/ 420 w 206"/>
                  <a:gd name="T23" fmla="*/ 552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6"/>
                  <a:gd name="T37" fmla="*/ 0 h 207"/>
                  <a:gd name="T38" fmla="*/ 206 w 20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6" h="207">
                    <a:moveTo>
                      <a:pt x="206" y="101"/>
                    </a:moveTo>
                    <a:cubicBezTo>
                      <a:pt x="206" y="101"/>
                      <a:pt x="171" y="93"/>
                      <a:pt x="152" y="62"/>
                    </a:cubicBezTo>
                    <a:cubicBezTo>
                      <a:pt x="142" y="45"/>
                      <a:pt x="158" y="32"/>
                      <a:pt x="164" y="20"/>
                    </a:cubicBezTo>
                    <a:cubicBezTo>
                      <a:pt x="158" y="14"/>
                      <a:pt x="152" y="7"/>
                      <a:pt x="146" y="0"/>
                    </a:cubicBezTo>
                    <a:cubicBezTo>
                      <a:pt x="136" y="7"/>
                      <a:pt x="127" y="14"/>
                      <a:pt x="126" y="14"/>
                    </a:cubicBezTo>
                    <a:cubicBezTo>
                      <a:pt x="122" y="16"/>
                      <a:pt x="118" y="18"/>
                      <a:pt x="114" y="20"/>
                    </a:cubicBezTo>
                    <a:cubicBezTo>
                      <a:pt x="90" y="34"/>
                      <a:pt x="80" y="54"/>
                      <a:pt x="69" y="78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57" y="101"/>
                      <a:pt x="26" y="147"/>
                      <a:pt x="0" y="14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6" y="156"/>
                      <a:pt x="72" y="153"/>
                      <a:pt x="136" y="178"/>
                    </a:cubicBezTo>
                    <a:cubicBezTo>
                      <a:pt x="154" y="183"/>
                      <a:pt x="168" y="207"/>
                      <a:pt x="168" y="207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1" name="Freeform 304"/>
              <p:cNvSpPr>
                <a:spLocks/>
              </p:cNvSpPr>
              <p:nvPr/>
            </p:nvSpPr>
            <p:spPr bwMode="auto">
              <a:xfrm>
                <a:off x="720" y="2523"/>
                <a:ext cx="390" cy="405"/>
              </a:xfrm>
              <a:custGeom>
                <a:avLst/>
                <a:gdLst>
                  <a:gd name="T0" fmla="*/ 380 w 156"/>
                  <a:gd name="T1" fmla="*/ 0 h 152"/>
                  <a:gd name="T2" fmla="*/ 380 w 156"/>
                  <a:gd name="T3" fmla="*/ 0 h 152"/>
                  <a:gd name="T4" fmla="*/ 380 w 156"/>
                  <a:gd name="T5" fmla="*/ 3 h 152"/>
                  <a:gd name="T6" fmla="*/ 380 w 156"/>
                  <a:gd name="T7" fmla="*/ 3 h 152"/>
                  <a:gd name="T8" fmla="*/ 333 w 156"/>
                  <a:gd name="T9" fmla="*/ 35 h 152"/>
                  <a:gd name="T10" fmla="*/ 300 w 156"/>
                  <a:gd name="T11" fmla="*/ 48 h 152"/>
                  <a:gd name="T12" fmla="*/ 180 w 156"/>
                  <a:gd name="T13" fmla="*/ 210 h 152"/>
                  <a:gd name="T14" fmla="*/ 168 w 156"/>
                  <a:gd name="T15" fmla="*/ 240 h 152"/>
                  <a:gd name="T16" fmla="*/ 17 w 156"/>
                  <a:gd name="T17" fmla="*/ 389 h 152"/>
                  <a:gd name="T18" fmla="*/ 0 w 156"/>
                  <a:gd name="T19" fmla="*/ 386 h 152"/>
                  <a:gd name="T20" fmla="*/ 17 w 156"/>
                  <a:gd name="T21" fmla="*/ 405 h 152"/>
                  <a:gd name="T22" fmla="*/ 17 w 156"/>
                  <a:gd name="T23" fmla="*/ 405 h 152"/>
                  <a:gd name="T24" fmla="*/ 180 w 156"/>
                  <a:gd name="T25" fmla="*/ 248 h 152"/>
                  <a:gd name="T26" fmla="*/ 195 w 156"/>
                  <a:gd name="T27" fmla="*/ 218 h 152"/>
                  <a:gd name="T28" fmla="*/ 307 w 156"/>
                  <a:gd name="T29" fmla="*/ 64 h 152"/>
                  <a:gd name="T30" fmla="*/ 338 w 156"/>
                  <a:gd name="T31" fmla="*/ 48 h 152"/>
                  <a:gd name="T32" fmla="*/ 390 w 156"/>
                  <a:gd name="T33" fmla="*/ 13 h 152"/>
                  <a:gd name="T34" fmla="*/ 380 w 156"/>
                  <a:gd name="T35" fmla="*/ 0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152"/>
                  <a:gd name="T56" fmla="*/ 156 w 156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152">
                    <a:moveTo>
                      <a:pt x="152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48" y="3"/>
                      <a:pt x="137" y="11"/>
                      <a:pt x="133" y="13"/>
                    </a:cubicBezTo>
                    <a:cubicBezTo>
                      <a:pt x="129" y="14"/>
                      <a:pt x="124" y="16"/>
                      <a:pt x="120" y="18"/>
                    </a:cubicBezTo>
                    <a:cubicBezTo>
                      <a:pt x="94" y="33"/>
                      <a:pt x="84" y="56"/>
                      <a:pt x="72" y="7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0" y="104"/>
                      <a:pt x="29" y="146"/>
                      <a:pt x="7" y="146"/>
                    </a:cubicBezTo>
                    <a:cubicBezTo>
                      <a:pt x="5" y="146"/>
                      <a:pt x="2" y="146"/>
                      <a:pt x="0" y="145"/>
                    </a:cubicBezTo>
                    <a:cubicBezTo>
                      <a:pt x="2" y="147"/>
                      <a:pt x="5" y="150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34" y="152"/>
                      <a:pt x="66" y="105"/>
                      <a:pt x="72" y="9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89" y="58"/>
                      <a:pt x="99" y="38"/>
                      <a:pt x="123" y="24"/>
                    </a:cubicBezTo>
                    <a:cubicBezTo>
                      <a:pt x="127" y="22"/>
                      <a:pt x="131" y="20"/>
                      <a:pt x="135" y="18"/>
                    </a:cubicBezTo>
                    <a:cubicBezTo>
                      <a:pt x="140" y="16"/>
                      <a:pt x="150" y="10"/>
                      <a:pt x="156" y="5"/>
                    </a:cubicBezTo>
                    <a:cubicBezTo>
                      <a:pt x="155" y="4"/>
                      <a:pt x="153" y="2"/>
                      <a:pt x="152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2" name="Freeform 305"/>
              <p:cNvSpPr>
                <a:spLocks/>
              </p:cNvSpPr>
              <p:nvPr/>
            </p:nvSpPr>
            <p:spPr bwMode="auto">
              <a:xfrm>
                <a:off x="1110" y="2787"/>
                <a:ext cx="2" cy="72"/>
              </a:xfrm>
              <a:custGeom>
                <a:avLst/>
                <a:gdLst>
                  <a:gd name="T0" fmla="*/ 0 w 1"/>
                  <a:gd name="T1" fmla="*/ 0 h 27"/>
                  <a:gd name="T2" fmla="*/ 2 w 1"/>
                  <a:gd name="T3" fmla="*/ 72 h 27"/>
                  <a:gd name="T4" fmla="*/ 0 60000 65536"/>
                  <a:gd name="T5" fmla="*/ 0 60000 65536"/>
                  <a:gd name="T6" fmla="*/ 0 w 1"/>
                  <a:gd name="T7" fmla="*/ 0 h 27"/>
                  <a:gd name="T8" fmla="*/ 1 w 1"/>
                  <a:gd name="T9" fmla="*/ 27 h 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7">
                    <a:moveTo>
                      <a:pt x="0" y="0"/>
                    </a:moveTo>
                    <a:cubicBezTo>
                      <a:pt x="0" y="13"/>
                      <a:pt x="0" y="17"/>
                      <a:pt x="1" y="27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3" name="Freeform 306"/>
              <p:cNvSpPr>
                <a:spLocks/>
              </p:cNvSpPr>
              <p:nvPr/>
            </p:nvSpPr>
            <p:spPr bwMode="auto">
              <a:xfrm>
                <a:off x="917" y="2909"/>
                <a:ext cx="118" cy="38"/>
              </a:xfrm>
              <a:custGeom>
                <a:avLst/>
                <a:gdLst>
                  <a:gd name="T0" fmla="*/ 0 w 47"/>
                  <a:gd name="T1" fmla="*/ 0 h 14"/>
                  <a:gd name="T2" fmla="*/ 118 w 47"/>
                  <a:gd name="T3" fmla="*/ 35 h 14"/>
                  <a:gd name="T4" fmla="*/ 0 w 4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4"/>
                  <a:gd name="T11" fmla="*/ 47 w 4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4">
                    <a:moveTo>
                      <a:pt x="0" y="0"/>
                    </a:moveTo>
                    <a:cubicBezTo>
                      <a:pt x="20" y="13"/>
                      <a:pt x="26" y="14"/>
                      <a:pt x="47" y="13"/>
                    </a:cubicBezTo>
                    <a:cubicBezTo>
                      <a:pt x="34" y="9"/>
                      <a:pt x="7" y="5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4" name="Freeform 307"/>
              <p:cNvSpPr>
                <a:spLocks/>
              </p:cNvSpPr>
              <p:nvPr/>
            </p:nvSpPr>
            <p:spPr bwMode="auto">
              <a:xfrm>
                <a:off x="1132" y="2808"/>
                <a:ext cx="118" cy="101"/>
              </a:xfrm>
              <a:custGeom>
                <a:avLst/>
                <a:gdLst>
                  <a:gd name="T0" fmla="*/ 0 w 47"/>
                  <a:gd name="T1" fmla="*/ 0 h 38"/>
                  <a:gd name="T2" fmla="*/ 118 w 47"/>
                  <a:gd name="T3" fmla="*/ 101 h 38"/>
                  <a:gd name="T4" fmla="*/ 0 w 47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38"/>
                  <a:gd name="T11" fmla="*/ 47 w 47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38">
                    <a:moveTo>
                      <a:pt x="0" y="0"/>
                    </a:moveTo>
                    <a:cubicBezTo>
                      <a:pt x="6" y="13"/>
                      <a:pt x="47" y="38"/>
                      <a:pt x="47" y="38"/>
                    </a:cubicBezTo>
                    <a:cubicBezTo>
                      <a:pt x="36" y="27"/>
                      <a:pt x="7" y="7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5" name="Freeform 308"/>
              <p:cNvSpPr>
                <a:spLocks/>
              </p:cNvSpPr>
              <p:nvPr/>
            </p:nvSpPr>
            <p:spPr bwMode="auto">
              <a:xfrm>
                <a:off x="995" y="2608"/>
                <a:ext cx="72" cy="211"/>
              </a:xfrm>
              <a:custGeom>
                <a:avLst/>
                <a:gdLst>
                  <a:gd name="T0" fmla="*/ 30 w 29"/>
                  <a:gd name="T1" fmla="*/ 11 h 79"/>
                  <a:gd name="T2" fmla="*/ 72 w 29"/>
                  <a:gd name="T3" fmla="*/ 211 h 79"/>
                  <a:gd name="T4" fmla="*/ 30 w 29"/>
                  <a:gd name="T5" fmla="*/ 11 h 79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79"/>
                  <a:gd name="T11" fmla="*/ 29 w 29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79">
                    <a:moveTo>
                      <a:pt x="12" y="4"/>
                    </a:moveTo>
                    <a:cubicBezTo>
                      <a:pt x="0" y="9"/>
                      <a:pt x="19" y="59"/>
                      <a:pt x="29" y="79"/>
                    </a:cubicBezTo>
                    <a:cubicBezTo>
                      <a:pt x="27" y="66"/>
                      <a:pt x="23" y="0"/>
                      <a:pt x="12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6" name="Freeform 309"/>
              <p:cNvSpPr>
                <a:spLocks/>
              </p:cNvSpPr>
              <p:nvPr/>
            </p:nvSpPr>
            <p:spPr bwMode="auto">
              <a:xfrm>
                <a:off x="1095" y="2931"/>
                <a:ext cx="65" cy="88"/>
              </a:xfrm>
              <a:custGeom>
                <a:avLst/>
                <a:gdLst>
                  <a:gd name="T0" fmla="*/ 0 w 26"/>
                  <a:gd name="T1" fmla="*/ 0 h 33"/>
                  <a:gd name="T2" fmla="*/ 65 w 26"/>
                  <a:gd name="T3" fmla="*/ 88 h 33"/>
                  <a:gd name="T4" fmla="*/ 0 w 26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3"/>
                  <a:gd name="T11" fmla="*/ 26 w 26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3">
                    <a:moveTo>
                      <a:pt x="0" y="0"/>
                    </a:moveTo>
                    <a:cubicBezTo>
                      <a:pt x="15" y="11"/>
                      <a:pt x="26" y="33"/>
                      <a:pt x="26" y="33"/>
                    </a:cubicBezTo>
                    <a:cubicBezTo>
                      <a:pt x="22" y="26"/>
                      <a:pt x="7" y="13"/>
                      <a:pt x="0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7" name="Freeform 310"/>
              <p:cNvSpPr>
                <a:spLocks/>
              </p:cNvSpPr>
              <p:nvPr/>
            </p:nvSpPr>
            <p:spPr bwMode="auto">
              <a:xfrm>
                <a:off x="965" y="2691"/>
                <a:ext cx="72" cy="133"/>
              </a:xfrm>
              <a:custGeom>
                <a:avLst/>
                <a:gdLst>
                  <a:gd name="T0" fmla="*/ 72 w 29"/>
                  <a:gd name="T1" fmla="*/ 133 h 50"/>
                  <a:gd name="T2" fmla="*/ 17 w 29"/>
                  <a:gd name="T3" fmla="*/ 16 h 50"/>
                  <a:gd name="T4" fmla="*/ 72 w 29"/>
                  <a:gd name="T5" fmla="*/ 133 h 50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50"/>
                  <a:gd name="T11" fmla="*/ 29 w 29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50">
                    <a:moveTo>
                      <a:pt x="29" y="50"/>
                    </a:moveTo>
                    <a:cubicBezTo>
                      <a:pt x="23" y="42"/>
                      <a:pt x="15" y="0"/>
                      <a:pt x="7" y="6"/>
                    </a:cubicBezTo>
                    <a:cubicBezTo>
                      <a:pt x="0" y="11"/>
                      <a:pt x="21" y="37"/>
                      <a:pt x="29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8" name="Freeform 311"/>
              <p:cNvSpPr>
                <a:spLocks/>
              </p:cNvSpPr>
              <p:nvPr/>
            </p:nvSpPr>
            <p:spPr bwMode="auto">
              <a:xfrm>
                <a:off x="925" y="2755"/>
                <a:ext cx="112" cy="90"/>
              </a:xfrm>
              <a:custGeom>
                <a:avLst/>
                <a:gdLst>
                  <a:gd name="T0" fmla="*/ 112 w 45"/>
                  <a:gd name="T1" fmla="*/ 90 h 34"/>
                  <a:gd name="T2" fmla="*/ 17 w 45"/>
                  <a:gd name="T3" fmla="*/ 16 h 34"/>
                  <a:gd name="T4" fmla="*/ 112 w 45"/>
                  <a:gd name="T5" fmla="*/ 90 h 3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34"/>
                  <a:gd name="T11" fmla="*/ 45 w 4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34">
                    <a:moveTo>
                      <a:pt x="45" y="34"/>
                    </a:moveTo>
                    <a:cubicBezTo>
                      <a:pt x="32" y="26"/>
                      <a:pt x="15" y="0"/>
                      <a:pt x="7" y="6"/>
                    </a:cubicBezTo>
                    <a:cubicBezTo>
                      <a:pt x="0" y="12"/>
                      <a:pt x="36" y="32"/>
                      <a:pt x="45" y="3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69" name="Freeform 312"/>
              <p:cNvSpPr>
                <a:spLocks/>
              </p:cNvSpPr>
              <p:nvPr/>
            </p:nvSpPr>
            <p:spPr bwMode="auto">
              <a:xfrm>
                <a:off x="935" y="2848"/>
                <a:ext cx="112" cy="61"/>
              </a:xfrm>
              <a:custGeom>
                <a:avLst/>
                <a:gdLst>
                  <a:gd name="T0" fmla="*/ 112 w 45"/>
                  <a:gd name="T1" fmla="*/ 61 h 23"/>
                  <a:gd name="T2" fmla="*/ 0 w 45"/>
                  <a:gd name="T3" fmla="*/ 11 h 23"/>
                  <a:gd name="T4" fmla="*/ 112 w 45"/>
                  <a:gd name="T5" fmla="*/ 61 h 2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23"/>
                  <a:gd name="T11" fmla="*/ 45 w 4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23">
                    <a:moveTo>
                      <a:pt x="45" y="23"/>
                    </a:moveTo>
                    <a:cubicBezTo>
                      <a:pt x="35" y="23"/>
                      <a:pt x="11" y="0"/>
                      <a:pt x="0" y="4"/>
                    </a:cubicBezTo>
                    <a:cubicBezTo>
                      <a:pt x="8" y="14"/>
                      <a:pt x="34" y="23"/>
                      <a:pt x="45" y="2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0" name="Freeform 313"/>
              <p:cNvSpPr>
                <a:spLocks/>
              </p:cNvSpPr>
              <p:nvPr/>
            </p:nvSpPr>
            <p:spPr bwMode="auto">
              <a:xfrm>
                <a:off x="1440" y="2448"/>
                <a:ext cx="122" cy="69"/>
              </a:xfrm>
              <a:custGeom>
                <a:avLst/>
                <a:gdLst>
                  <a:gd name="T0" fmla="*/ 122 w 49"/>
                  <a:gd name="T1" fmla="*/ 69 h 26"/>
                  <a:gd name="T2" fmla="*/ 12 w 49"/>
                  <a:gd name="T3" fmla="*/ 21 h 26"/>
                  <a:gd name="T4" fmla="*/ 120 w 49"/>
                  <a:gd name="T5" fmla="*/ 69 h 26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26"/>
                  <a:gd name="T11" fmla="*/ 49 w 4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26">
                    <a:moveTo>
                      <a:pt x="49" y="26"/>
                    </a:moveTo>
                    <a:cubicBezTo>
                      <a:pt x="35" y="22"/>
                      <a:pt x="11" y="0"/>
                      <a:pt x="5" y="8"/>
                    </a:cubicBezTo>
                    <a:cubicBezTo>
                      <a:pt x="0" y="15"/>
                      <a:pt x="39" y="26"/>
                      <a:pt x="48" y="2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1" name="Freeform 314"/>
              <p:cNvSpPr>
                <a:spLocks/>
              </p:cNvSpPr>
              <p:nvPr/>
            </p:nvSpPr>
            <p:spPr bwMode="auto">
              <a:xfrm>
                <a:off x="1465" y="2504"/>
                <a:ext cx="145" cy="75"/>
              </a:xfrm>
              <a:custGeom>
                <a:avLst/>
                <a:gdLst>
                  <a:gd name="T0" fmla="*/ 145 w 58"/>
                  <a:gd name="T1" fmla="*/ 70 h 28"/>
                  <a:gd name="T2" fmla="*/ 3 w 58"/>
                  <a:gd name="T3" fmla="*/ 38 h 28"/>
                  <a:gd name="T4" fmla="*/ 145 w 58"/>
                  <a:gd name="T5" fmla="*/ 70 h 28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28"/>
                  <a:gd name="T11" fmla="*/ 58 w 58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28">
                    <a:moveTo>
                      <a:pt x="58" y="26"/>
                    </a:moveTo>
                    <a:cubicBezTo>
                      <a:pt x="48" y="27"/>
                      <a:pt x="1" y="0"/>
                      <a:pt x="1" y="14"/>
                    </a:cubicBezTo>
                    <a:cubicBezTo>
                      <a:pt x="0" y="28"/>
                      <a:pt x="47" y="28"/>
                      <a:pt x="58" y="2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2" name="Freeform 315"/>
              <p:cNvSpPr>
                <a:spLocks/>
              </p:cNvSpPr>
              <p:nvPr/>
            </p:nvSpPr>
            <p:spPr bwMode="auto">
              <a:xfrm>
                <a:off x="947" y="2717"/>
                <a:ext cx="20" cy="35"/>
              </a:xfrm>
              <a:custGeom>
                <a:avLst/>
                <a:gdLst>
                  <a:gd name="T0" fmla="*/ 20 w 8"/>
                  <a:gd name="T1" fmla="*/ 35 h 13"/>
                  <a:gd name="T2" fmla="*/ 7 w 8"/>
                  <a:gd name="T3" fmla="*/ 8 h 13"/>
                  <a:gd name="T4" fmla="*/ 20 w 8"/>
                  <a:gd name="T5" fmla="*/ 35 h 1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3"/>
                  <a:gd name="T11" fmla="*/ 8 w 8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3">
                    <a:moveTo>
                      <a:pt x="8" y="13"/>
                    </a:moveTo>
                    <a:cubicBezTo>
                      <a:pt x="2" y="10"/>
                      <a:pt x="0" y="5"/>
                      <a:pt x="3" y="3"/>
                    </a:cubicBezTo>
                    <a:cubicBezTo>
                      <a:pt x="6" y="0"/>
                      <a:pt x="6" y="8"/>
                      <a:pt x="8" y="1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3" name="Freeform 316"/>
              <p:cNvSpPr>
                <a:spLocks/>
              </p:cNvSpPr>
              <p:nvPr/>
            </p:nvSpPr>
            <p:spPr bwMode="auto">
              <a:xfrm>
                <a:off x="977" y="2637"/>
                <a:ext cx="28" cy="43"/>
              </a:xfrm>
              <a:custGeom>
                <a:avLst/>
                <a:gdLst>
                  <a:gd name="T0" fmla="*/ 15 w 11"/>
                  <a:gd name="T1" fmla="*/ 8 h 16"/>
                  <a:gd name="T2" fmla="*/ 18 w 11"/>
                  <a:gd name="T3" fmla="*/ 35 h 16"/>
                  <a:gd name="T4" fmla="*/ 15 w 11"/>
                  <a:gd name="T5" fmla="*/ 8 h 1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6"/>
                  <a:gd name="T11" fmla="*/ 11 w 11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6">
                    <a:moveTo>
                      <a:pt x="6" y="3"/>
                    </a:moveTo>
                    <a:cubicBezTo>
                      <a:pt x="0" y="6"/>
                      <a:pt x="4" y="10"/>
                      <a:pt x="7" y="13"/>
                    </a:cubicBezTo>
                    <a:cubicBezTo>
                      <a:pt x="11" y="16"/>
                      <a:pt x="11" y="0"/>
                      <a:pt x="6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4" name="Freeform 317"/>
              <p:cNvSpPr>
                <a:spLocks/>
              </p:cNvSpPr>
              <p:nvPr/>
            </p:nvSpPr>
            <p:spPr bwMode="auto">
              <a:xfrm>
                <a:off x="905" y="2803"/>
                <a:ext cx="35" cy="24"/>
              </a:xfrm>
              <a:custGeom>
                <a:avLst/>
                <a:gdLst>
                  <a:gd name="T0" fmla="*/ 35 w 14"/>
                  <a:gd name="T1" fmla="*/ 13 h 9"/>
                  <a:gd name="T2" fmla="*/ 3 w 14"/>
                  <a:gd name="T3" fmla="*/ 13 h 9"/>
                  <a:gd name="T4" fmla="*/ 35 w 14"/>
                  <a:gd name="T5" fmla="*/ 13 h 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9"/>
                  <a:gd name="T11" fmla="*/ 14 w 1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9">
                    <a:moveTo>
                      <a:pt x="14" y="5"/>
                    </a:moveTo>
                    <a:cubicBezTo>
                      <a:pt x="8" y="2"/>
                      <a:pt x="2" y="0"/>
                      <a:pt x="1" y="5"/>
                    </a:cubicBezTo>
                    <a:cubicBezTo>
                      <a:pt x="0" y="9"/>
                      <a:pt x="10" y="6"/>
                      <a:pt x="14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5" name="Freeform 318"/>
              <p:cNvSpPr>
                <a:spLocks/>
              </p:cNvSpPr>
              <p:nvPr/>
            </p:nvSpPr>
            <p:spPr bwMode="auto">
              <a:xfrm>
                <a:off x="872" y="2856"/>
                <a:ext cx="40" cy="27"/>
              </a:xfrm>
              <a:custGeom>
                <a:avLst/>
                <a:gdLst>
                  <a:gd name="T0" fmla="*/ 3 w 16"/>
                  <a:gd name="T1" fmla="*/ 14 h 10"/>
                  <a:gd name="T2" fmla="*/ 40 w 16"/>
                  <a:gd name="T3" fmla="*/ 22 h 10"/>
                  <a:gd name="T4" fmla="*/ 3 w 16"/>
                  <a:gd name="T5" fmla="*/ 14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1" y="5"/>
                    </a:moveTo>
                    <a:cubicBezTo>
                      <a:pt x="2" y="2"/>
                      <a:pt x="7" y="0"/>
                      <a:pt x="16" y="8"/>
                    </a:cubicBezTo>
                    <a:cubicBezTo>
                      <a:pt x="10" y="10"/>
                      <a:pt x="0" y="9"/>
                      <a:pt x="1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6" name="Freeform 319"/>
              <p:cNvSpPr>
                <a:spLocks/>
              </p:cNvSpPr>
              <p:nvPr/>
            </p:nvSpPr>
            <p:spPr bwMode="auto">
              <a:xfrm>
                <a:off x="1575" y="2659"/>
                <a:ext cx="27" cy="26"/>
              </a:xfrm>
              <a:custGeom>
                <a:avLst/>
                <a:gdLst>
                  <a:gd name="T0" fmla="*/ 27 w 11"/>
                  <a:gd name="T1" fmla="*/ 23 h 10"/>
                  <a:gd name="T2" fmla="*/ 2 w 11"/>
                  <a:gd name="T3" fmla="*/ 10 h 10"/>
                  <a:gd name="T4" fmla="*/ 27 w 11"/>
                  <a:gd name="T5" fmla="*/ 23 h 10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0"/>
                  <a:gd name="T11" fmla="*/ 11 w 1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0">
                    <a:moveTo>
                      <a:pt x="11" y="9"/>
                    </a:moveTo>
                    <a:cubicBezTo>
                      <a:pt x="5" y="10"/>
                      <a:pt x="0" y="7"/>
                      <a:pt x="1" y="4"/>
                    </a:cubicBezTo>
                    <a:cubicBezTo>
                      <a:pt x="2" y="0"/>
                      <a:pt x="6" y="6"/>
                      <a:pt x="11" y="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7" name="Freeform 320"/>
              <p:cNvSpPr>
                <a:spLocks/>
              </p:cNvSpPr>
              <p:nvPr/>
            </p:nvSpPr>
            <p:spPr bwMode="auto">
              <a:xfrm>
                <a:off x="1400" y="2416"/>
                <a:ext cx="35" cy="24"/>
              </a:xfrm>
              <a:custGeom>
                <a:avLst/>
                <a:gdLst>
                  <a:gd name="T0" fmla="*/ 35 w 14"/>
                  <a:gd name="T1" fmla="*/ 13 h 9"/>
                  <a:gd name="T2" fmla="*/ 3 w 14"/>
                  <a:gd name="T3" fmla="*/ 11 h 9"/>
                  <a:gd name="T4" fmla="*/ 35 w 14"/>
                  <a:gd name="T5" fmla="*/ 13 h 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9"/>
                  <a:gd name="T11" fmla="*/ 14 w 14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9">
                    <a:moveTo>
                      <a:pt x="14" y="5"/>
                    </a:moveTo>
                    <a:cubicBezTo>
                      <a:pt x="8" y="1"/>
                      <a:pt x="2" y="0"/>
                      <a:pt x="1" y="4"/>
                    </a:cubicBezTo>
                    <a:cubicBezTo>
                      <a:pt x="0" y="9"/>
                      <a:pt x="10" y="5"/>
                      <a:pt x="14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8" name="Freeform 321"/>
              <p:cNvSpPr>
                <a:spLocks/>
              </p:cNvSpPr>
              <p:nvPr/>
            </p:nvSpPr>
            <p:spPr bwMode="auto">
              <a:xfrm>
                <a:off x="1367" y="2469"/>
                <a:ext cx="40" cy="27"/>
              </a:xfrm>
              <a:custGeom>
                <a:avLst/>
                <a:gdLst>
                  <a:gd name="T0" fmla="*/ 3 w 16"/>
                  <a:gd name="T1" fmla="*/ 14 h 10"/>
                  <a:gd name="T2" fmla="*/ 40 w 16"/>
                  <a:gd name="T3" fmla="*/ 22 h 10"/>
                  <a:gd name="T4" fmla="*/ 3 w 16"/>
                  <a:gd name="T5" fmla="*/ 14 h 1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0"/>
                  <a:gd name="T11" fmla="*/ 16 w 1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0">
                    <a:moveTo>
                      <a:pt x="1" y="5"/>
                    </a:moveTo>
                    <a:cubicBezTo>
                      <a:pt x="2" y="1"/>
                      <a:pt x="7" y="0"/>
                      <a:pt x="16" y="8"/>
                    </a:cubicBezTo>
                    <a:cubicBezTo>
                      <a:pt x="10" y="10"/>
                      <a:pt x="0" y="9"/>
                      <a:pt x="1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79" name="Freeform 322"/>
              <p:cNvSpPr>
                <a:spLocks/>
              </p:cNvSpPr>
              <p:nvPr/>
            </p:nvSpPr>
            <p:spPr bwMode="auto">
              <a:xfrm>
                <a:off x="1057" y="2840"/>
                <a:ext cx="40" cy="64"/>
              </a:xfrm>
              <a:custGeom>
                <a:avLst/>
                <a:gdLst>
                  <a:gd name="T0" fmla="*/ 40 w 16"/>
                  <a:gd name="T1" fmla="*/ 64 h 24"/>
                  <a:gd name="T2" fmla="*/ 10 w 16"/>
                  <a:gd name="T3" fmla="*/ 5 h 24"/>
                  <a:gd name="T4" fmla="*/ 40 w 16"/>
                  <a:gd name="T5" fmla="*/ 64 h 24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4"/>
                  <a:gd name="T11" fmla="*/ 16 w 16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4">
                    <a:moveTo>
                      <a:pt x="16" y="24"/>
                    </a:moveTo>
                    <a:cubicBezTo>
                      <a:pt x="8" y="18"/>
                      <a:pt x="0" y="4"/>
                      <a:pt x="4" y="2"/>
                    </a:cubicBezTo>
                    <a:cubicBezTo>
                      <a:pt x="7" y="0"/>
                      <a:pt x="13" y="17"/>
                      <a:pt x="16" y="2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0" name="Freeform 323"/>
              <p:cNvSpPr>
                <a:spLocks/>
              </p:cNvSpPr>
              <p:nvPr/>
            </p:nvSpPr>
            <p:spPr bwMode="auto">
              <a:xfrm>
                <a:off x="1062" y="2944"/>
                <a:ext cx="25" cy="21"/>
              </a:xfrm>
              <a:custGeom>
                <a:avLst/>
                <a:gdLst>
                  <a:gd name="T0" fmla="*/ 3 w 10"/>
                  <a:gd name="T1" fmla="*/ 5 h 8"/>
                  <a:gd name="T2" fmla="*/ 25 w 10"/>
                  <a:gd name="T3" fmla="*/ 21 h 8"/>
                  <a:gd name="T4" fmla="*/ 3 w 10"/>
                  <a:gd name="T5" fmla="*/ 5 h 8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8"/>
                  <a:gd name="T11" fmla="*/ 10 w 10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8">
                    <a:moveTo>
                      <a:pt x="1" y="2"/>
                    </a:moveTo>
                    <a:cubicBezTo>
                      <a:pt x="0" y="6"/>
                      <a:pt x="6" y="6"/>
                      <a:pt x="10" y="8"/>
                    </a:cubicBezTo>
                    <a:cubicBezTo>
                      <a:pt x="6" y="3"/>
                      <a:pt x="3" y="0"/>
                      <a:pt x="1" y="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1" name="Freeform 324"/>
              <p:cNvSpPr>
                <a:spLocks/>
              </p:cNvSpPr>
              <p:nvPr/>
            </p:nvSpPr>
            <p:spPr bwMode="auto">
              <a:xfrm>
                <a:off x="1140" y="2771"/>
                <a:ext cx="20" cy="26"/>
              </a:xfrm>
              <a:custGeom>
                <a:avLst/>
                <a:gdLst>
                  <a:gd name="T0" fmla="*/ 20 w 8"/>
                  <a:gd name="T1" fmla="*/ 26 h 10"/>
                  <a:gd name="T2" fmla="*/ 5 w 8"/>
                  <a:gd name="T3" fmla="*/ 3 h 10"/>
                  <a:gd name="T4" fmla="*/ 20 w 8"/>
                  <a:gd name="T5" fmla="*/ 26 h 1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0"/>
                  <a:gd name="T11" fmla="*/ 8 w 8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0">
                    <a:moveTo>
                      <a:pt x="8" y="10"/>
                    </a:moveTo>
                    <a:cubicBezTo>
                      <a:pt x="2" y="9"/>
                      <a:pt x="0" y="2"/>
                      <a:pt x="2" y="1"/>
                    </a:cubicBezTo>
                    <a:cubicBezTo>
                      <a:pt x="4" y="0"/>
                      <a:pt x="5" y="5"/>
                      <a:pt x="8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2" name="Freeform 325"/>
              <p:cNvSpPr>
                <a:spLocks/>
              </p:cNvSpPr>
              <p:nvPr/>
            </p:nvSpPr>
            <p:spPr bwMode="auto">
              <a:xfrm>
                <a:off x="1070" y="2704"/>
                <a:ext cx="25" cy="53"/>
              </a:xfrm>
              <a:custGeom>
                <a:avLst/>
                <a:gdLst>
                  <a:gd name="T0" fmla="*/ 15 w 10"/>
                  <a:gd name="T1" fmla="*/ 3 h 20"/>
                  <a:gd name="T2" fmla="*/ 15 w 10"/>
                  <a:gd name="T3" fmla="*/ 37 h 20"/>
                  <a:gd name="T4" fmla="*/ 15 w 10"/>
                  <a:gd name="T5" fmla="*/ 3 h 2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0"/>
                  <a:gd name="T11" fmla="*/ 10 w 1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0">
                    <a:moveTo>
                      <a:pt x="6" y="1"/>
                    </a:moveTo>
                    <a:cubicBezTo>
                      <a:pt x="0" y="3"/>
                      <a:pt x="4" y="7"/>
                      <a:pt x="6" y="14"/>
                    </a:cubicBezTo>
                    <a:cubicBezTo>
                      <a:pt x="9" y="20"/>
                      <a:pt x="10" y="0"/>
                      <a:pt x="6" y="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3" name="Freeform 326"/>
              <p:cNvSpPr>
                <a:spLocks/>
              </p:cNvSpPr>
              <p:nvPr/>
            </p:nvSpPr>
            <p:spPr bwMode="auto">
              <a:xfrm>
                <a:off x="1670" y="2859"/>
                <a:ext cx="107" cy="152"/>
              </a:xfrm>
              <a:custGeom>
                <a:avLst/>
                <a:gdLst>
                  <a:gd name="T0" fmla="*/ 25 w 43"/>
                  <a:gd name="T1" fmla="*/ 11 h 57"/>
                  <a:gd name="T2" fmla="*/ 0 w 43"/>
                  <a:gd name="T3" fmla="*/ 56 h 57"/>
                  <a:gd name="T4" fmla="*/ 0 w 43"/>
                  <a:gd name="T5" fmla="*/ 59 h 57"/>
                  <a:gd name="T6" fmla="*/ 17 w 43"/>
                  <a:gd name="T7" fmla="*/ 51 h 57"/>
                  <a:gd name="T8" fmla="*/ 65 w 43"/>
                  <a:gd name="T9" fmla="*/ 152 h 57"/>
                  <a:gd name="T10" fmla="*/ 107 w 43"/>
                  <a:gd name="T11" fmla="*/ 29 h 57"/>
                  <a:gd name="T12" fmla="*/ 107 w 43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57"/>
                  <a:gd name="T23" fmla="*/ 43 w 43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57">
                    <a:moveTo>
                      <a:pt x="10" y="4"/>
                    </a:moveTo>
                    <a:cubicBezTo>
                      <a:pt x="8" y="9"/>
                      <a:pt x="5" y="14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1"/>
                      <a:pt x="3" y="19"/>
                      <a:pt x="7" y="19"/>
                    </a:cubicBezTo>
                    <a:cubicBezTo>
                      <a:pt x="28" y="19"/>
                      <a:pt x="30" y="40"/>
                      <a:pt x="26" y="57"/>
                    </a:cubicBezTo>
                    <a:cubicBezTo>
                      <a:pt x="32" y="47"/>
                      <a:pt x="41" y="28"/>
                      <a:pt x="43" y="11"/>
                    </a:cubicBezTo>
                    <a:cubicBezTo>
                      <a:pt x="43" y="7"/>
                      <a:pt x="43" y="3"/>
                      <a:pt x="4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4" name="Freeform 327"/>
              <p:cNvSpPr>
                <a:spLocks/>
              </p:cNvSpPr>
              <p:nvPr/>
            </p:nvSpPr>
            <p:spPr bwMode="auto">
              <a:xfrm>
                <a:off x="1267" y="2285"/>
                <a:ext cx="603" cy="587"/>
              </a:xfrm>
              <a:custGeom>
                <a:avLst/>
                <a:gdLst>
                  <a:gd name="T0" fmla="*/ 513 w 241"/>
                  <a:gd name="T1" fmla="*/ 571 h 220"/>
                  <a:gd name="T2" fmla="*/ 603 w 241"/>
                  <a:gd name="T3" fmla="*/ 245 h 220"/>
                  <a:gd name="T4" fmla="*/ 575 w 241"/>
                  <a:gd name="T5" fmla="*/ 219 h 220"/>
                  <a:gd name="T6" fmla="*/ 395 w 241"/>
                  <a:gd name="T7" fmla="*/ 96 h 220"/>
                  <a:gd name="T8" fmla="*/ 133 w 241"/>
                  <a:gd name="T9" fmla="*/ 8 h 220"/>
                  <a:gd name="T10" fmla="*/ 133 w 241"/>
                  <a:gd name="T11" fmla="*/ 5 h 220"/>
                  <a:gd name="T12" fmla="*/ 133 w 241"/>
                  <a:gd name="T13" fmla="*/ 8 h 220"/>
                  <a:gd name="T14" fmla="*/ 0 w 241"/>
                  <a:gd name="T15" fmla="*/ 224 h 220"/>
                  <a:gd name="T16" fmla="*/ 150 w 241"/>
                  <a:gd name="T17" fmla="*/ 267 h 220"/>
                  <a:gd name="T18" fmla="*/ 280 w 241"/>
                  <a:gd name="T19" fmla="*/ 411 h 220"/>
                  <a:gd name="T20" fmla="*/ 430 w 241"/>
                  <a:gd name="T21" fmla="*/ 587 h 2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1"/>
                  <a:gd name="T34" fmla="*/ 0 h 220"/>
                  <a:gd name="T35" fmla="*/ 241 w 241"/>
                  <a:gd name="T36" fmla="*/ 220 h 2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1" h="220">
                    <a:moveTo>
                      <a:pt x="205" y="214"/>
                    </a:moveTo>
                    <a:cubicBezTo>
                      <a:pt x="205" y="214"/>
                      <a:pt x="235" y="149"/>
                      <a:pt x="241" y="92"/>
                    </a:cubicBezTo>
                    <a:cubicBezTo>
                      <a:pt x="237" y="89"/>
                      <a:pt x="233" y="86"/>
                      <a:pt x="230" y="82"/>
                    </a:cubicBezTo>
                    <a:cubicBezTo>
                      <a:pt x="220" y="72"/>
                      <a:pt x="182" y="40"/>
                      <a:pt x="158" y="36"/>
                    </a:cubicBezTo>
                    <a:cubicBezTo>
                      <a:pt x="130" y="31"/>
                      <a:pt x="59" y="11"/>
                      <a:pt x="53" y="3"/>
                    </a:cubicBezTo>
                    <a:cubicBezTo>
                      <a:pt x="53" y="3"/>
                      <a:pt x="53" y="4"/>
                      <a:pt x="53" y="2"/>
                    </a:cubicBezTo>
                    <a:cubicBezTo>
                      <a:pt x="52" y="0"/>
                      <a:pt x="52" y="2"/>
                      <a:pt x="53" y="3"/>
                    </a:cubicBezTo>
                    <a:cubicBezTo>
                      <a:pt x="62" y="38"/>
                      <a:pt x="29" y="73"/>
                      <a:pt x="0" y="84"/>
                    </a:cubicBezTo>
                    <a:cubicBezTo>
                      <a:pt x="15" y="86"/>
                      <a:pt x="32" y="89"/>
                      <a:pt x="60" y="100"/>
                    </a:cubicBezTo>
                    <a:cubicBezTo>
                      <a:pt x="80" y="108"/>
                      <a:pt x="94" y="140"/>
                      <a:pt x="112" y="154"/>
                    </a:cubicBezTo>
                    <a:cubicBezTo>
                      <a:pt x="139" y="175"/>
                      <a:pt x="176" y="185"/>
                      <a:pt x="172" y="22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5" name="Freeform 328"/>
              <p:cNvSpPr>
                <a:spLocks/>
              </p:cNvSpPr>
              <p:nvPr/>
            </p:nvSpPr>
            <p:spPr bwMode="auto">
              <a:xfrm>
                <a:off x="1775" y="2688"/>
                <a:ext cx="142" cy="253"/>
              </a:xfrm>
              <a:custGeom>
                <a:avLst/>
                <a:gdLst>
                  <a:gd name="T0" fmla="*/ 125 w 57"/>
                  <a:gd name="T1" fmla="*/ 253 h 95"/>
                  <a:gd name="T2" fmla="*/ 0 w 57"/>
                  <a:gd name="T3" fmla="*/ 202 h 95"/>
                  <a:gd name="T4" fmla="*/ 2 w 57"/>
                  <a:gd name="T5" fmla="*/ 200 h 95"/>
                  <a:gd name="T6" fmla="*/ 2 w 57"/>
                  <a:gd name="T7" fmla="*/ 168 h 95"/>
                  <a:gd name="T8" fmla="*/ 5 w 57"/>
                  <a:gd name="T9" fmla="*/ 168 h 95"/>
                  <a:gd name="T10" fmla="*/ 62 w 57"/>
                  <a:gd name="T11" fmla="*/ 0 h 95"/>
                  <a:gd name="T12" fmla="*/ 135 w 57"/>
                  <a:gd name="T13" fmla="*/ 184 h 95"/>
                  <a:gd name="T14" fmla="*/ 142 w 57"/>
                  <a:gd name="T15" fmla="*/ 20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95"/>
                  <a:gd name="T26" fmla="*/ 57 w 57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95">
                    <a:moveTo>
                      <a:pt x="50" y="95"/>
                    </a:moveTo>
                    <a:cubicBezTo>
                      <a:pt x="50" y="95"/>
                      <a:pt x="17" y="76"/>
                      <a:pt x="0" y="76"/>
                    </a:cubicBezTo>
                    <a:cubicBezTo>
                      <a:pt x="0" y="75"/>
                      <a:pt x="0" y="75"/>
                      <a:pt x="1" y="75"/>
                    </a:cubicBezTo>
                    <a:cubicBezTo>
                      <a:pt x="1" y="70"/>
                      <a:pt x="1" y="66"/>
                      <a:pt x="1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5" y="35"/>
                      <a:pt x="25" y="0"/>
                    </a:cubicBezTo>
                    <a:cubicBezTo>
                      <a:pt x="33" y="36"/>
                      <a:pt x="49" y="61"/>
                      <a:pt x="54" y="69"/>
                    </a:cubicBezTo>
                    <a:cubicBezTo>
                      <a:pt x="55" y="71"/>
                      <a:pt x="57" y="75"/>
                      <a:pt x="57" y="7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6" name="Freeform 329"/>
              <p:cNvSpPr>
                <a:spLocks/>
              </p:cNvSpPr>
              <p:nvPr/>
            </p:nvSpPr>
            <p:spPr bwMode="auto">
              <a:xfrm>
                <a:off x="1477" y="3064"/>
                <a:ext cx="93" cy="101"/>
              </a:xfrm>
              <a:custGeom>
                <a:avLst/>
                <a:gdLst>
                  <a:gd name="T0" fmla="*/ 93 w 37"/>
                  <a:gd name="T1" fmla="*/ 96 h 38"/>
                  <a:gd name="T2" fmla="*/ 10 w 37"/>
                  <a:gd name="T3" fmla="*/ 16 h 38"/>
                  <a:gd name="T4" fmla="*/ 55 w 37"/>
                  <a:gd name="T5" fmla="*/ 96 h 38"/>
                  <a:gd name="T6" fmla="*/ 93 w 37"/>
                  <a:gd name="T7" fmla="*/ 9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8"/>
                  <a:gd name="T14" fmla="*/ 37 w 37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8">
                    <a:moveTo>
                      <a:pt x="37" y="36"/>
                    </a:moveTo>
                    <a:cubicBezTo>
                      <a:pt x="29" y="22"/>
                      <a:pt x="14" y="0"/>
                      <a:pt x="4" y="6"/>
                    </a:cubicBezTo>
                    <a:cubicBezTo>
                      <a:pt x="0" y="12"/>
                      <a:pt x="20" y="27"/>
                      <a:pt x="22" y="36"/>
                    </a:cubicBezTo>
                    <a:cubicBezTo>
                      <a:pt x="27" y="37"/>
                      <a:pt x="33" y="38"/>
                      <a:pt x="37" y="3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87" name="Freeform 330"/>
              <p:cNvSpPr>
                <a:spLocks/>
              </p:cNvSpPr>
              <p:nvPr/>
            </p:nvSpPr>
            <p:spPr bwMode="auto">
              <a:xfrm>
                <a:off x="1170" y="2605"/>
                <a:ext cx="212" cy="219"/>
              </a:xfrm>
              <a:custGeom>
                <a:avLst/>
                <a:gdLst>
                  <a:gd name="T0" fmla="*/ 10 w 85"/>
                  <a:gd name="T1" fmla="*/ 158 h 82"/>
                  <a:gd name="T2" fmla="*/ 80 w 85"/>
                  <a:gd name="T3" fmla="*/ 195 h 82"/>
                  <a:gd name="T4" fmla="*/ 147 w 85"/>
                  <a:gd name="T5" fmla="*/ 214 h 82"/>
                  <a:gd name="T6" fmla="*/ 100 w 85"/>
                  <a:gd name="T7" fmla="*/ 166 h 82"/>
                  <a:gd name="T8" fmla="*/ 207 w 85"/>
                  <a:gd name="T9" fmla="*/ 219 h 82"/>
                  <a:gd name="T10" fmla="*/ 212 w 85"/>
                  <a:gd name="T11" fmla="*/ 214 h 82"/>
                  <a:gd name="T12" fmla="*/ 137 w 85"/>
                  <a:gd name="T13" fmla="*/ 128 h 82"/>
                  <a:gd name="T14" fmla="*/ 0 w 85"/>
                  <a:gd name="T15" fmla="*/ 0 h 82"/>
                  <a:gd name="T16" fmla="*/ 10 w 85"/>
                  <a:gd name="T17" fmla="*/ 158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82"/>
                  <a:gd name="T29" fmla="*/ 85 w 85"/>
                  <a:gd name="T30" fmla="*/ 82 h 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82">
                    <a:moveTo>
                      <a:pt x="4" y="59"/>
                    </a:moveTo>
                    <a:cubicBezTo>
                      <a:pt x="16" y="68"/>
                      <a:pt x="28" y="72"/>
                      <a:pt x="32" y="73"/>
                    </a:cubicBezTo>
                    <a:cubicBezTo>
                      <a:pt x="40" y="74"/>
                      <a:pt x="50" y="77"/>
                      <a:pt x="59" y="80"/>
                    </a:cubicBezTo>
                    <a:cubicBezTo>
                      <a:pt x="51" y="71"/>
                      <a:pt x="37" y="63"/>
                      <a:pt x="40" y="62"/>
                    </a:cubicBezTo>
                    <a:cubicBezTo>
                      <a:pt x="43" y="61"/>
                      <a:pt x="68" y="81"/>
                      <a:pt x="83" y="82"/>
                    </a:cubicBezTo>
                    <a:cubicBezTo>
                      <a:pt x="84" y="81"/>
                      <a:pt x="84" y="81"/>
                      <a:pt x="85" y="80"/>
                    </a:cubicBezTo>
                    <a:cubicBezTo>
                      <a:pt x="76" y="69"/>
                      <a:pt x="68" y="58"/>
                      <a:pt x="55" y="48"/>
                    </a:cubicBezTo>
                    <a:cubicBezTo>
                      <a:pt x="43" y="39"/>
                      <a:pt x="23" y="23"/>
                      <a:pt x="0" y="0"/>
                    </a:cubicBezTo>
                    <a:cubicBezTo>
                      <a:pt x="5" y="10"/>
                      <a:pt x="6" y="35"/>
                      <a:pt x="4" y="5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439" name="Freeform 331"/>
            <p:cNvSpPr>
              <a:spLocks/>
            </p:cNvSpPr>
            <p:nvPr/>
          </p:nvSpPr>
          <p:spPr bwMode="auto">
            <a:xfrm>
              <a:off x="1237" y="2829"/>
              <a:ext cx="83" cy="83"/>
            </a:xfrm>
            <a:custGeom>
              <a:avLst/>
              <a:gdLst>
                <a:gd name="T0" fmla="*/ 0 w 33"/>
                <a:gd name="T1" fmla="*/ 0 h 31"/>
                <a:gd name="T2" fmla="*/ 70 w 33"/>
                <a:gd name="T3" fmla="*/ 80 h 31"/>
                <a:gd name="T4" fmla="*/ 70 w 33"/>
                <a:gd name="T5" fmla="*/ 83 h 31"/>
                <a:gd name="T6" fmla="*/ 80 w 33"/>
                <a:gd name="T7" fmla="*/ 83 h 31"/>
                <a:gd name="T8" fmla="*/ 83 w 33"/>
                <a:gd name="T9" fmla="*/ 46 h 31"/>
                <a:gd name="T10" fmla="*/ 0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1"/>
                <a:gd name="T20" fmla="*/ 33 w 3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1">
                  <a:moveTo>
                    <a:pt x="0" y="0"/>
                  </a:moveTo>
                  <a:cubicBezTo>
                    <a:pt x="1" y="5"/>
                    <a:pt x="8" y="29"/>
                    <a:pt x="28" y="30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9" y="31"/>
                    <a:pt x="31" y="31"/>
                    <a:pt x="32" y="31"/>
                  </a:cubicBezTo>
                  <a:cubicBezTo>
                    <a:pt x="32" y="26"/>
                    <a:pt x="32" y="21"/>
                    <a:pt x="33" y="17"/>
                  </a:cubicBezTo>
                  <a:cubicBezTo>
                    <a:pt x="23" y="11"/>
                    <a:pt x="8" y="6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0" name="Freeform 332"/>
            <p:cNvSpPr>
              <a:spLocks/>
            </p:cNvSpPr>
            <p:nvPr/>
          </p:nvSpPr>
          <p:spPr bwMode="auto">
            <a:xfrm>
              <a:off x="1240" y="2699"/>
              <a:ext cx="120" cy="88"/>
            </a:xfrm>
            <a:custGeom>
              <a:avLst/>
              <a:gdLst>
                <a:gd name="T0" fmla="*/ 120 w 48"/>
                <a:gd name="T1" fmla="*/ 88 h 33"/>
                <a:gd name="T2" fmla="*/ 80 w 48"/>
                <a:gd name="T3" fmla="*/ 48 h 33"/>
                <a:gd name="T4" fmla="*/ 0 w 48"/>
                <a:gd name="T5" fmla="*/ 11 h 33"/>
                <a:gd name="T6" fmla="*/ 118 w 48"/>
                <a:gd name="T7" fmla="*/ 85 h 33"/>
                <a:gd name="T8" fmla="*/ 120 w 48"/>
                <a:gd name="T9" fmla="*/ 88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3"/>
                <a:gd name="T17" fmla="*/ 48 w 4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3">
                  <a:moveTo>
                    <a:pt x="48" y="33"/>
                  </a:moveTo>
                  <a:cubicBezTo>
                    <a:pt x="43" y="28"/>
                    <a:pt x="38" y="23"/>
                    <a:pt x="32" y="18"/>
                  </a:cubicBezTo>
                  <a:cubicBezTo>
                    <a:pt x="17" y="9"/>
                    <a:pt x="0" y="0"/>
                    <a:pt x="0" y="4"/>
                  </a:cubicBezTo>
                  <a:cubicBezTo>
                    <a:pt x="0" y="8"/>
                    <a:pt x="37" y="23"/>
                    <a:pt x="47" y="32"/>
                  </a:cubicBezTo>
                  <a:cubicBezTo>
                    <a:pt x="47" y="33"/>
                    <a:pt x="47" y="33"/>
                    <a:pt x="48" y="3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1" name="Freeform 333"/>
            <p:cNvSpPr>
              <a:spLocks/>
            </p:cNvSpPr>
            <p:nvPr/>
          </p:nvSpPr>
          <p:spPr bwMode="auto">
            <a:xfrm>
              <a:off x="1130" y="2885"/>
              <a:ext cx="255" cy="200"/>
            </a:xfrm>
            <a:custGeom>
              <a:avLst/>
              <a:gdLst>
                <a:gd name="T0" fmla="*/ 255 w 102"/>
                <a:gd name="T1" fmla="*/ 165 h 75"/>
                <a:gd name="T2" fmla="*/ 220 w 102"/>
                <a:gd name="T3" fmla="*/ 120 h 75"/>
                <a:gd name="T4" fmla="*/ 163 w 102"/>
                <a:gd name="T5" fmla="*/ 85 h 75"/>
                <a:gd name="T6" fmla="*/ 157 w 102"/>
                <a:gd name="T7" fmla="*/ 83 h 75"/>
                <a:gd name="T8" fmla="*/ 20 w 102"/>
                <a:gd name="T9" fmla="*/ 0 h 75"/>
                <a:gd name="T10" fmla="*/ 0 w 102"/>
                <a:gd name="T11" fmla="*/ 29 h 75"/>
                <a:gd name="T12" fmla="*/ 72 w 102"/>
                <a:gd name="T13" fmla="*/ 136 h 75"/>
                <a:gd name="T14" fmla="*/ 72 w 102"/>
                <a:gd name="T15" fmla="*/ 136 h 75"/>
                <a:gd name="T16" fmla="*/ 253 w 102"/>
                <a:gd name="T17" fmla="*/ 168 h 75"/>
                <a:gd name="T18" fmla="*/ 255 w 102"/>
                <a:gd name="T19" fmla="*/ 165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75"/>
                <a:gd name="T32" fmla="*/ 102 w 102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75">
                  <a:moveTo>
                    <a:pt x="102" y="62"/>
                  </a:moveTo>
                  <a:cubicBezTo>
                    <a:pt x="100" y="55"/>
                    <a:pt x="94" y="49"/>
                    <a:pt x="88" y="45"/>
                  </a:cubicBezTo>
                  <a:cubicBezTo>
                    <a:pt x="83" y="42"/>
                    <a:pt x="73" y="37"/>
                    <a:pt x="65" y="32"/>
                  </a:cubicBezTo>
                  <a:cubicBezTo>
                    <a:pt x="64" y="32"/>
                    <a:pt x="63" y="32"/>
                    <a:pt x="63" y="31"/>
                  </a:cubicBezTo>
                  <a:cubicBezTo>
                    <a:pt x="53" y="26"/>
                    <a:pt x="27" y="12"/>
                    <a:pt x="8" y="0"/>
                  </a:cubicBezTo>
                  <a:cubicBezTo>
                    <a:pt x="6" y="5"/>
                    <a:pt x="3" y="8"/>
                    <a:pt x="0" y="11"/>
                  </a:cubicBezTo>
                  <a:cubicBezTo>
                    <a:pt x="9" y="26"/>
                    <a:pt x="24" y="45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48" y="56"/>
                    <a:pt x="85" y="75"/>
                    <a:pt x="101" y="63"/>
                  </a:cubicBezTo>
                  <a:cubicBezTo>
                    <a:pt x="101" y="63"/>
                    <a:pt x="102" y="62"/>
                    <a:pt x="102" y="6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2" name="Freeform 334"/>
            <p:cNvSpPr>
              <a:spLocks/>
            </p:cNvSpPr>
            <p:nvPr/>
          </p:nvSpPr>
          <p:spPr bwMode="auto">
            <a:xfrm>
              <a:off x="1547" y="2696"/>
              <a:ext cx="150" cy="160"/>
            </a:xfrm>
            <a:custGeom>
              <a:avLst/>
              <a:gdLst>
                <a:gd name="T0" fmla="*/ 0 w 60"/>
                <a:gd name="T1" fmla="*/ 0 h 60"/>
                <a:gd name="T2" fmla="*/ 150 w 60"/>
                <a:gd name="T3" fmla="*/ 160 h 60"/>
                <a:gd name="T4" fmla="*/ 0 w 60"/>
                <a:gd name="T5" fmla="*/ 0 h 60"/>
                <a:gd name="T6" fmla="*/ 0 60000 65536"/>
                <a:gd name="T7" fmla="*/ 0 60000 65536"/>
                <a:gd name="T8" fmla="*/ 0 60000 65536"/>
                <a:gd name="T9" fmla="*/ 0 w 60"/>
                <a:gd name="T10" fmla="*/ 0 h 60"/>
                <a:gd name="T11" fmla="*/ 60 w 6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60">
                  <a:moveTo>
                    <a:pt x="0" y="0"/>
                  </a:moveTo>
                  <a:cubicBezTo>
                    <a:pt x="20" y="30"/>
                    <a:pt x="44" y="52"/>
                    <a:pt x="60" y="60"/>
                  </a:cubicBezTo>
                  <a:cubicBezTo>
                    <a:pt x="60" y="29"/>
                    <a:pt x="26" y="20"/>
                    <a:pt x="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3" name="Freeform 335"/>
            <p:cNvSpPr>
              <a:spLocks/>
            </p:cNvSpPr>
            <p:nvPr/>
          </p:nvSpPr>
          <p:spPr bwMode="auto">
            <a:xfrm>
              <a:off x="1800" y="2885"/>
              <a:ext cx="243" cy="392"/>
            </a:xfrm>
            <a:custGeom>
              <a:avLst/>
              <a:gdLst>
                <a:gd name="T0" fmla="*/ 103 w 97"/>
                <a:gd name="T1" fmla="*/ 56 h 147"/>
                <a:gd name="T2" fmla="*/ 173 w 97"/>
                <a:gd name="T3" fmla="*/ 248 h 147"/>
                <a:gd name="T4" fmla="*/ 20 w 97"/>
                <a:gd name="T5" fmla="*/ 115 h 147"/>
                <a:gd name="T6" fmla="*/ 90 w 97"/>
                <a:gd name="T7" fmla="*/ 325 h 147"/>
                <a:gd name="T8" fmla="*/ 38 w 97"/>
                <a:gd name="T9" fmla="*/ 261 h 147"/>
                <a:gd name="T10" fmla="*/ 25 w 97"/>
                <a:gd name="T11" fmla="*/ 376 h 147"/>
                <a:gd name="T12" fmla="*/ 30 w 97"/>
                <a:gd name="T13" fmla="*/ 379 h 147"/>
                <a:gd name="T14" fmla="*/ 33 w 97"/>
                <a:gd name="T15" fmla="*/ 379 h 147"/>
                <a:gd name="T16" fmla="*/ 38 w 97"/>
                <a:gd name="T17" fmla="*/ 384 h 147"/>
                <a:gd name="T18" fmla="*/ 40 w 97"/>
                <a:gd name="T19" fmla="*/ 384 h 147"/>
                <a:gd name="T20" fmla="*/ 48 w 97"/>
                <a:gd name="T21" fmla="*/ 387 h 147"/>
                <a:gd name="T22" fmla="*/ 48 w 97"/>
                <a:gd name="T23" fmla="*/ 387 h 147"/>
                <a:gd name="T24" fmla="*/ 55 w 97"/>
                <a:gd name="T25" fmla="*/ 389 h 147"/>
                <a:gd name="T26" fmla="*/ 58 w 97"/>
                <a:gd name="T27" fmla="*/ 389 h 147"/>
                <a:gd name="T28" fmla="*/ 65 w 97"/>
                <a:gd name="T29" fmla="*/ 392 h 147"/>
                <a:gd name="T30" fmla="*/ 68 w 97"/>
                <a:gd name="T31" fmla="*/ 392 h 147"/>
                <a:gd name="T32" fmla="*/ 75 w 97"/>
                <a:gd name="T33" fmla="*/ 392 h 147"/>
                <a:gd name="T34" fmla="*/ 78 w 97"/>
                <a:gd name="T35" fmla="*/ 392 h 147"/>
                <a:gd name="T36" fmla="*/ 88 w 97"/>
                <a:gd name="T37" fmla="*/ 392 h 147"/>
                <a:gd name="T38" fmla="*/ 90 w 97"/>
                <a:gd name="T39" fmla="*/ 392 h 147"/>
                <a:gd name="T40" fmla="*/ 103 w 97"/>
                <a:gd name="T41" fmla="*/ 392 h 147"/>
                <a:gd name="T42" fmla="*/ 220 w 97"/>
                <a:gd name="T43" fmla="*/ 189 h 147"/>
                <a:gd name="T44" fmla="*/ 240 w 97"/>
                <a:gd name="T45" fmla="*/ 93 h 147"/>
                <a:gd name="T46" fmla="*/ 220 w 97"/>
                <a:gd name="T47" fmla="*/ 24 h 147"/>
                <a:gd name="T48" fmla="*/ 218 w 97"/>
                <a:gd name="T49" fmla="*/ 3 h 147"/>
                <a:gd name="T50" fmla="*/ 185 w 97"/>
                <a:gd name="T51" fmla="*/ 21 h 147"/>
                <a:gd name="T52" fmla="*/ 198 w 97"/>
                <a:gd name="T53" fmla="*/ 88 h 147"/>
                <a:gd name="T54" fmla="*/ 118 w 97"/>
                <a:gd name="T55" fmla="*/ 3 h 1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47"/>
                <a:gd name="T86" fmla="*/ 97 w 97"/>
                <a:gd name="T87" fmla="*/ 147 h 1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47">
                  <a:moveTo>
                    <a:pt x="41" y="21"/>
                  </a:moveTo>
                  <a:cubicBezTo>
                    <a:pt x="53" y="45"/>
                    <a:pt x="76" y="77"/>
                    <a:pt x="69" y="93"/>
                  </a:cubicBezTo>
                  <a:cubicBezTo>
                    <a:pt x="59" y="117"/>
                    <a:pt x="16" y="26"/>
                    <a:pt x="8" y="43"/>
                  </a:cubicBezTo>
                  <a:cubicBezTo>
                    <a:pt x="0" y="61"/>
                    <a:pt x="49" y="99"/>
                    <a:pt x="36" y="122"/>
                  </a:cubicBezTo>
                  <a:cubicBezTo>
                    <a:pt x="23" y="145"/>
                    <a:pt x="21" y="93"/>
                    <a:pt x="15" y="98"/>
                  </a:cubicBezTo>
                  <a:cubicBezTo>
                    <a:pt x="8" y="103"/>
                    <a:pt x="21" y="129"/>
                    <a:pt x="10" y="141"/>
                  </a:cubicBezTo>
                  <a:cubicBezTo>
                    <a:pt x="10" y="141"/>
                    <a:pt x="11" y="142"/>
                    <a:pt x="12" y="142"/>
                  </a:cubicBezTo>
                  <a:cubicBezTo>
                    <a:pt x="12" y="142"/>
                    <a:pt x="13" y="142"/>
                    <a:pt x="13" y="142"/>
                  </a:cubicBezTo>
                  <a:cubicBezTo>
                    <a:pt x="14" y="143"/>
                    <a:pt x="14" y="143"/>
                    <a:pt x="15" y="144"/>
                  </a:cubicBezTo>
                  <a:cubicBezTo>
                    <a:pt x="15" y="144"/>
                    <a:pt x="16" y="144"/>
                    <a:pt x="16" y="144"/>
                  </a:cubicBezTo>
                  <a:cubicBezTo>
                    <a:pt x="17" y="144"/>
                    <a:pt x="18" y="145"/>
                    <a:pt x="19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20" y="145"/>
                    <a:pt x="21" y="146"/>
                    <a:pt x="22" y="146"/>
                  </a:cubicBezTo>
                  <a:cubicBezTo>
                    <a:pt x="22" y="146"/>
                    <a:pt x="23" y="146"/>
                    <a:pt x="23" y="146"/>
                  </a:cubicBezTo>
                  <a:cubicBezTo>
                    <a:pt x="24" y="146"/>
                    <a:pt x="25" y="147"/>
                    <a:pt x="26" y="147"/>
                  </a:cubicBezTo>
                  <a:cubicBezTo>
                    <a:pt x="26" y="147"/>
                    <a:pt x="26" y="147"/>
                    <a:pt x="27" y="147"/>
                  </a:cubicBezTo>
                  <a:cubicBezTo>
                    <a:pt x="28" y="147"/>
                    <a:pt x="29" y="147"/>
                    <a:pt x="30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4" y="147"/>
                    <a:pt x="35" y="147"/>
                  </a:cubicBezTo>
                  <a:cubicBezTo>
                    <a:pt x="35" y="147"/>
                    <a:pt x="36" y="147"/>
                    <a:pt x="36" y="147"/>
                  </a:cubicBezTo>
                  <a:cubicBezTo>
                    <a:pt x="37" y="147"/>
                    <a:pt x="39" y="147"/>
                    <a:pt x="41" y="147"/>
                  </a:cubicBezTo>
                  <a:cubicBezTo>
                    <a:pt x="83" y="143"/>
                    <a:pt x="86" y="107"/>
                    <a:pt x="88" y="71"/>
                  </a:cubicBezTo>
                  <a:cubicBezTo>
                    <a:pt x="89" y="59"/>
                    <a:pt x="96" y="46"/>
                    <a:pt x="96" y="35"/>
                  </a:cubicBezTo>
                  <a:cubicBezTo>
                    <a:pt x="97" y="22"/>
                    <a:pt x="90" y="20"/>
                    <a:pt x="88" y="9"/>
                  </a:cubicBezTo>
                  <a:cubicBezTo>
                    <a:pt x="87" y="6"/>
                    <a:pt x="87" y="4"/>
                    <a:pt x="87" y="1"/>
                  </a:cubicBezTo>
                  <a:cubicBezTo>
                    <a:pt x="80" y="0"/>
                    <a:pt x="76" y="1"/>
                    <a:pt x="74" y="8"/>
                  </a:cubicBezTo>
                  <a:cubicBezTo>
                    <a:pt x="72" y="17"/>
                    <a:pt x="88" y="23"/>
                    <a:pt x="79" y="33"/>
                  </a:cubicBezTo>
                  <a:cubicBezTo>
                    <a:pt x="73" y="40"/>
                    <a:pt x="58" y="15"/>
                    <a:pt x="47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4" name="Freeform 336"/>
            <p:cNvSpPr>
              <a:spLocks/>
            </p:cNvSpPr>
            <p:nvPr/>
          </p:nvSpPr>
          <p:spPr bwMode="auto">
            <a:xfrm>
              <a:off x="1860" y="2656"/>
              <a:ext cx="173" cy="325"/>
            </a:xfrm>
            <a:custGeom>
              <a:avLst/>
              <a:gdLst>
                <a:gd name="T0" fmla="*/ 55 w 69"/>
                <a:gd name="T1" fmla="*/ 99 h 122"/>
                <a:gd name="T2" fmla="*/ 110 w 69"/>
                <a:gd name="T3" fmla="*/ 165 h 122"/>
                <a:gd name="T4" fmla="*/ 28 w 69"/>
                <a:gd name="T5" fmla="*/ 128 h 122"/>
                <a:gd name="T6" fmla="*/ 105 w 69"/>
                <a:gd name="T7" fmla="*/ 216 h 122"/>
                <a:gd name="T8" fmla="*/ 105 w 69"/>
                <a:gd name="T9" fmla="*/ 296 h 122"/>
                <a:gd name="T10" fmla="*/ 138 w 69"/>
                <a:gd name="T11" fmla="*/ 317 h 122"/>
                <a:gd name="T12" fmla="*/ 125 w 69"/>
                <a:gd name="T13" fmla="*/ 250 h 122"/>
                <a:gd name="T14" fmla="*/ 158 w 69"/>
                <a:gd name="T15" fmla="*/ 232 h 122"/>
                <a:gd name="T16" fmla="*/ 158 w 69"/>
                <a:gd name="T17" fmla="*/ 93 h 122"/>
                <a:gd name="T18" fmla="*/ 80 w 69"/>
                <a:gd name="T19" fmla="*/ 0 h 122"/>
                <a:gd name="T20" fmla="*/ 78 w 69"/>
                <a:gd name="T21" fmla="*/ 8 h 122"/>
                <a:gd name="T22" fmla="*/ 88 w 69"/>
                <a:gd name="T23" fmla="*/ 40 h 122"/>
                <a:gd name="T24" fmla="*/ 85 w 69"/>
                <a:gd name="T25" fmla="*/ 80 h 122"/>
                <a:gd name="T26" fmla="*/ 13 w 69"/>
                <a:gd name="T27" fmla="*/ 37 h 122"/>
                <a:gd name="T28" fmla="*/ 55 w 69"/>
                <a:gd name="T29" fmla="*/ 99 h 1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"/>
                <a:gd name="T46" fmla="*/ 0 h 122"/>
                <a:gd name="T47" fmla="*/ 69 w 69"/>
                <a:gd name="T48" fmla="*/ 122 h 1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" h="122">
                  <a:moveTo>
                    <a:pt x="22" y="37"/>
                  </a:moveTo>
                  <a:cubicBezTo>
                    <a:pt x="30" y="43"/>
                    <a:pt x="49" y="55"/>
                    <a:pt x="44" y="62"/>
                  </a:cubicBezTo>
                  <a:cubicBezTo>
                    <a:pt x="43" y="64"/>
                    <a:pt x="17" y="34"/>
                    <a:pt x="11" y="48"/>
                  </a:cubicBezTo>
                  <a:cubicBezTo>
                    <a:pt x="7" y="57"/>
                    <a:pt x="37" y="68"/>
                    <a:pt x="42" y="81"/>
                  </a:cubicBezTo>
                  <a:cubicBezTo>
                    <a:pt x="46" y="89"/>
                    <a:pt x="44" y="103"/>
                    <a:pt x="42" y="111"/>
                  </a:cubicBezTo>
                  <a:cubicBezTo>
                    <a:pt x="47" y="118"/>
                    <a:pt x="52" y="122"/>
                    <a:pt x="55" y="119"/>
                  </a:cubicBezTo>
                  <a:cubicBezTo>
                    <a:pt x="64" y="109"/>
                    <a:pt x="48" y="103"/>
                    <a:pt x="50" y="94"/>
                  </a:cubicBezTo>
                  <a:cubicBezTo>
                    <a:pt x="52" y="87"/>
                    <a:pt x="56" y="86"/>
                    <a:pt x="63" y="87"/>
                  </a:cubicBezTo>
                  <a:cubicBezTo>
                    <a:pt x="62" y="69"/>
                    <a:pt x="69" y="51"/>
                    <a:pt x="63" y="35"/>
                  </a:cubicBezTo>
                  <a:cubicBezTo>
                    <a:pt x="57" y="19"/>
                    <a:pt x="44" y="10"/>
                    <a:pt x="32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27" y="5"/>
                    <a:pt x="32" y="11"/>
                    <a:pt x="35" y="15"/>
                  </a:cubicBezTo>
                  <a:cubicBezTo>
                    <a:pt x="41" y="22"/>
                    <a:pt x="49" y="34"/>
                    <a:pt x="34" y="30"/>
                  </a:cubicBezTo>
                  <a:cubicBezTo>
                    <a:pt x="25" y="27"/>
                    <a:pt x="9" y="6"/>
                    <a:pt x="5" y="14"/>
                  </a:cubicBezTo>
                  <a:cubicBezTo>
                    <a:pt x="0" y="22"/>
                    <a:pt x="19" y="34"/>
                    <a:pt x="22" y="3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5" name="Freeform 337"/>
            <p:cNvSpPr>
              <a:spLocks/>
            </p:cNvSpPr>
            <p:nvPr/>
          </p:nvSpPr>
          <p:spPr bwMode="auto">
            <a:xfrm>
              <a:off x="1735" y="3027"/>
              <a:ext cx="97" cy="154"/>
            </a:xfrm>
            <a:custGeom>
              <a:avLst/>
              <a:gdLst>
                <a:gd name="T0" fmla="*/ 0 w 39"/>
                <a:gd name="T1" fmla="*/ 0 h 58"/>
                <a:gd name="T2" fmla="*/ 97 w 39"/>
                <a:gd name="T3" fmla="*/ 154 h 58"/>
                <a:gd name="T4" fmla="*/ 0 60000 65536"/>
                <a:gd name="T5" fmla="*/ 0 60000 65536"/>
                <a:gd name="T6" fmla="*/ 0 w 39"/>
                <a:gd name="T7" fmla="*/ 0 h 58"/>
                <a:gd name="T8" fmla="*/ 39 w 39"/>
                <a:gd name="T9" fmla="*/ 58 h 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58">
                  <a:moveTo>
                    <a:pt x="0" y="0"/>
                  </a:moveTo>
                  <a:cubicBezTo>
                    <a:pt x="10" y="10"/>
                    <a:pt x="36" y="46"/>
                    <a:pt x="39" y="5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6" name="Freeform 338"/>
            <p:cNvSpPr>
              <a:spLocks/>
            </p:cNvSpPr>
            <p:nvPr/>
          </p:nvSpPr>
          <p:spPr bwMode="auto">
            <a:xfrm>
              <a:off x="1752" y="2931"/>
              <a:ext cx="65" cy="117"/>
            </a:xfrm>
            <a:custGeom>
              <a:avLst/>
              <a:gdLst>
                <a:gd name="T0" fmla="*/ 0 w 26"/>
                <a:gd name="T1" fmla="*/ 48 h 44"/>
                <a:gd name="T2" fmla="*/ 53 w 26"/>
                <a:gd name="T3" fmla="*/ 106 h 44"/>
                <a:gd name="T4" fmla="*/ 17 w 26"/>
                <a:gd name="T5" fmla="*/ 0 h 44"/>
                <a:gd name="T6" fmla="*/ 0 60000 65536"/>
                <a:gd name="T7" fmla="*/ 0 60000 65536"/>
                <a:gd name="T8" fmla="*/ 0 60000 65536"/>
                <a:gd name="T9" fmla="*/ 0 w 26"/>
                <a:gd name="T10" fmla="*/ 0 h 44"/>
                <a:gd name="T11" fmla="*/ 26 w 2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44">
                  <a:moveTo>
                    <a:pt x="0" y="18"/>
                  </a:moveTo>
                  <a:cubicBezTo>
                    <a:pt x="6" y="30"/>
                    <a:pt x="16" y="44"/>
                    <a:pt x="21" y="40"/>
                  </a:cubicBezTo>
                  <a:cubicBezTo>
                    <a:pt x="26" y="36"/>
                    <a:pt x="7" y="0"/>
                    <a:pt x="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7" name="Freeform 339"/>
            <p:cNvSpPr>
              <a:spLocks/>
            </p:cNvSpPr>
            <p:nvPr/>
          </p:nvSpPr>
          <p:spPr bwMode="auto">
            <a:xfrm>
              <a:off x="1830" y="2904"/>
              <a:ext cx="100" cy="120"/>
            </a:xfrm>
            <a:custGeom>
              <a:avLst/>
              <a:gdLst>
                <a:gd name="T0" fmla="*/ 0 w 40"/>
                <a:gd name="T1" fmla="*/ 0 h 45"/>
                <a:gd name="T2" fmla="*/ 85 w 40"/>
                <a:gd name="T3" fmla="*/ 117 h 45"/>
                <a:gd name="T4" fmla="*/ 48 w 40"/>
                <a:gd name="T5" fmla="*/ 24 h 45"/>
                <a:gd name="T6" fmla="*/ 0 60000 65536"/>
                <a:gd name="T7" fmla="*/ 0 60000 65536"/>
                <a:gd name="T8" fmla="*/ 0 60000 65536"/>
                <a:gd name="T9" fmla="*/ 0 w 40"/>
                <a:gd name="T10" fmla="*/ 0 h 45"/>
                <a:gd name="T11" fmla="*/ 40 w 40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45">
                  <a:moveTo>
                    <a:pt x="0" y="0"/>
                  </a:moveTo>
                  <a:cubicBezTo>
                    <a:pt x="7" y="13"/>
                    <a:pt x="28" y="45"/>
                    <a:pt x="34" y="44"/>
                  </a:cubicBezTo>
                  <a:cubicBezTo>
                    <a:pt x="40" y="42"/>
                    <a:pt x="23" y="12"/>
                    <a:pt x="19" y="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8" name="Freeform 340"/>
            <p:cNvSpPr>
              <a:spLocks/>
            </p:cNvSpPr>
            <p:nvPr/>
          </p:nvSpPr>
          <p:spPr bwMode="auto">
            <a:xfrm>
              <a:off x="1852" y="2600"/>
              <a:ext cx="60" cy="80"/>
            </a:xfrm>
            <a:custGeom>
              <a:avLst/>
              <a:gdLst>
                <a:gd name="T0" fmla="*/ 0 w 24"/>
                <a:gd name="T1" fmla="*/ 37 h 30"/>
                <a:gd name="T2" fmla="*/ 55 w 24"/>
                <a:gd name="T3" fmla="*/ 69 h 30"/>
                <a:gd name="T4" fmla="*/ 8 w 24"/>
                <a:gd name="T5" fmla="*/ 0 h 30"/>
                <a:gd name="T6" fmla="*/ 0 60000 65536"/>
                <a:gd name="T7" fmla="*/ 0 60000 65536"/>
                <a:gd name="T8" fmla="*/ 0 60000 65536"/>
                <a:gd name="T9" fmla="*/ 0 w 24"/>
                <a:gd name="T10" fmla="*/ 0 h 30"/>
                <a:gd name="T11" fmla="*/ 24 w 2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30">
                  <a:moveTo>
                    <a:pt x="0" y="14"/>
                  </a:moveTo>
                  <a:cubicBezTo>
                    <a:pt x="8" y="25"/>
                    <a:pt x="19" y="30"/>
                    <a:pt x="22" y="26"/>
                  </a:cubicBezTo>
                  <a:cubicBezTo>
                    <a:pt x="24" y="22"/>
                    <a:pt x="3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49" name="Freeform 341"/>
            <p:cNvSpPr>
              <a:spLocks/>
            </p:cNvSpPr>
            <p:nvPr/>
          </p:nvSpPr>
          <p:spPr bwMode="auto">
            <a:xfrm>
              <a:off x="1482" y="2392"/>
              <a:ext cx="138" cy="117"/>
            </a:xfrm>
            <a:custGeom>
              <a:avLst/>
              <a:gdLst>
                <a:gd name="T0" fmla="*/ 10 w 55"/>
                <a:gd name="T1" fmla="*/ 19 h 44"/>
                <a:gd name="T2" fmla="*/ 138 w 55"/>
                <a:gd name="T3" fmla="*/ 117 h 44"/>
                <a:gd name="T4" fmla="*/ 10 w 55"/>
                <a:gd name="T5" fmla="*/ 19 h 44"/>
                <a:gd name="T6" fmla="*/ 0 60000 65536"/>
                <a:gd name="T7" fmla="*/ 0 60000 65536"/>
                <a:gd name="T8" fmla="*/ 0 60000 65536"/>
                <a:gd name="T9" fmla="*/ 0 w 55"/>
                <a:gd name="T10" fmla="*/ 0 h 44"/>
                <a:gd name="T11" fmla="*/ 55 w 55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4">
                  <a:moveTo>
                    <a:pt x="4" y="7"/>
                  </a:moveTo>
                  <a:cubicBezTo>
                    <a:pt x="0" y="14"/>
                    <a:pt x="30" y="36"/>
                    <a:pt x="55" y="44"/>
                  </a:cubicBezTo>
                  <a:cubicBezTo>
                    <a:pt x="46" y="31"/>
                    <a:pt x="9" y="0"/>
                    <a:pt x="4" y="7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0" name="Freeform 342"/>
            <p:cNvSpPr>
              <a:spLocks/>
            </p:cNvSpPr>
            <p:nvPr/>
          </p:nvSpPr>
          <p:spPr bwMode="auto">
            <a:xfrm>
              <a:off x="1640" y="2557"/>
              <a:ext cx="115" cy="115"/>
            </a:xfrm>
            <a:custGeom>
              <a:avLst/>
              <a:gdLst>
                <a:gd name="T0" fmla="*/ 115 w 46"/>
                <a:gd name="T1" fmla="*/ 115 h 43"/>
                <a:gd name="T2" fmla="*/ 3 w 46"/>
                <a:gd name="T3" fmla="*/ 35 h 43"/>
                <a:gd name="T4" fmla="*/ 115 w 46"/>
                <a:gd name="T5" fmla="*/ 115 h 43"/>
                <a:gd name="T6" fmla="*/ 0 60000 65536"/>
                <a:gd name="T7" fmla="*/ 0 60000 65536"/>
                <a:gd name="T8" fmla="*/ 0 60000 65536"/>
                <a:gd name="T9" fmla="*/ 0 w 46"/>
                <a:gd name="T10" fmla="*/ 0 h 43"/>
                <a:gd name="T11" fmla="*/ 46 w 46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43">
                  <a:moveTo>
                    <a:pt x="46" y="43"/>
                  </a:moveTo>
                  <a:cubicBezTo>
                    <a:pt x="33" y="31"/>
                    <a:pt x="1" y="0"/>
                    <a:pt x="1" y="13"/>
                  </a:cubicBezTo>
                  <a:cubicBezTo>
                    <a:pt x="0" y="26"/>
                    <a:pt x="39" y="42"/>
                    <a:pt x="46" y="43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1" name="Freeform 343"/>
            <p:cNvSpPr>
              <a:spLocks/>
            </p:cNvSpPr>
            <p:nvPr/>
          </p:nvSpPr>
          <p:spPr bwMode="auto">
            <a:xfrm>
              <a:off x="1717" y="2429"/>
              <a:ext cx="78" cy="110"/>
            </a:xfrm>
            <a:custGeom>
              <a:avLst/>
              <a:gdLst>
                <a:gd name="T0" fmla="*/ 5 w 31"/>
                <a:gd name="T1" fmla="*/ 30 h 41"/>
                <a:gd name="T2" fmla="*/ 78 w 31"/>
                <a:gd name="T3" fmla="*/ 110 h 41"/>
                <a:gd name="T4" fmla="*/ 5 w 31"/>
                <a:gd name="T5" fmla="*/ 30 h 41"/>
                <a:gd name="T6" fmla="*/ 0 60000 65536"/>
                <a:gd name="T7" fmla="*/ 0 60000 65536"/>
                <a:gd name="T8" fmla="*/ 0 60000 65536"/>
                <a:gd name="T9" fmla="*/ 0 w 31"/>
                <a:gd name="T10" fmla="*/ 0 h 41"/>
                <a:gd name="T11" fmla="*/ 31 w 3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41">
                  <a:moveTo>
                    <a:pt x="2" y="11"/>
                  </a:moveTo>
                  <a:cubicBezTo>
                    <a:pt x="0" y="18"/>
                    <a:pt x="22" y="36"/>
                    <a:pt x="31" y="41"/>
                  </a:cubicBezTo>
                  <a:cubicBezTo>
                    <a:pt x="25" y="26"/>
                    <a:pt x="7" y="0"/>
                    <a:pt x="2" y="1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2" name="Freeform 344"/>
            <p:cNvSpPr>
              <a:spLocks/>
            </p:cNvSpPr>
            <p:nvPr/>
          </p:nvSpPr>
          <p:spPr bwMode="auto">
            <a:xfrm>
              <a:off x="1710" y="2563"/>
              <a:ext cx="97" cy="117"/>
            </a:xfrm>
            <a:custGeom>
              <a:avLst/>
              <a:gdLst>
                <a:gd name="T0" fmla="*/ 0 w 39"/>
                <a:gd name="T1" fmla="*/ 0 h 44"/>
                <a:gd name="T2" fmla="*/ 97 w 39"/>
                <a:gd name="T3" fmla="*/ 117 h 44"/>
                <a:gd name="T4" fmla="*/ 0 w 39"/>
                <a:gd name="T5" fmla="*/ 0 h 44"/>
                <a:gd name="T6" fmla="*/ 0 60000 65536"/>
                <a:gd name="T7" fmla="*/ 0 60000 65536"/>
                <a:gd name="T8" fmla="*/ 0 60000 65536"/>
                <a:gd name="T9" fmla="*/ 0 w 39"/>
                <a:gd name="T10" fmla="*/ 0 h 44"/>
                <a:gd name="T11" fmla="*/ 39 w 39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44">
                  <a:moveTo>
                    <a:pt x="0" y="0"/>
                  </a:moveTo>
                  <a:cubicBezTo>
                    <a:pt x="14" y="26"/>
                    <a:pt x="33" y="41"/>
                    <a:pt x="39" y="44"/>
                  </a:cubicBezTo>
                  <a:cubicBezTo>
                    <a:pt x="33" y="29"/>
                    <a:pt x="9" y="4"/>
                    <a:pt x="0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3" name="Freeform 345"/>
            <p:cNvSpPr>
              <a:spLocks/>
            </p:cNvSpPr>
            <p:nvPr/>
          </p:nvSpPr>
          <p:spPr bwMode="auto">
            <a:xfrm>
              <a:off x="1677" y="2715"/>
              <a:ext cx="115" cy="16"/>
            </a:xfrm>
            <a:custGeom>
              <a:avLst/>
              <a:gdLst>
                <a:gd name="T0" fmla="*/ 0 w 46"/>
                <a:gd name="T1" fmla="*/ 3 h 6"/>
                <a:gd name="T2" fmla="*/ 115 w 46"/>
                <a:gd name="T3" fmla="*/ 13 h 6"/>
                <a:gd name="T4" fmla="*/ 0 w 46"/>
                <a:gd name="T5" fmla="*/ 3 h 6"/>
                <a:gd name="T6" fmla="*/ 0 60000 65536"/>
                <a:gd name="T7" fmla="*/ 0 60000 65536"/>
                <a:gd name="T8" fmla="*/ 0 60000 65536"/>
                <a:gd name="T9" fmla="*/ 0 w 46"/>
                <a:gd name="T10" fmla="*/ 0 h 6"/>
                <a:gd name="T11" fmla="*/ 46 w 4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6">
                  <a:moveTo>
                    <a:pt x="0" y="1"/>
                  </a:moveTo>
                  <a:cubicBezTo>
                    <a:pt x="10" y="5"/>
                    <a:pt x="40" y="6"/>
                    <a:pt x="46" y="5"/>
                  </a:cubicBezTo>
                  <a:cubicBezTo>
                    <a:pt x="33" y="1"/>
                    <a:pt x="8" y="0"/>
                    <a:pt x="0" y="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4" name="Freeform 346"/>
            <p:cNvSpPr>
              <a:spLocks/>
            </p:cNvSpPr>
            <p:nvPr/>
          </p:nvSpPr>
          <p:spPr bwMode="auto">
            <a:xfrm>
              <a:off x="1547" y="2371"/>
              <a:ext cx="45" cy="58"/>
            </a:xfrm>
            <a:custGeom>
              <a:avLst/>
              <a:gdLst>
                <a:gd name="T0" fmla="*/ 10 w 18"/>
                <a:gd name="T1" fmla="*/ 16 h 22"/>
                <a:gd name="T2" fmla="*/ 37 w 18"/>
                <a:gd name="T3" fmla="*/ 53 h 22"/>
                <a:gd name="T4" fmla="*/ 10 w 18"/>
                <a:gd name="T5" fmla="*/ 16 h 22"/>
                <a:gd name="T6" fmla="*/ 0 60000 65536"/>
                <a:gd name="T7" fmla="*/ 0 60000 65536"/>
                <a:gd name="T8" fmla="*/ 0 60000 65536"/>
                <a:gd name="T9" fmla="*/ 0 w 18"/>
                <a:gd name="T10" fmla="*/ 0 h 22"/>
                <a:gd name="T11" fmla="*/ 18 w 1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2">
                  <a:moveTo>
                    <a:pt x="4" y="6"/>
                  </a:moveTo>
                  <a:cubicBezTo>
                    <a:pt x="0" y="8"/>
                    <a:pt x="12" y="18"/>
                    <a:pt x="15" y="20"/>
                  </a:cubicBezTo>
                  <a:cubicBezTo>
                    <a:pt x="18" y="22"/>
                    <a:pt x="14" y="0"/>
                    <a:pt x="4" y="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5" name="Freeform 347"/>
            <p:cNvSpPr>
              <a:spLocks/>
            </p:cNvSpPr>
            <p:nvPr/>
          </p:nvSpPr>
          <p:spPr bwMode="auto">
            <a:xfrm>
              <a:off x="1622" y="2451"/>
              <a:ext cx="68" cy="90"/>
            </a:xfrm>
            <a:custGeom>
              <a:avLst/>
              <a:gdLst>
                <a:gd name="T0" fmla="*/ 68 w 27"/>
                <a:gd name="T1" fmla="*/ 90 h 34"/>
                <a:gd name="T2" fmla="*/ 10 w 27"/>
                <a:gd name="T3" fmla="*/ 11 h 34"/>
                <a:gd name="T4" fmla="*/ 68 w 27"/>
                <a:gd name="T5" fmla="*/ 90 h 34"/>
                <a:gd name="T6" fmla="*/ 0 60000 65536"/>
                <a:gd name="T7" fmla="*/ 0 60000 65536"/>
                <a:gd name="T8" fmla="*/ 0 60000 65536"/>
                <a:gd name="T9" fmla="*/ 0 w 27"/>
                <a:gd name="T10" fmla="*/ 0 h 34"/>
                <a:gd name="T11" fmla="*/ 27 w 27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34">
                  <a:moveTo>
                    <a:pt x="27" y="34"/>
                  </a:moveTo>
                  <a:cubicBezTo>
                    <a:pt x="15" y="29"/>
                    <a:pt x="0" y="8"/>
                    <a:pt x="4" y="4"/>
                  </a:cubicBezTo>
                  <a:cubicBezTo>
                    <a:pt x="9" y="0"/>
                    <a:pt x="24" y="26"/>
                    <a:pt x="27" y="34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6" name="Freeform 348"/>
            <p:cNvSpPr>
              <a:spLocks/>
            </p:cNvSpPr>
            <p:nvPr/>
          </p:nvSpPr>
          <p:spPr bwMode="auto">
            <a:xfrm>
              <a:off x="1800" y="2776"/>
              <a:ext cx="42" cy="72"/>
            </a:xfrm>
            <a:custGeom>
              <a:avLst/>
              <a:gdLst>
                <a:gd name="T0" fmla="*/ 0 w 17"/>
                <a:gd name="T1" fmla="*/ 29 h 27"/>
                <a:gd name="T2" fmla="*/ 42 w 17"/>
                <a:gd name="T3" fmla="*/ 72 h 27"/>
                <a:gd name="T4" fmla="*/ 10 w 17"/>
                <a:gd name="T5" fmla="*/ 0 h 27"/>
                <a:gd name="T6" fmla="*/ 0 w 17"/>
                <a:gd name="T7" fmla="*/ 2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7"/>
                <a:gd name="T14" fmla="*/ 17 w 17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7">
                  <a:moveTo>
                    <a:pt x="0" y="11"/>
                  </a:moveTo>
                  <a:cubicBezTo>
                    <a:pt x="5" y="17"/>
                    <a:pt x="13" y="25"/>
                    <a:pt x="17" y="27"/>
                  </a:cubicBezTo>
                  <a:cubicBezTo>
                    <a:pt x="16" y="24"/>
                    <a:pt x="8" y="9"/>
                    <a:pt x="4" y="0"/>
                  </a:cubicBezTo>
                  <a:cubicBezTo>
                    <a:pt x="2" y="4"/>
                    <a:pt x="1" y="8"/>
                    <a:pt x="0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7" name="Freeform 349"/>
            <p:cNvSpPr>
              <a:spLocks/>
            </p:cNvSpPr>
            <p:nvPr/>
          </p:nvSpPr>
          <p:spPr bwMode="auto">
            <a:xfrm>
              <a:off x="1835" y="2760"/>
              <a:ext cx="22" cy="48"/>
            </a:xfrm>
            <a:custGeom>
              <a:avLst/>
              <a:gdLst>
                <a:gd name="T0" fmla="*/ 7 w 9"/>
                <a:gd name="T1" fmla="*/ 11 h 18"/>
                <a:gd name="T2" fmla="*/ 22 w 9"/>
                <a:gd name="T3" fmla="*/ 48 h 18"/>
                <a:gd name="T4" fmla="*/ 7 w 9"/>
                <a:gd name="T5" fmla="*/ 11 h 18"/>
                <a:gd name="T6" fmla="*/ 0 60000 65536"/>
                <a:gd name="T7" fmla="*/ 0 60000 65536"/>
                <a:gd name="T8" fmla="*/ 0 60000 65536"/>
                <a:gd name="T9" fmla="*/ 0 w 9"/>
                <a:gd name="T10" fmla="*/ 0 h 18"/>
                <a:gd name="T11" fmla="*/ 9 w 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8">
                  <a:moveTo>
                    <a:pt x="3" y="4"/>
                  </a:moveTo>
                  <a:cubicBezTo>
                    <a:pt x="0" y="8"/>
                    <a:pt x="9" y="18"/>
                    <a:pt x="9" y="18"/>
                  </a:cubicBezTo>
                  <a:cubicBezTo>
                    <a:pt x="9" y="18"/>
                    <a:pt x="9" y="0"/>
                    <a:pt x="3" y="4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8" name="Freeform 350"/>
            <p:cNvSpPr>
              <a:spLocks/>
            </p:cNvSpPr>
            <p:nvPr/>
          </p:nvSpPr>
          <p:spPr bwMode="auto">
            <a:xfrm>
              <a:off x="1812" y="2845"/>
              <a:ext cx="35" cy="35"/>
            </a:xfrm>
            <a:custGeom>
              <a:avLst/>
              <a:gdLst>
                <a:gd name="T0" fmla="*/ 5 w 14"/>
                <a:gd name="T1" fmla="*/ 13 h 13"/>
                <a:gd name="T2" fmla="*/ 35 w 14"/>
                <a:gd name="T3" fmla="*/ 35 h 13"/>
                <a:gd name="T4" fmla="*/ 5 w 14"/>
                <a:gd name="T5" fmla="*/ 13 h 13"/>
                <a:gd name="T6" fmla="*/ 0 60000 65536"/>
                <a:gd name="T7" fmla="*/ 0 60000 65536"/>
                <a:gd name="T8" fmla="*/ 0 60000 65536"/>
                <a:gd name="T9" fmla="*/ 0 w 14"/>
                <a:gd name="T10" fmla="*/ 0 h 13"/>
                <a:gd name="T11" fmla="*/ 14 w 14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3">
                  <a:moveTo>
                    <a:pt x="2" y="5"/>
                  </a:moveTo>
                  <a:cubicBezTo>
                    <a:pt x="0" y="10"/>
                    <a:pt x="11" y="12"/>
                    <a:pt x="14" y="13"/>
                  </a:cubicBezTo>
                  <a:cubicBezTo>
                    <a:pt x="9" y="5"/>
                    <a:pt x="4" y="0"/>
                    <a:pt x="2" y="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59" name="Freeform 351"/>
            <p:cNvSpPr>
              <a:spLocks/>
            </p:cNvSpPr>
            <p:nvPr/>
          </p:nvSpPr>
          <p:spPr bwMode="auto">
            <a:xfrm>
              <a:off x="1622" y="2747"/>
              <a:ext cx="55" cy="69"/>
            </a:xfrm>
            <a:custGeom>
              <a:avLst/>
              <a:gdLst>
                <a:gd name="T0" fmla="*/ 55 w 22"/>
                <a:gd name="T1" fmla="*/ 69 h 26"/>
                <a:gd name="T2" fmla="*/ 30 w 22"/>
                <a:gd name="T3" fmla="*/ 24 h 26"/>
                <a:gd name="T4" fmla="*/ 0 w 22"/>
                <a:gd name="T5" fmla="*/ 0 h 26"/>
                <a:gd name="T6" fmla="*/ 0 w 22"/>
                <a:gd name="T7" fmla="*/ 0 h 26"/>
                <a:gd name="T8" fmla="*/ 55 w 22"/>
                <a:gd name="T9" fmla="*/ 69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6"/>
                <a:gd name="T17" fmla="*/ 22 w 2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6">
                  <a:moveTo>
                    <a:pt x="22" y="26"/>
                  </a:moveTo>
                  <a:cubicBezTo>
                    <a:pt x="20" y="23"/>
                    <a:pt x="12" y="13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18" y="24"/>
                    <a:pt x="22" y="2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0" name="Freeform 352"/>
            <p:cNvSpPr>
              <a:spLocks/>
            </p:cNvSpPr>
            <p:nvPr/>
          </p:nvSpPr>
          <p:spPr bwMode="auto">
            <a:xfrm>
              <a:off x="1425" y="2555"/>
              <a:ext cx="110" cy="61"/>
            </a:xfrm>
            <a:custGeom>
              <a:avLst/>
              <a:gdLst>
                <a:gd name="T0" fmla="*/ 0 w 44"/>
                <a:gd name="T1" fmla="*/ 0 h 23"/>
                <a:gd name="T2" fmla="*/ 110 w 44"/>
                <a:gd name="T3" fmla="*/ 61 h 23"/>
                <a:gd name="T4" fmla="*/ 0 60000 65536"/>
                <a:gd name="T5" fmla="*/ 0 60000 65536"/>
                <a:gd name="T6" fmla="*/ 0 w 44"/>
                <a:gd name="T7" fmla="*/ 0 h 23"/>
                <a:gd name="T8" fmla="*/ 44 w 44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23">
                  <a:moveTo>
                    <a:pt x="0" y="0"/>
                  </a:moveTo>
                  <a:cubicBezTo>
                    <a:pt x="12" y="7"/>
                    <a:pt x="36" y="14"/>
                    <a:pt x="44" y="2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1" name="Freeform 353"/>
            <p:cNvSpPr>
              <a:spLocks/>
            </p:cNvSpPr>
            <p:nvPr/>
          </p:nvSpPr>
          <p:spPr bwMode="auto">
            <a:xfrm>
              <a:off x="1105" y="2584"/>
              <a:ext cx="15" cy="96"/>
            </a:xfrm>
            <a:custGeom>
              <a:avLst/>
              <a:gdLst>
                <a:gd name="T0" fmla="*/ 15 w 6"/>
                <a:gd name="T1" fmla="*/ 0 h 36"/>
                <a:gd name="T2" fmla="*/ 13 w 6"/>
                <a:gd name="T3" fmla="*/ 96 h 36"/>
                <a:gd name="T4" fmla="*/ 0 60000 65536"/>
                <a:gd name="T5" fmla="*/ 0 60000 65536"/>
                <a:gd name="T6" fmla="*/ 0 w 6"/>
                <a:gd name="T7" fmla="*/ 0 h 36"/>
                <a:gd name="T8" fmla="*/ 6 w 6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6">
                  <a:moveTo>
                    <a:pt x="6" y="0"/>
                  </a:moveTo>
                  <a:cubicBezTo>
                    <a:pt x="1" y="10"/>
                    <a:pt x="0" y="23"/>
                    <a:pt x="5" y="3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2" name="Freeform 354"/>
            <p:cNvSpPr>
              <a:spLocks/>
            </p:cNvSpPr>
            <p:nvPr/>
          </p:nvSpPr>
          <p:spPr bwMode="auto">
            <a:xfrm>
              <a:off x="1280" y="1629"/>
              <a:ext cx="615" cy="387"/>
            </a:xfrm>
            <a:custGeom>
              <a:avLst/>
              <a:gdLst>
                <a:gd name="T0" fmla="*/ 523 w 246"/>
                <a:gd name="T1" fmla="*/ 11 h 145"/>
                <a:gd name="T2" fmla="*/ 488 w 246"/>
                <a:gd name="T3" fmla="*/ 5 h 145"/>
                <a:gd name="T4" fmla="*/ 285 w 246"/>
                <a:gd name="T5" fmla="*/ 8 h 145"/>
                <a:gd name="T6" fmla="*/ 175 w 246"/>
                <a:gd name="T7" fmla="*/ 13 h 145"/>
                <a:gd name="T8" fmla="*/ 173 w 246"/>
                <a:gd name="T9" fmla="*/ 13 h 145"/>
                <a:gd name="T10" fmla="*/ 90 w 246"/>
                <a:gd name="T11" fmla="*/ 0 h 145"/>
                <a:gd name="T12" fmla="*/ 88 w 246"/>
                <a:gd name="T13" fmla="*/ 0 h 145"/>
                <a:gd name="T14" fmla="*/ 13 w 246"/>
                <a:gd name="T15" fmla="*/ 115 h 145"/>
                <a:gd name="T16" fmla="*/ 15 w 246"/>
                <a:gd name="T17" fmla="*/ 342 h 145"/>
                <a:gd name="T18" fmla="*/ 18 w 246"/>
                <a:gd name="T19" fmla="*/ 342 h 145"/>
                <a:gd name="T20" fmla="*/ 63 w 246"/>
                <a:gd name="T21" fmla="*/ 379 h 145"/>
                <a:gd name="T22" fmla="*/ 118 w 246"/>
                <a:gd name="T23" fmla="*/ 376 h 145"/>
                <a:gd name="T24" fmla="*/ 498 w 246"/>
                <a:gd name="T25" fmla="*/ 336 h 145"/>
                <a:gd name="T26" fmla="*/ 523 w 246"/>
                <a:gd name="T27" fmla="*/ 11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6"/>
                <a:gd name="T43" fmla="*/ 0 h 145"/>
                <a:gd name="T44" fmla="*/ 246 w 246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6" h="145">
                  <a:moveTo>
                    <a:pt x="209" y="4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66" y="2"/>
                    <a:pt x="137" y="1"/>
                    <a:pt x="114" y="3"/>
                  </a:cubicBezTo>
                  <a:cubicBezTo>
                    <a:pt x="96" y="4"/>
                    <a:pt x="82" y="5"/>
                    <a:pt x="70" y="5"/>
                  </a:cubicBezTo>
                  <a:cubicBezTo>
                    <a:pt x="70" y="5"/>
                    <a:pt x="70" y="5"/>
                    <a:pt x="69" y="5"/>
                  </a:cubicBezTo>
                  <a:cubicBezTo>
                    <a:pt x="54" y="5"/>
                    <a:pt x="43" y="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3" y="5"/>
                    <a:pt x="10" y="19"/>
                    <a:pt x="5" y="43"/>
                  </a:cubicBezTo>
                  <a:cubicBezTo>
                    <a:pt x="0" y="66"/>
                    <a:pt x="1" y="97"/>
                    <a:pt x="6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45"/>
                    <a:pt x="24" y="142"/>
                    <a:pt x="25" y="142"/>
                  </a:cubicBezTo>
                  <a:cubicBezTo>
                    <a:pt x="31" y="143"/>
                    <a:pt x="38" y="142"/>
                    <a:pt x="47" y="141"/>
                  </a:cubicBezTo>
                  <a:cubicBezTo>
                    <a:pt x="68" y="138"/>
                    <a:pt x="153" y="124"/>
                    <a:pt x="199" y="126"/>
                  </a:cubicBezTo>
                  <a:cubicBezTo>
                    <a:pt x="246" y="127"/>
                    <a:pt x="232" y="9"/>
                    <a:pt x="209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3" name="Freeform 355"/>
            <p:cNvSpPr>
              <a:spLocks/>
            </p:cNvSpPr>
            <p:nvPr/>
          </p:nvSpPr>
          <p:spPr bwMode="auto">
            <a:xfrm>
              <a:off x="792" y="2440"/>
              <a:ext cx="1556" cy="1144"/>
            </a:xfrm>
            <a:custGeom>
              <a:avLst/>
              <a:gdLst>
                <a:gd name="T0" fmla="*/ 1421 w 622"/>
                <a:gd name="T1" fmla="*/ 421 h 429"/>
                <a:gd name="T2" fmla="*/ 1231 w 622"/>
                <a:gd name="T3" fmla="*/ 0 h 429"/>
                <a:gd name="T4" fmla="*/ 1193 w 622"/>
                <a:gd name="T5" fmla="*/ 29 h 429"/>
                <a:gd name="T6" fmla="*/ 1193 w 622"/>
                <a:gd name="T7" fmla="*/ 32 h 429"/>
                <a:gd name="T8" fmla="*/ 1366 w 622"/>
                <a:gd name="T9" fmla="*/ 435 h 429"/>
                <a:gd name="T10" fmla="*/ 1296 w 622"/>
                <a:gd name="T11" fmla="*/ 1003 h 429"/>
                <a:gd name="T12" fmla="*/ 773 w 622"/>
                <a:gd name="T13" fmla="*/ 997 h 429"/>
                <a:gd name="T14" fmla="*/ 90 w 622"/>
                <a:gd name="T15" fmla="*/ 757 h 429"/>
                <a:gd name="T16" fmla="*/ 55 w 622"/>
                <a:gd name="T17" fmla="*/ 725 h 429"/>
                <a:gd name="T18" fmla="*/ 55 w 622"/>
                <a:gd name="T19" fmla="*/ 728 h 429"/>
                <a:gd name="T20" fmla="*/ 43 w 622"/>
                <a:gd name="T21" fmla="*/ 797 h 429"/>
                <a:gd name="T22" fmla="*/ 0 w 622"/>
                <a:gd name="T23" fmla="*/ 835 h 429"/>
                <a:gd name="T24" fmla="*/ 158 w 622"/>
                <a:gd name="T25" fmla="*/ 960 h 429"/>
                <a:gd name="T26" fmla="*/ 233 w 622"/>
                <a:gd name="T27" fmla="*/ 992 h 429"/>
                <a:gd name="T28" fmla="*/ 695 w 622"/>
                <a:gd name="T29" fmla="*/ 1067 h 429"/>
                <a:gd name="T30" fmla="*/ 1296 w 622"/>
                <a:gd name="T31" fmla="*/ 1072 h 429"/>
                <a:gd name="T32" fmla="*/ 1421 w 622"/>
                <a:gd name="T33" fmla="*/ 421 h 4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2"/>
                <a:gd name="T52" fmla="*/ 0 h 429"/>
                <a:gd name="T53" fmla="*/ 622 w 622"/>
                <a:gd name="T54" fmla="*/ 429 h 4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2" h="429">
                  <a:moveTo>
                    <a:pt x="568" y="158"/>
                  </a:moveTo>
                  <a:cubicBezTo>
                    <a:pt x="539" y="71"/>
                    <a:pt x="498" y="9"/>
                    <a:pt x="492" y="0"/>
                  </a:cubicBezTo>
                  <a:cubicBezTo>
                    <a:pt x="488" y="5"/>
                    <a:pt x="483" y="10"/>
                    <a:pt x="477" y="11"/>
                  </a:cubicBezTo>
                  <a:cubicBezTo>
                    <a:pt x="477" y="12"/>
                    <a:pt x="477" y="12"/>
                    <a:pt x="477" y="12"/>
                  </a:cubicBezTo>
                  <a:cubicBezTo>
                    <a:pt x="481" y="26"/>
                    <a:pt x="530" y="117"/>
                    <a:pt x="546" y="163"/>
                  </a:cubicBezTo>
                  <a:cubicBezTo>
                    <a:pt x="578" y="254"/>
                    <a:pt x="545" y="350"/>
                    <a:pt x="518" y="376"/>
                  </a:cubicBezTo>
                  <a:cubicBezTo>
                    <a:pt x="490" y="402"/>
                    <a:pt x="455" y="410"/>
                    <a:pt x="309" y="374"/>
                  </a:cubicBezTo>
                  <a:cubicBezTo>
                    <a:pt x="228" y="354"/>
                    <a:pt x="84" y="322"/>
                    <a:pt x="36" y="284"/>
                  </a:cubicBezTo>
                  <a:cubicBezTo>
                    <a:pt x="31" y="280"/>
                    <a:pt x="26" y="276"/>
                    <a:pt x="22" y="272"/>
                  </a:cubicBezTo>
                  <a:cubicBezTo>
                    <a:pt x="22" y="272"/>
                    <a:pt x="22" y="273"/>
                    <a:pt x="22" y="273"/>
                  </a:cubicBezTo>
                  <a:cubicBezTo>
                    <a:pt x="22" y="273"/>
                    <a:pt x="27" y="279"/>
                    <a:pt x="17" y="299"/>
                  </a:cubicBezTo>
                  <a:cubicBezTo>
                    <a:pt x="9" y="310"/>
                    <a:pt x="0" y="313"/>
                    <a:pt x="0" y="313"/>
                  </a:cubicBezTo>
                  <a:cubicBezTo>
                    <a:pt x="21" y="335"/>
                    <a:pt x="43" y="351"/>
                    <a:pt x="63" y="360"/>
                  </a:cubicBezTo>
                  <a:cubicBezTo>
                    <a:pt x="72" y="364"/>
                    <a:pt x="82" y="368"/>
                    <a:pt x="93" y="372"/>
                  </a:cubicBezTo>
                  <a:cubicBezTo>
                    <a:pt x="123" y="381"/>
                    <a:pt x="216" y="389"/>
                    <a:pt x="278" y="400"/>
                  </a:cubicBezTo>
                  <a:cubicBezTo>
                    <a:pt x="351" y="413"/>
                    <a:pt x="461" y="429"/>
                    <a:pt x="518" y="402"/>
                  </a:cubicBezTo>
                  <a:cubicBezTo>
                    <a:pt x="560" y="382"/>
                    <a:pt x="622" y="313"/>
                    <a:pt x="568" y="15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4" name="Freeform 356"/>
            <p:cNvSpPr>
              <a:spLocks/>
            </p:cNvSpPr>
            <p:nvPr/>
          </p:nvSpPr>
          <p:spPr bwMode="auto">
            <a:xfrm>
              <a:off x="1037" y="2347"/>
              <a:ext cx="63" cy="61"/>
            </a:xfrm>
            <a:custGeom>
              <a:avLst/>
              <a:gdLst>
                <a:gd name="T0" fmla="*/ 8 w 25"/>
                <a:gd name="T1" fmla="*/ 13 h 23"/>
                <a:gd name="T2" fmla="*/ 43 w 25"/>
                <a:gd name="T3" fmla="*/ 11 h 23"/>
                <a:gd name="T4" fmla="*/ 55 w 25"/>
                <a:gd name="T5" fmla="*/ 48 h 23"/>
                <a:gd name="T6" fmla="*/ 18 w 25"/>
                <a:gd name="T7" fmla="*/ 50 h 23"/>
                <a:gd name="T8" fmla="*/ 8 w 25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3" y="5"/>
                  </a:moveTo>
                  <a:cubicBezTo>
                    <a:pt x="5" y="1"/>
                    <a:pt x="12" y="0"/>
                    <a:pt x="17" y="4"/>
                  </a:cubicBezTo>
                  <a:cubicBezTo>
                    <a:pt x="23" y="8"/>
                    <a:pt x="25" y="14"/>
                    <a:pt x="22" y="18"/>
                  </a:cubicBezTo>
                  <a:cubicBezTo>
                    <a:pt x="19" y="22"/>
                    <a:pt x="12" y="23"/>
                    <a:pt x="7" y="19"/>
                  </a:cubicBezTo>
                  <a:cubicBezTo>
                    <a:pt x="2" y="15"/>
                    <a:pt x="0" y="9"/>
                    <a:pt x="3" y="5"/>
                  </a:cubicBezTo>
                  <a:close/>
                </a:path>
              </a:pathLst>
            </a:custGeom>
            <a:solidFill>
              <a:srgbClr val="F44D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5" name="Freeform 357"/>
            <p:cNvSpPr>
              <a:spLocks/>
            </p:cNvSpPr>
            <p:nvPr/>
          </p:nvSpPr>
          <p:spPr bwMode="auto">
            <a:xfrm>
              <a:off x="1042" y="2269"/>
              <a:ext cx="80" cy="120"/>
            </a:xfrm>
            <a:custGeom>
              <a:avLst/>
              <a:gdLst>
                <a:gd name="T0" fmla="*/ 17 w 32"/>
                <a:gd name="T1" fmla="*/ 0 h 45"/>
                <a:gd name="T2" fmla="*/ 0 w 32"/>
                <a:gd name="T3" fmla="*/ 91 h 45"/>
                <a:gd name="T4" fmla="*/ 0 w 32"/>
                <a:gd name="T5" fmla="*/ 93 h 45"/>
                <a:gd name="T6" fmla="*/ 3 w 32"/>
                <a:gd name="T7" fmla="*/ 91 h 45"/>
                <a:gd name="T8" fmla="*/ 37 w 32"/>
                <a:gd name="T9" fmla="*/ 88 h 45"/>
                <a:gd name="T10" fmla="*/ 52 w 32"/>
                <a:gd name="T11" fmla="*/ 117 h 45"/>
                <a:gd name="T12" fmla="*/ 52 w 32"/>
                <a:gd name="T13" fmla="*/ 120 h 45"/>
                <a:gd name="T14" fmla="*/ 80 w 32"/>
                <a:gd name="T15" fmla="*/ 51 h 45"/>
                <a:gd name="T16" fmla="*/ 17 w 3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45"/>
                <a:gd name="T29" fmla="*/ 32 w 3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45">
                  <a:moveTo>
                    <a:pt x="7" y="0"/>
                  </a:moveTo>
                  <a:cubicBezTo>
                    <a:pt x="10" y="12"/>
                    <a:pt x="3" y="3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" y="30"/>
                    <a:pt x="10" y="29"/>
                    <a:pt x="15" y="33"/>
                  </a:cubicBezTo>
                  <a:cubicBezTo>
                    <a:pt x="19" y="36"/>
                    <a:pt x="22" y="41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1" y="45"/>
                    <a:pt x="23" y="25"/>
                    <a:pt x="32" y="1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821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6" name="Freeform 358"/>
            <p:cNvSpPr>
              <a:spLocks/>
            </p:cNvSpPr>
            <p:nvPr/>
          </p:nvSpPr>
          <p:spPr bwMode="auto">
            <a:xfrm>
              <a:off x="1050" y="2360"/>
              <a:ext cx="35" cy="35"/>
            </a:xfrm>
            <a:custGeom>
              <a:avLst/>
              <a:gdLst>
                <a:gd name="T0" fmla="*/ 5 w 14"/>
                <a:gd name="T1" fmla="*/ 8 h 13"/>
                <a:gd name="T2" fmla="*/ 25 w 14"/>
                <a:gd name="T3" fmla="*/ 5 h 13"/>
                <a:gd name="T4" fmla="*/ 33 w 14"/>
                <a:gd name="T5" fmla="*/ 27 h 13"/>
                <a:gd name="T6" fmla="*/ 10 w 14"/>
                <a:gd name="T7" fmla="*/ 30 h 13"/>
                <a:gd name="T8" fmla="*/ 5 w 14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2" y="3"/>
                  </a:moveTo>
                  <a:cubicBezTo>
                    <a:pt x="3" y="0"/>
                    <a:pt x="7" y="0"/>
                    <a:pt x="10" y="2"/>
                  </a:cubicBezTo>
                  <a:cubicBezTo>
                    <a:pt x="13" y="4"/>
                    <a:pt x="14" y="8"/>
                    <a:pt x="13" y="10"/>
                  </a:cubicBezTo>
                  <a:cubicBezTo>
                    <a:pt x="11" y="13"/>
                    <a:pt x="7" y="13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C800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7" name="Freeform 359"/>
            <p:cNvSpPr>
              <a:spLocks/>
            </p:cNvSpPr>
            <p:nvPr/>
          </p:nvSpPr>
          <p:spPr bwMode="auto">
            <a:xfrm>
              <a:off x="1357" y="2155"/>
              <a:ext cx="48" cy="64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29 h 24"/>
                <a:gd name="T4" fmla="*/ 20 w 19"/>
                <a:gd name="T5" fmla="*/ 64 h 24"/>
                <a:gd name="T6" fmla="*/ 45 w 19"/>
                <a:gd name="T7" fmla="*/ 35 h 24"/>
                <a:gd name="T8" fmla="*/ 25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10" y="0"/>
                  </a:moveTo>
                  <a:cubicBezTo>
                    <a:pt x="5" y="0"/>
                    <a:pt x="1" y="5"/>
                    <a:pt x="0" y="11"/>
                  </a:cubicBezTo>
                  <a:cubicBezTo>
                    <a:pt x="0" y="18"/>
                    <a:pt x="3" y="23"/>
                    <a:pt x="8" y="24"/>
                  </a:cubicBezTo>
                  <a:cubicBezTo>
                    <a:pt x="13" y="24"/>
                    <a:pt x="18" y="19"/>
                    <a:pt x="18" y="13"/>
                  </a:cubicBezTo>
                  <a:cubicBezTo>
                    <a:pt x="19" y="6"/>
                    <a:pt x="15" y="1"/>
                    <a:pt x="10" y="0"/>
                  </a:cubicBezTo>
                  <a:close/>
                </a:path>
              </a:pathLst>
            </a:custGeom>
            <a:solidFill>
              <a:srgbClr val="F44D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8" name="Freeform 360"/>
            <p:cNvSpPr>
              <a:spLocks/>
            </p:cNvSpPr>
            <p:nvPr/>
          </p:nvSpPr>
          <p:spPr bwMode="auto">
            <a:xfrm>
              <a:off x="1305" y="2112"/>
              <a:ext cx="80" cy="104"/>
            </a:xfrm>
            <a:custGeom>
              <a:avLst/>
              <a:gdLst>
                <a:gd name="T0" fmla="*/ 3 w 32"/>
                <a:gd name="T1" fmla="*/ 0 h 39"/>
                <a:gd name="T2" fmla="*/ 77 w 32"/>
                <a:gd name="T3" fmla="*/ 43 h 39"/>
                <a:gd name="T4" fmla="*/ 80 w 32"/>
                <a:gd name="T5" fmla="*/ 45 h 39"/>
                <a:gd name="T6" fmla="*/ 77 w 32"/>
                <a:gd name="T7" fmla="*/ 43 h 39"/>
                <a:gd name="T8" fmla="*/ 52 w 32"/>
                <a:gd name="T9" fmla="*/ 72 h 39"/>
                <a:gd name="T10" fmla="*/ 67 w 32"/>
                <a:gd name="T11" fmla="*/ 104 h 39"/>
                <a:gd name="T12" fmla="*/ 67 w 32"/>
                <a:gd name="T13" fmla="*/ 104 h 39"/>
                <a:gd name="T14" fmla="*/ 0 w 32"/>
                <a:gd name="T15" fmla="*/ 83 h 39"/>
                <a:gd name="T16" fmla="*/ 3 w 32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9"/>
                <a:gd name="T29" fmla="*/ 32 w 32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9">
                  <a:moveTo>
                    <a:pt x="1" y="0"/>
                  </a:moveTo>
                  <a:cubicBezTo>
                    <a:pt x="8" y="10"/>
                    <a:pt x="26" y="16"/>
                    <a:pt x="31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1" y="16"/>
                    <a:pt x="31" y="16"/>
                  </a:cubicBezTo>
                  <a:cubicBezTo>
                    <a:pt x="26" y="16"/>
                    <a:pt x="22" y="21"/>
                    <a:pt x="21" y="27"/>
                  </a:cubicBezTo>
                  <a:cubicBezTo>
                    <a:pt x="21" y="32"/>
                    <a:pt x="23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10" y="29"/>
                    <a:pt x="0" y="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21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69" name="Freeform 361"/>
            <p:cNvSpPr>
              <a:spLocks/>
            </p:cNvSpPr>
            <p:nvPr/>
          </p:nvSpPr>
          <p:spPr bwMode="auto">
            <a:xfrm>
              <a:off x="1367" y="2168"/>
              <a:ext cx="25" cy="37"/>
            </a:xfrm>
            <a:custGeom>
              <a:avLst/>
              <a:gdLst>
                <a:gd name="T0" fmla="*/ 15 w 10"/>
                <a:gd name="T1" fmla="*/ 0 h 14"/>
                <a:gd name="T2" fmla="*/ 0 w 10"/>
                <a:gd name="T3" fmla="*/ 19 h 14"/>
                <a:gd name="T4" fmla="*/ 13 w 10"/>
                <a:gd name="T5" fmla="*/ 37 h 14"/>
                <a:gd name="T6" fmla="*/ 25 w 10"/>
                <a:gd name="T7" fmla="*/ 19 h 14"/>
                <a:gd name="T8" fmla="*/ 15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C800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0" name="Freeform 362"/>
            <p:cNvSpPr>
              <a:spLocks/>
            </p:cNvSpPr>
            <p:nvPr/>
          </p:nvSpPr>
          <p:spPr bwMode="auto">
            <a:xfrm>
              <a:off x="1037" y="2347"/>
              <a:ext cx="63" cy="61"/>
            </a:xfrm>
            <a:custGeom>
              <a:avLst/>
              <a:gdLst>
                <a:gd name="T0" fmla="*/ 8 w 25"/>
                <a:gd name="T1" fmla="*/ 13 h 23"/>
                <a:gd name="T2" fmla="*/ 43 w 25"/>
                <a:gd name="T3" fmla="*/ 11 h 23"/>
                <a:gd name="T4" fmla="*/ 55 w 25"/>
                <a:gd name="T5" fmla="*/ 48 h 23"/>
                <a:gd name="T6" fmla="*/ 18 w 25"/>
                <a:gd name="T7" fmla="*/ 50 h 23"/>
                <a:gd name="T8" fmla="*/ 8 w 25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3" y="5"/>
                  </a:moveTo>
                  <a:cubicBezTo>
                    <a:pt x="5" y="1"/>
                    <a:pt x="12" y="0"/>
                    <a:pt x="17" y="4"/>
                  </a:cubicBezTo>
                  <a:cubicBezTo>
                    <a:pt x="23" y="8"/>
                    <a:pt x="25" y="14"/>
                    <a:pt x="22" y="18"/>
                  </a:cubicBezTo>
                  <a:cubicBezTo>
                    <a:pt x="19" y="22"/>
                    <a:pt x="12" y="23"/>
                    <a:pt x="7" y="19"/>
                  </a:cubicBezTo>
                  <a:cubicBezTo>
                    <a:pt x="2" y="15"/>
                    <a:pt x="0" y="9"/>
                    <a:pt x="3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1" name="Freeform 363"/>
            <p:cNvSpPr>
              <a:spLocks/>
            </p:cNvSpPr>
            <p:nvPr/>
          </p:nvSpPr>
          <p:spPr bwMode="auto">
            <a:xfrm>
              <a:off x="1042" y="2269"/>
              <a:ext cx="80" cy="120"/>
            </a:xfrm>
            <a:custGeom>
              <a:avLst/>
              <a:gdLst>
                <a:gd name="T0" fmla="*/ 17 w 32"/>
                <a:gd name="T1" fmla="*/ 0 h 45"/>
                <a:gd name="T2" fmla="*/ 0 w 32"/>
                <a:gd name="T3" fmla="*/ 91 h 45"/>
                <a:gd name="T4" fmla="*/ 0 w 32"/>
                <a:gd name="T5" fmla="*/ 93 h 45"/>
                <a:gd name="T6" fmla="*/ 3 w 32"/>
                <a:gd name="T7" fmla="*/ 91 h 45"/>
                <a:gd name="T8" fmla="*/ 37 w 32"/>
                <a:gd name="T9" fmla="*/ 88 h 45"/>
                <a:gd name="T10" fmla="*/ 52 w 32"/>
                <a:gd name="T11" fmla="*/ 117 h 45"/>
                <a:gd name="T12" fmla="*/ 52 w 32"/>
                <a:gd name="T13" fmla="*/ 120 h 45"/>
                <a:gd name="T14" fmla="*/ 80 w 32"/>
                <a:gd name="T15" fmla="*/ 5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5"/>
                <a:gd name="T26" fmla="*/ 32 w 32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5">
                  <a:moveTo>
                    <a:pt x="7" y="0"/>
                  </a:moveTo>
                  <a:cubicBezTo>
                    <a:pt x="10" y="12"/>
                    <a:pt x="3" y="30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1" y="34"/>
                  </a:cubicBezTo>
                  <a:cubicBezTo>
                    <a:pt x="3" y="30"/>
                    <a:pt x="10" y="29"/>
                    <a:pt x="15" y="33"/>
                  </a:cubicBezTo>
                  <a:cubicBezTo>
                    <a:pt x="19" y="36"/>
                    <a:pt x="22" y="41"/>
                    <a:pt x="21" y="44"/>
                  </a:cubicBezTo>
                  <a:cubicBezTo>
                    <a:pt x="21" y="44"/>
                    <a:pt x="21" y="45"/>
                    <a:pt x="21" y="45"/>
                  </a:cubicBezTo>
                  <a:cubicBezTo>
                    <a:pt x="21" y="45"/>
                    <a:pt x="23" y="25"/>
                    <a:pt x="32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2" name="Freeform 364"/>
            <p:cNvSpPr>
              <a:spLocks/>
            </p:cNvSpPr>
            <p:nvPr/>
          </p:nvSpPr>
          <p:spPr bwMode="auto">
            <a:xfrm>
              <a:off x="1050" y="2360"/>
              <a:ext cx="35" cy="35"/>
            </a:xfrm>
            <a:custGeom>
              <a:avLst/>
              <a:gdLst>
                <a:gd name="T0" fmla="*/ 5 w 14"/>
                <a:gd name="T1" fmla="*/ 8 h 13"/>
                <a:gd name="T2" fmla="*/ 25 w 14"/>
                <a:gd name="T3" fmla="*/ 5 h 13"/>
                <a:gd name="T4" fmla="*/ 33 w 14"/>
                <a:gd name="T5" fmla="*/ 27 h 13"/>
                <a:gd name="T6" fmla="*/ 10 w 14"/>
                <a:gd name="T7" fmla="*/ 30 h 13"/>
                <a:gd name="T8" fmla="*/ 5 w 14"/>
                <a:gd name="T9" fmla="*/ 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2" y="3"/>
                  </a:moveTo>
                  <a:cubicBezTo>
                    <a:pt x="3" y="0"/>
                    <a:pt x="7" y="0"/>
                    <a:pt x="10" y="2"/>
                  </a:cubicBezTo>
                  <a:cubicBezTo>
                    <a:pt x="13" y="4"/>
                    <a:pt x="14" y="8"/>
                    <a:pt x="13" y="10"/>
                  </a:cubicBezTo>
                  <a:cubicBezTo>
                    <a:pt x="11" y="13"/>
                    <a:pt x="7" y="13"/>
                    <a:pt x="4" y="11"/>
                  </a:cubicBezTo>
                  <a:cubicBezTo>
                    <a:pt x="1" y="9"/>
                    <a:pt x="0" y="5"/>
                    <a:pt x="2" y="3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3" name="Freeform 365"/>
            <p:cNvSpPr>
              <a:spLocks/>
            </p:cNvSpPr>
            <p:nvPr/>
          </p:nvSpPr>
          <p:spPr bwMode="auto">
            <a:xfrm>
              <a:off x="1357" y="2155"/>
              <a:ext cx="48" cy="64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29 h 24"/>
                <a:gd name="T4" fmla="*/ 20 w 19"/>
                <a:gd name="T5" fmla="*/ 64 h 24"/>
                <a:gd name="T6" fmla="*/ 45 w 19"/>
                <a:gd name="T7" fmla="*/ 35 h 24"/>
                <a:gd name="T8" fmla="*/ 25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10" y="0"/>
                  </a:moveTo>
                  <a:cubicBezTo>
                    <a:pt x="5" y="0"/>
                    <a:pt x="1" y="5"/>
                    <a:pt x="0" y="11"/>
                  </a:cubicBezTo>
                  <a:cubicBezTo>
                    <a:pt x="0" y="18"/>
                    <a:pt x="3" y="23"/>
                    <a:pt x="8" y="24"/>
                  </a:cubicBezTo>
                  <a:cubicBezTo>
                    <a:pt x="13" y="24"/>
                    <a:pt x="18" y="19"/>
                    <a:pt x="18" y="13"/>
                  </a:cubicBezTo>
                  <a:cubicBezTo>
                    <a:pt x="19" y="6"/>
                    <a:pt x="15" y="1"/>
                    <a:pt x="10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4" name="Freeform 366"/>
            <p:cNvSpPr>
              <a:spLocks/>
            </p:cNvSpPr>
            <p:nvPr/>
          </p:nvSpPr>
          <p:spPr bwMode="auto">
            <a:xfrm>
              <a:off x="1305" y="2112"/>
              <a:ext cx="80" cy="104"/>
            </a:xfrm>
            <a:custGeom>
              <a:avLst/>
              <a:gdLst>
                <a:gd name="T0" fmla="*/ 3 w 32"/>
                <a:gd name="T1" fmla="*/ 0 h 39"/>
                <a:gd name="T2" fmla="*/ 77 w 32"/>
                <a:gd name="T3" fmla="*/ 43 h 39"/>
                <a:gd name="T4" fmla="*/ 80 w 32"/>
                <a:gd name="T5" fmla="*/ 45 h 39"/>
                <a:gd name="T6" fmla="*/ 77 w 32"/>
                <a:gd name="T7" fmla="*/ 43 h 39"/>
                <a:gd name="T8" fmla="*/ 52 w 32"/>
                <a:gd name="T9" fmla="*/ 72 h 39"/>
                <a:gd name="T10" fmla="*/ 67 w 32"/>
                <a:gd name="T11" fmla="*/ 104 h 39"/>
                <a:gd name="T12" fmla="*/ 67 w 32"/>
                <a:gd name="T13" fmla="*/ 104 h 39"/>
                <a:gd name="T14" fmla="*/ 0 w 32"/>
                <a:gd name="T15" fmla="*/ 8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39"/>
                <a:gd name="T26" fmla="*/ 32 w 3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39">
                  <a:moveTo>
                    <a:pt x="1" y="0"/>
                  </a:moveTo>
                  <a:cubicBezTo>
                    <a:pt x="8" y="10"/>
                    <a:pt x="26" y="16"/>
                    <a:pt x="31" y="16"/>
                  </a:cubicBezTo>
                  <a:cubicBezTo>
                    <a:pt x="32" y="16"/>
                    <a:pt x="32" y="16"/>
                    <a:pt x="32" y="17"/>
                  </a:cubicBezTo>
                  <a:cubicBezTo>
                    <a:pt x="32" y="17"/>
                    <a:pt x="31" y="16"/>
                    <a:pt x="31" y="16"/>
                  </a:cubicBezTo>
                  <a:cubicBezTo>
                    <a:pt x="26" y="16"/>
                    <a:pt x="22" y="21"/>
                    <a:pt x="21" y="27"/>
                  </a:cubicBezTo>
                  <a:cubicBezTo>
                    <a:pt x="21" y="32"/>
                    <a:pt x="23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10" y="29"/>
                    <a:pt x="0" y="3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5" name="Freeform 367"/>
            <p:cNvSpPr>
              <a:spLocks/>
            </p:cNvSpPr>
            <p:nvPr/>
          </p:nvSpPr>
          <p:spPr bwMode="auto">
            <a:xfrm>
              <a:off x="1367" y="2168"/>
              <a:ext cx="25" cy="37"/>
            </a:xfrm>
            <a:custGeom>
              <a:avLst/>
              <a:gdLst>
                <a:gd name="T0" fmla="*/ 15 w 10"/>
                <a:gd name="T1" fmla="*/ 0 h 14"/>
                <a:gd name="T2" fmla="*/ 0 w 10"/>
                <a:gd name="T3" fmla="*/ 19 h 14"/>
                <a:gd name="T4" fmla="*/ 13 w 10"/>
                <a:gd name="T5" fmla="*/ 37 h 14"/>
                <a:gd name="T6" fmla="*/ 25 w 10"/>
                <a:gd name="T7" fmla="*/ 19 h 14"/>
                <a:gd name="T8" fmla="*/ 15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2" y="13"/>
                    <a:pt x="5" y="14"/>
                  </a:cubicBezTo>
                  <a:cubicBezTo>
                    <a:pt x="7" y="14"/>
                    <a:pt x="10" y="11"/>
                    <a:pt x="10" y="7"/>
                  </a:cubicBezTo>
                  <a:cubicBezTo>
                    <a:pt x="10" y="4"/>
                    <a:pt x="8" y="1"/>
                    <a:pt x="6" y="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6" name="Freeform 368"/>
            <p:cNvSpPr>
              <a:spLocks/>
            </p:cNvSpPr>
            <p:nvPr/>
          </p:nvSpPr>
          <p:spPr bwMode="auto">
            <a:xfrm>
              <a:off x="1365" y="2941"/>
              <a:ext cx="35" cy="48"/>
            </a:xfrm>
            <a:custGeom>
              <a:avLst/>
              <a:gdLst>
                <a:gd name="T0" fmla="*/ 10 w 14"/>
                <a:gd name="T1" fmla="*/ 45 h 18"/>
                <a:gd name="T2" fmla="*/ 28 w 14"/>
                <a:gd name="T3" fmla="*/ 43 h 18"/>
                <a:gd name="T4" fmla="*/ 0 w 14"/>
                <a:gd name="T5" fmla="*/ 24 h 18"/>
                <a:gd name="T6" fmla="*/ 35 w 14"/>
                <a:gd name="T7" fmla="*/ 19 h 18"/>
                <a:gd name="T8" fmla="*/ 8 w 14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4" y="17"/>
                  </a:moveTo>
                  <a:cubicBezTo>
                    <a:pt x="6" y="18"/>
                    <a:pt x="9" y="18"/>
                    <a:pt x="11" y="16"/>
                  </a:cubicBezTo>
                  <a:cubicBezTo>
                    <a:pt x="8" y="12"/>
                    <a:pt x="2" y="14"/>
                    <a:pt x="0" y="9"/>
                  </a:cubicBezTo>
                  <a:cubicBezTo>
                    <a:pt x="3" y="7"/>
                    <a:pt x="10" y="8"/>
                    <a:pt x="14" y="7"/>
                  </a:cubicBezTo>
                  <a:cubicBezTo>
                    <a:pt x="11" y="4"/>
                    <a:pt x="4" y="3"/>
                    <a:pt x="3" y="0"/>
                  </a:cubicBezTo>
                </a:path>
              </a:pathLst>
            </a:custGeom>
            <a:noFill/>
            <a:ln w="12700">
              <a:solidFill>
                <a:srgbClr val="DB899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7" name="Freeform 369"/>
            <p:cNvSpPr>
              <a:spLocks/>
            </p:cNvSpPr>
            <p:nvPr/>
          </p:nvSpPr>
          <p:spPr bwMode="auto">
            <a:xfrm>
              <a:off x="1492" y="2589"/>
              <a:ext cx="45" cy="32"/>
            </a:xfrm>
            <a:custGeom>
              <a:avLst/>
              <a:gdLst>
                <a:gd name="T0" fmla="*/ 32 w 18"/>
                <a:gd name="T1" fmla="*/ 32 h 12"/>
                <a:gd name="T2" fmla="*/ 45 w 18"/>
                <a:gd name="T3" fmla="*/ 11 h 12"/>
                <a:gd name="T4" fmla="*/ 17 w 18"/>
                <a:gd name="T5" fmla="*/ 21 h 12"/>
                <a:gd name="T6" fmla="*/ 30 w 18"/>
                <a:gd name="T7" fmla="*/ 8 h 12"/>
                <a:gd name="T8" fmla="*/ 0 w 18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13" y="12"/>
                  </a:moveTo>
                  <a:cubicBezTo>
                    <a:pt x="16" y="10"/>
                    <a:pt x="17" y="7"/>
                    <a:pt x="18" y="4"/>
                  </a:cubicBezTo>
                  <a:cubicBezTo>
                    <a:pt x="14" y="3"/>
                    <a:pt x="10" y="5"/>
                    <a:pt x="7" y="8"/>
                  </a:cubicBezTo>
                  <a:cubicBezTo>
                    <a:pt x="9" y="7"/>
                    <a:pt x="11" y="5"/>
                    <a:pt x="12" y="3"/>
                  </a:cubicBezTo>
                  <a:cubicBezTo>
                    <a:pt x="8" y="0"/>
                    <a:pt x="2" y="4"/>
                    <a:pt x="0" y="8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8" name="Freeform 370"/>
            <p:cNvSpPr>
              <a:spLocks/>
            </p:cNvSpPr>
            <p:nvPr/>
          </p:nvSpPr>
          <p:spPr bwMode="auto">
            <a:xfrm>
              <a:off x="1092" y="2789"/>
              <a:ext cx="33" cy="40"/>
            </a:xfrm>
            <a:custGeom>
              <a:avLst/>
              <a:gdLst>
                <a:gd name="T0" fmla="*/ 25 w 13"/>
                <a:gd name="T1" fmla="*/ 8 h 15"/>
                <a:gd name="T2" fmla="*/ 8 w 13"/>
                <a:gd name="T3" fmla="*/ 8 h 15"/>
                <a:gd name="T4" fmla="*/ 23 w 13"/>
                <a:gd name="T5" fmla="*/ 19 h 15"/>
                <a:gd name="T6" fmla="*/ 0 w 13"/>
                <a:gd name="T7" fmla="*/ 2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5"/>
                <a:gd name="T14" fmla="*/ 13 w 1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5">
                  <a:moveTo>
                    <a:pt x="10" y="3"/>
                  </a:moveTo>
                  <a:cubicBezTo>
                    <a:pt x="9" y="1"/>
                    <a:pt x="4" y="0"/>
                    <a:pt x="3" y="3"/>
                  </a:cubicBezTo>
                  <a:cubicBezTo>
                    <a:pt x="2" y="8"/>
                    <a:pt x="7" y="5"/>
                    <a:pt x="9" y="7"/>
                  </a:cubicBezTo>
                  <a:cubicBezTo>
                    <a:pt x="13" y="13"/>
                    <a:pt x="2" y="15"/>
                    <a:pt x="0" y="10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79" name="Freeform 371"/>
            <p:cNvSpPr>
              <a:spLocks/>
            </p:cNvSpPr>
            <p:nvPr/>
          </p:nvSpPr>
          <p:spPr bwMode="auto">
            <a:xfrm>
              <a:off x="1087" y="2589"/>
              <a:ext cx="35" cy="40"/>
            </a:xfrm>
            <a:custGeom>
              <a:avLst/>
              <a:gdLst>
                <a:gd name="T0" fmla="*/ 35 w 14"/>
                <a:gd name="T1" fmla="*/ 8 h 15"/>
                <a:gd name="T2" fmla="*/ 15 w 14"/>
                <a:gd name="T3" fmla="*/ 8 h 15"/>
                <a:gd name="T4" fmla="*/ 25 w 14"/>
                <a:gd name="T5" fmla="*/ 16 h 15"/>
                <a:gd name="T6" fmla="*/ 28 w 14"/>
                <a:gd name="T7" fmla="*/ 29 h 15"/>
                <a:gd name="T8" fmla="*/ 0 w 14"/>
                <a:gd name="T9" fmla="*/ 3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3"/>
                  </a:moveTo>
                  <a:cubicBezTo>
                    <a:pt x="13" y="2"/>
                    <a:pt x="6" y="0"/>
                    <a:pt x="6" y="3"/>
                  </a:cubicBezTo>
                  <a:cubicBezTo>
                    <a:pt x="6" y="7"/>
                    <a:pt x="9" y="5"/>
                    <a:pt x="10" y="6"/>
                  </a:cubicBezTo>
                  <a:cubicBezTo>
                    <a:pt x="12" y="9"/>
                    <a:pt x="14" y="7"/>
                    <a:pt x="11" y="11"/>
                  </a:cubicBezTo>
                  <a:cubicBezTo>
                    <a:pt x="9" y="14"/>
                    <a:pt x="2" y="15"/>
                    <a:pt x="0" y="12"/>
                  </a:cubicBezTo>
                </a:path>
              </a:pathLst>
            </a:custGeom>
            <a:noFill/>
            <a:ln w="7938">
              <a:solidFill>
                <a:srgbClr val="EBF8F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0" name="Freeform 372"/>
            <p:cNvSpPr>
              <a:spLocks/>
            </p:cNvSpPr>
            <p:nvPr/>
          </p:nvSpPr>
          <p:spPr bwMode="auto">
            <a:xfrm>
              <a:off x="712" y="2912"/>
              <a:ext cx="35" cy="19"/>
            </a:xfrm>
            <a:custGeom>
              <a:avLst/>
              <a:gdLst>
                <a:gd name="T0" fmla="*/ 23 w 14"/>
                <a:gd name="T1" fmla="*/ 5 h 7"/>
                <a:gd name="T2" fmla="*/ 3 w 14"/>
                <a:gd name="T3" fmla="*/ 8 h 7"/>
                <a:gd name="T4" fmla="*/ 35 w 14"/>
                <a:gd name="T5" fmla="*/ 11 h 7"/>
                <a:gd name="T6" fmla="*/ 0 60000 65536"/>
                <a:gd name="T7" fmla="*/ 0 60000 65536"/>
                <a:gd name="T8" fmla="*/ 0 60000 65536"/>
                <a:gd name="T9" fmla="*/ 0 w 14"/>
                <a:gd name="T10" fmla="*/ 0 h 7"/>
                <a:gd name="T11" fmla="*/ 14 w 1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7">
                  <a:moveTo>
                    <a:pt x="9" y="2"/>
                  </a:moveTo>
                  <a:cubicBezTo>
                    <a:pt x="7" y="1"/>
                    <a:pt x="0" y="0"/>
                    <a:pt x="1" y="3"/>
                  </a:cubicBezTo>
                  <a:cubicBezTo>
                    <a:pt x="1" y="7"/>
                    <a:pt x="12" y="5"/>
                    <a:pt x="14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1" name="Freeform 373"/>
            <p:cNvSpPr>
              <a:spLocks/>
            </p:cNvSpPr>
            <p:nvPr/>
          </p:nvSpPr>
          <p:spPr bwMode="auto">
            <a:xfrm>
              <a:off x="1065" y="2512"/>
              <a:ext cx="52" cy="51"/>
            </a:xfrm>
            <a:custGeom>
              <a:avLst/>
              <a:gdLst>
                <a:gd name="T0" fmla="*/ 30 w 21"/>
                <a:gd name="T1" fmla="*/ 19 h 19"/>
                <a:gd name="T2" fmla="*/ 47 w 21"/>
                <a:gd name="T3" fmla="*/ 19 h 19"/>
                <a:gd name="T4" fmla="*/ 37 w 21"/>
                <a:gd name="T5" fmla="*/ 27 h 19"/>
                <a:gd name="T6" fmla="*/ 0 w 21"/>
                <a:gd name="T7" fmla="*/ 5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9"/>
                <a:gd name="T14" fmla="*/ 21 w 2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9">
                  <a:moveTo>
                    <a:pt x="12" y="7"/>
                  </a:moveTo>
                  <a:cubicBezTo>
                    <a:pt x="14" y="6"/>
                    <a:pt x="21" y="0"/>
                    <a:pt x="19" y="7"/>
                  </a:cubicBezTo>
                  <a:cubicBezTo>
                    <a:pt x="19" y="8"/>
                    <a:pt x="16" y="9"/>
                    <a:pt x="15" y="10"/>
                  </a:cubicBezTo>
                  <a:cubicBezTo>
                    <a:pt x="11" y="14"/>
                    <a:pt x="4" y="18"/>
                    <a:pt x="0" y="19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2" name="Freeform 374"/>
            <p:cNvSpPr>
              <a:spLocks/>
            </p:cNvSpPr>
            <p:nvPr/>
          </p:nvSpPr>
          <p:spPr bwMode="auto">
            <a:xfrm>
              <a:off x="1067" y="2533"/>
              <a:ext cx="78" cy="43"/>
            </a:xfrm>
            <a:custGeom>
              <a:avLst/>
              <a:gdLst>
                <a:gd name="T0" fmla="*/ 0 w 31"/>
                <a:gd name="T1" fmla="*/ 32 h 16"/>
                <a:gd name="T2" fmla="*/ 78 w 31"/>
                <a:gd name="T3" fmla="*/ 43 h 16"/>
                <a:gd name="T4" fmla="*/ 65 w 31"/>
                <a:gd name="T5" fmla="*/ 16 h 16"/>
                <a:gd name="T6" fmla="*/ 48 w 31"/>
                <a:gd name="T7" fmla="*/ 0 h 16"/>
                <a:gd name="T8" fmla="*/ 38 w 31"/>
                <a:gd name="T9" fmla="*/ 3 h 16"/>
                <a:gd name="T10" fmla="*/ 15 w 31"/>
                <a:gd name="T11" fmla="*/ 1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6"/>
                <a:gd name="T20" fmla="*/ 31 w 31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6">
                  <a:moveTo>
                    <a:pt x="0" y="12"/>
                  </a:moveTo>
                  <a:cubicBezTo>
                    <a:pt x="9" y="5"/>
                    <a:pt x="22" y="10"/>
                    <a:pt x="31" y="16"/>
                  </a:cubicBezTo>
                  <a:cubicBezTo>
                    <a:pt x="30" y="13"/>
                    <a:pt x="28" y="9"/>
                    <a:pt x="26" y="6"/>
                  </a:cubicBezTo>
                  <a:cubicBezTo>
                    <a:pt x="24" y="3"/>
                    <a:pt x="22" y="0"/>
                    <a:pt x="19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2" y="2"/>
                    <a:pt x="9" y="2"/>
                    <a:pt x="6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3" name="Freeform 375"/>
            <p:cNvSpPr>
              <a:spLocks/>
            </p:cNvSpPr>
            <p:nvPr/>
          </p:nvSpPr>
          <p:spPr bwMode="auto">
            <a:xfrm>
              <a:off x="1067" y="2555"/>
              <a:ext cx="78" cy="21"/>
            </a:xfrm>
            <a:custGeom>
              <a:avLst/>
              <a:gdLst>
                <a:gd name="T0" fmla="*/ 0 w 31"/>
                <a:gd name="T1" fmla="*/ 11 h 8"/>
                <a:gd name="T2" fmla="*/ 78 w 31"/>
                <a:gd name="T3" fmla="*/ 21 h 8"/>
                <a:gd name="T4" fmla="*/ 0 60000 65536"/>
                <a:gd name="T5" fmla="*/ 0 60000 65536"/>
                <a:gd name="T6" fmla="*/ 0 w 31"/>
                <a:gd name="T7" fmla="*/ 0 h 8"/>
                <a:gd name="T8" fmla="*/ 31 w 31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" h="8">
                  <a:moveTo>
                    <a:pt x="0" y="4"/>
                  </a:moveTo>
                  <a:cubicBezTo>
                    <a:pt x="11" y="0"/>
                    <a:pt x="22" y="2"/>
                    <a:pt x="31" y="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4" name="Freeform 376"/>
            <p:cNvSpPr>
              <a:spLocks/>
            </p:cNvSpPr>
            <p:nvPr/>
          </p:nvSpPr>
          <p:spPr bwMode="auto">
            <a:xfrm>
              <a:off x="1062" y="2475"/>
              <a:ext cx="60" cy="74"/>
            </a:xfrm>
            <a:custGeom>
              <a:avLst/>
              <a:gdLst>
                <a:gd name="T0" fmla="*/ 0 w 24"/>
                <a:gd name="T1" fmla="*/ 0 h 28"/>
                <a:gd name="T2" fmla="*/ 8 w 24"/>
                <a:gd name="T3" fmla="*/ 71 h 28"/>
                <a:gd name="T4" fmla="*/ 53 w 24"/>
                <a:gd name="T5" fmla="*/ 69 h 28"/>
                <a:gd name="T6" fmla="*/ 58 w 24"/>
                <a:gd name="T7" fmla="*/ 45 h 28"/>
                <a:gd name="T8" fmla="*/ 23 w 24"/>
                <a:gd name="T9" fmla="*/ 1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8"/>
                <a:gd name="T17" fmla="*/ 24 w 2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8">
                  <a:moveTo>
                    <a:pt x="0" y="0"/>
                  </a:moveTo>
                  <a:cubicBezTo>
                    <a:pt x="8" y="10"/>
                    <a:pt x="13" y="20"/>
                    <a:pt x="3" y="27"/>
                  </a:cubicBezTo>
                  <a:cubicBezTo>
                    <a:pt x="10" y="28"/>
                    <a:pt x="21" y="26"/>
                    <a:pt x="21" y="26"/>
                  </a:cubicBezTo>
                  <a:cubicBezTo>
                    <a:pt x="21" y="26"/>
                    <a:pt x="24" y="19"/>
                    <a:pt x="23" y="17"/>
                  </a:cubicBezTo>
                  <a:cubicBezTo>
                    <a:pt x="22" y="16"/>
                    <a:pt x="11" y="5"/>
                    <a:pt x="9" y="4"/>
                  </a:cubicBezTo>
                </a:path>
              </a:pathLst>
            </a:custGeom>
            <a:solidFill>
              <a:srgbClr val="F3B2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5" name="Freeform 377"/>
            <p:cNvSpPr>
              <a:spLocks/>
            </p:cNvSpPr>
            <p:nvPr/>
          </p:nvSpPr>
          <p:spPr bwMode="auto">
            <a:xfrm>
              <a:off x="1062" y="2475"/>
              <a:ext cx="33" cy="72"/>
            </a:xfrm>
            <a:custGeom>
              <a:avLst/>
              <a:gdLst>
                <a:gd name="T0" fmla="*/ 0 w 13"/>
                <a:gd name="T1" fmla="*/ 0 h 27"/>
                <a:gd name="T2" fmla="*/ 8 w 13"/>
                <a:gd name="T3" fmla="*/ 72 h 27"/>
                <a:gd name="T4" fmla="*/ 0 60000 65536"/>
                <a:gd name="T5" fmla="*/ 0 60000 65536"/>
                <a:gd name="T6" fmla="*/ 0 w 13"/>
                <a:gd name="T7" fmla="*/ 0 h 27"/>
                <a:gd name="T8" fmla="*/ 13 w 13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27">
                  <a:moveTo>
                    <a:pt x="0" y="0"/>
                  </a:moveTo>
                  <a:cubicBezTo>
                    <a:pt x="8" y="10"/>
                    <a:pt x="13" y="20"/>
                    <a:pt x="3" y="2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6" name="Freeform 378"/>
            <p:cNvSpPr>
              <a:spLocks/>
            </p:cNvSpPr>
            <p:nvPr/>
          </p:nvSpPr>
          <p:spPr bwMode="auto">
            <a:xfrm>
              <a:off x="1190" y="2952"/>
              <a:ext cx="120" cy="64"/>
            </a:xfrm>
            <a:custGeom>
              <a:avLst/>
              <a:gdLst>
                <a:gd name="T0" fmla="*/ 0 w 48"/>
                <a:gd name="T1" fmla="*/ 0 h 24"/>
                <a:gd name="T2" fmla="*/ 120 w 48"/>
                <a:gd name="T3" fmla="*/ 64 h 24"/>
                <a:gd name="T4" fmla="*/ 0 w 48"/>
                <a:gd name="T5" fmla="*/ 0 h 24"/>
                <a:gd name="T6" fmla="*/ 0 60000 65536"/>
                <a:gd name="T7" fmla="*/ 0 60000 65536"/>
                <a:gd name="T8" fmla="*/ 0 60000 65536"/>
                <a:gd name="T9" fmla="*/ 0 w 48"/>
                <a:gd name="T10" fmla="*/ 0 h 24"/>
                <a:gd name="T11" fmla="*/ 48 w 4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">
                  <a:moveTo>
                    <a:pt x="0" y="0"/>
                  </a:moveTo>
                  <a:cubicBezTo>
                    <a:pt x="4" y="11"/>
                    <a:pt x="40" y="23"/>
                    <a:pt x="48" y="24"/>
                  </a:cubicBezTo>
                  <a:cubicBezTo>
                    <a:pt x="42" y="19"/>
                    <a:pt x="7" y="3"/>
                    <a:pt x="0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87" name="Freeform 379"/>
            <p:cNvSpPr>
              <a:spLocks/>
            </p:cNvSpPr>
            <p:nvPr/>
          </p:nvSpPr>
          <p:spPr bwMode="auto">
            <a:xfrm>
              <a:off x="1265" y="3016"/>
              <a:ext cx="37" cy="21"/>
            </a:xfrm>
            <a:custGeom>
              <a:avLst/>
              <a:gdLst>
                <a:gd name="T0" fmla="*/ 37 w 15"/>
                <a:gd name="T1" fmla="*/ 18 h 8"/>
                <a:gd name="T2" fmla="*/ 2 w 15"/>
                <a:gd name="T3" fmla="*/ 5 h 8"/>
                <a:gd name="T4" fmla="*/ 37 w 15"/>
                <a:gd name="T5" fmla="*/ 18 h 8"/>
                <a:gd name="T6" fmla="*/ 0 60000 65536"/>
                <a:gd name="T7" fmla="*/ 0 60000 65536"/>
                <a:gd name="T8" fmla="*/ 0 60000 65536"/>
                <a:gd name="T9" fmla="*/ 0 w 15"/>
                <a:gd name="T10" fmla="*/ 0 h 8"/>
                <a:gd name="T11" fmla="*/ 15 w 1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8">
                  <a:moveTo>
                    <a:pt x="15" y="7"/>
                  </a:moveTo>
                  <a:cubicBezTo>
                    <a:pt x="8" y="8"/>
                    <a:pt x="0" y="5"/>
                    <a:pt x="1" y="2"/>
                  </a:cubicBezTo>
                  <a:cubicBezTo>
                    <a:pt x="3" y="0"/>
                    <a:pt x="15" y="7"/>
                    <a:pt x="15" y="7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261" name="Freeform 381"/>
          <p:cNvSpPr>
            <a:spLocks/>
          </p:cNvSpPr>
          <p:nvPr/>
        </p:nvSpPr>
        <p:spPr bwMode="auto">
          <a:xfrm>
            <a:off x="4668838" y="3933825"/>
            <a:ext cx="1655762" cy="1247775"/>
          </a:xfrm>
          <a:custGeom>
            <a:avLst/>
            <a:gdLst>
              <a:gd name="T0" fmla="*/ 0 w 1000"/>
              <a:gd name="T1" fmla="*/ 0 h 743"/>
              <a:gd name="T2" fmla="*/ 124182 w 1000"/>
              <a:gd name="T3" fmla="*/ 38626 h 743"/>
              <a:gd name="T4" fmla="*/ 1554761 w 1000"/>
              <a:gd name="T5" fmla="*/ 52061 h 743"/>
              <a:gd name="T6" fmla="*/ 1617679 w 1000"/>
              <a:gd name="T7" fmla="*/ 152823 h 743"/>
              <a:gd name="T8" fmla="*/ 1655762 w 1000"/>
              <a:gd name="T9" fmla="*/ 560911 h 743"/>
              <a:gd name="T10" fmla="*/ 1630926 w 1000"/>
              <a:gd name="T11" fmla="*/ 1108387 h 743"/>
              <a:gd name="T12" fmla="*/ 1606089 w 1000"/>
              <a:gd name="T13" fmla="*/ 1145333 h 743"/>
              <a:gd name="T14" fmla="*/ 1430578 w 1000"/>
              <a:gd name="T15" fmla="*/ 1158768 h 743"/>
              <a:gd name="T16" fmla="*/ 1279904 w 1000"/>
              <a:gd name="T17" fmla="*/ 1222584 h 743"/>
              <a:gd name="T18" fmla="*/ 1241822 w 1000"/>
              <a:gd name="T19" fmla="*/ 1247775 h 743"/>
              <a:gd name="T20" fmla="*/ 1140820 w 1000"/>
              <a:gd name="T21" fmla="*/ 1145333 h 743"/>
              <a:gd name="T22" fmla="*/ 1091147 w 1000"/>
              <a:gd name="T23" fmla="*/ 1083196 h 743"/>
              <a:gd name="T24" fmla="*/ 1041474 w 1000"/>
              <a:gd name="T25" fmla="*/ 1005945 h 743"/>
              <a:gd name="T26" fmla="*/ 927227 w 1000"/>
              <a:gd name="T27" fmla="*/ 930373 h 743"/>
              <a:gd name="T28" fmla="*/ 839471 w 1000"/>
              <a:gd name="T29" fmla="*/ 841366 h 743"/>
              <a:gd name="T30" fmla="*/ 751716 w 1000"/>
              <a:gd name="T31" fmla="*/ 661673 h 743"/>
              <a:gd name="T32" fmla="*/ 663961 w 1000"/>
              <a:gd name="T33" fmla="*/ 522285 h 743"/>
              <a:gd name="T34" fmla="*/ 601042 w 1000"/>
              <a:gd name="T35" fmla="*/ 471904 h 743"/>
              <a:gd name="T36" fmla="*/ 576205 w 1000"/>
              <a:gd name="T37" fmla="*/ 433279 h 743"/>
              <a:gd name="T38" fmla="*/ 513286 w 1000"/>
              <a:gd name="T39" fmla="*/ 382897 h 743"/>
              <a:gd name="T40" fmla="*/ 438777 w 1000"/>
              <a:gd name="T41" fmla="*/ 267021 h 743"/>
              <a:gd name="T42" fmla="*/ 362612 w 1000"/>
              <a:gd name="T43" fmla="*/ 216639 h 743"/>
              <a:gd name="T44" fmla="*/ 326185 w 1000"/>
              <a:gd name="T45" fmla="*/ 191449 h 743"/>
              <a:gd name="T46" fmla="*/ 288103 w 1000"/>
              <a:gd name="T47" fmla="*/ 166258 h 743"/>
              <a:gd name="T48" fmla="*/ 74509 w 1000"/>
              <a:gd name="T49" fmla="*/ 63816 h 743"/>
              <a:gd name="T50" fmla="*/ 0 w 1000"/>
              <a:gd name="T51" fmla="*/ 0 h 7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00"/>
              <a:gd name="T79" fmla="*/ 0 h 743"/>
              <a:gd name="T80" fmla="*/ 1000 w 1000"/>
              <a:gd name="T81" fmla="*/ 743 h 7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00" h="743">
                <a:moveTo>
                  <a:pt x="0" y="0"/>
                </a:moveTo>
                <a:cubicBezTo>
                  <a:pt x="26" y="4"/>
                  <a:pt x="49" y="22"/>
                  <a:pt x="75" y="23"/>
                </a:cubicBezTo>
                <a:cubicBezTo>
                  <a:pt x="363" y="30"/>
                  <a:pt x="651" y="28"/>
                  <a:pt x="939" y="31"/>
                </a:cubicBezTo>
                <a:cubicBezTo>
                  <a:pt x="948" y="56"/>
                  <a:pt x="962" y="69"/>
                  <a:pt x="977" y="91"/>
                </a:cubicBezTo>
                <a:cubicBezTo>
                  <a:pt x="982" y="224"/>
                  <a:pt x="969" y="246"/>
                  <a:pt x="1000" y="334"/>
                </a:cubicBezTo>
                <a:cubicBezTo>
                  <a:pt x="994" y="443"/>
                  <a:pt x="996" y="552"/>
                  <a:pt x="985" y="660"/>
                </a:cubicBezTo>
                <a:cubicBezTo>
                  <a:pt x="984" y="669"/>
                  <a:pt x="979" y="680"/>
                  <a:pt x="970" y="682"/>
                </a:cubicBezTo>
                <a:cubicBezTo>
                  <a:pt x="936" y="691"/>
                  <a:pt x="899" y="687"/>
                  <a:pt x="864" y="690"/>
                </a:cubicBezTo>
                <a:cubicBezTo>
                  <a:pt x="800" y="701"/>
                  <a:pt x="832" y="689"/>
                  <a:pt x="773" y="728"/>
                </a:cubicBezTo>
                <a:cubicBezTo>
                  <a:pt x="765" y="733"/>
                  <a:pt x="750" y="743"/>
                  <a:pt x="750" y="743"/>
                </a:cubicBezTo>
                <a:cubicBezTo>
                  <a:pt x="733" y="717"/>
                  <a:pt x="711" y="704"/>
                  <a:pt x="689" y="682"/>
                </a:cubicBezTo>
                <a:cubicBezTo>
                  <a:pt x="673" y="632"/>
                  <a:pt x="696" y="687"/>
                  <a:pt x="659" y="645"/>
                </a:cubicBezTo>
                <a:cubicBezTo>
                  <a:pt x="647" y="631"/>
                  <a:pt x="644" y="609"/>
                  <a:pt x="629" y="599"/>
                </a:cubicBezTo>
                <a:cubicBezTo>
                  <a:pt x="606" y="584"/>
                  <a:pt x="579" y="574"/>
                  <a:pt x="560" y="554"/>
                </a:cubicBezTo>
                <a:cubicBezTo>
                  <a:pt x="541" y="534"/>
                  <a:pt x="531" y="516"/>
                  <a:pt x="507" y="501"/>
                </a:cubicBezTo>
                <a:cubicBezTo>
                  <a:pt x="494" y="460"/>
                  <a:pt x="485" y="425"/>
                  <a:pt x="454" y="394"/>
                </a:cubicBezTo>
                <a:cubicBezTo>
                  <a:pt x="444" y="364"/>
                  <a:pt x="423" y="334"/>
                  <a:pt x="401" y="311"/>
                </a:cubicBezTo>
                <a:cubicBezTo>
                  <a:pt x="364" y="273"/>
                  <a:pt x="393" y="318"/>
                  <a:pt x="363" y="281"/>
                </a:cubicBezTo>
                <a:cubicBezTo>
                  <a:pt x="357" y="274"/>
                  <a:pt x="354" y="265"/>
                  <a:pt x="348" y="258"/>
                </a:cubicBezTo>
                <a:cubicBezTo>
                  <a:pt x="323" y="232"/>
                  <a:pt x="330" y="254"/>
                  <a:pt x="310" y="228"/>
                </a:cubicBezTo>
                <a:cubicBezTo>
                  <a:pt x="293" y="206"/>
                  <a:pt x="288" y="174"/>
                  <a:pt x="265" y="159"/>
                </a:cubicBezTo>
                <a:cubicBezTo>
                  <a:pt x="250" y="149"/>
                  <a:pt x="234" y="139"/>
                  <a:pt x="219" y="129"/>
                </a:cubicBezTo>
                <a:cubicBezTo>
                  <a:pt x="212" y="124"/>
                  <a:pt x="204" y="119"/>
                  <a:pt x="197" y="114"/>
                </a:cubicBezTo>
                <a:cubicBezTo>
                  <a:pt x="189" y="109"/>
                  <a:pt x="174" y="99"/>
                  <a:pt x="174" y="99"/>
                </a:cubicBezTo>
                <a:cubicBezTo>
                  <a:pt x="145" y="55"/>
                  <a:pt x="89" y="60"/>
                  <a:pt x="45" y="38"/>
                </a:cubicBezTo>
                <a:cubicBezTo>
                  <a:pt x="22" y="27"/>
                  <a:pt x="18" y="1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263" name="AutoShape 383"/>
          <p:cNvSpPr>
            <a:spLocks noChangeArrowheads="1"/>
          </p:cNvSpPr>
          <p:nvPr/>
        </p:nvSpPr>
        <p:spPr bwMode="auto">
          <a:xfrm>
            <a:off x="5105400" y="31242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264" name="AutoShape 384"/>
          <p:cNvSpPr>
            <a:spLocks noChangeArrowheads="1"/>
          </p:cNvSpPr>
          <p:nvPr/>
        </p:nvSpPr>
        <p:spPr bwMode="auto">
          <a:xfrm rot="2172653">
            <a:off x="6324600" y="1752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1" grpId="0" animBg="1"/>
      <p:bldP spid="123263" grpId="0" animBg="1"/>
      <p:bldP spid="1232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fr-FR" sz="4000" b="1" dirty="0">
                <a:solidFill>
                  <a:srgbClr val="F7110E"/>
                </a:solidFill>
                <a:latin typeface="Comic Sans MS" pitchFamily="16" charset="0"/>
              </a:rPr>
              <a:t>Interrogatoire: </a:t>
            </a:r>
            <a:r>
              <a:rPr lang="fr-FR" sz="2800" b="1" dirty="0">
                <a:solidFill>
                  <a:srgbClr val="F7110E"/>
                </a:solidFill>
                <a:latin typeface="Comic Sans MS" pitchFamily="16" charset="0"/>
              </a:rPr>
              <a:t>Temps CAPITAL.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714488"/>
            <a:ext cx="6215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 smtClean="0"/>
              <a:t>Les ATCD cardiaque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Les FDR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D'une symptomatologie d'accompagnement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/>
              <a:t>Symptômes I.C gauche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40056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hlink"/>
                </a:solidFill>
              </a:rPr>
              <a:t>Dyspnée d’effort (ou Toux)</a:t>
            </a:r>
          </a:p>
          <a:p>
            <a:r>
              <a:rPr lang="fr-FR" dirty="0" smtClean="0"/>
              <a:t>Sensation de manque d’air se traduisant par un essoufflement avec </a:t>
            </a:r>
            <a:r>
              <a:rPr lang="fr-FR" dirty="0" err="1" smtClean="0"/>
              <a:t>tachypnée</a:t>
            </a:r>
            <a:r>
              <a:rPr lang="fr-FR" dirty="0" smtClean="0"/>
              <a:t> superficielle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Si d’origine CDV: liée à l’ ↑ de la pression capillaire pulmonaire: ↓ de la</a:t>
            </a:r>
          </a:p>
          <a:p>
            <a:pPr>
              <a:buNone/>
            </a:pPr>
            <a:r>
              <a:rPr lang="fr-FR" dirty="0" err="1" smtClean="0"/>
              <a:t>compliance</a:t>
            </a:r>
            <a:r>
              <a:rPr lang="fr-FR" dirty="0" smtClean="0"/>
              <a:t> pulmonaire, hypoxémie + acidose lactique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Présente également dans l’insuffisance respiratoire, l’anémie, l’obésité, la désadaptation CDV, parfois d’origine nerveuse</a:t>
            </a:r>
            <a:endParaRPr lang="fr-FR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28596" y="1214422"/>
            <a:ext cx="8628324" cy="25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fr-FR" sz="2800" b="1" dirty="0">
                <a:solidFill>
                  <a:schemeClr val="hlink"/>
                </a:solidFill>
              </a:rPr>
              <a:t>Classification de la NYHA (New </a:t>
            </a:r>
            <a:r>
              <a:rPr lang="fr-FR" sz="2800" b="1" dirty="0" err="1">
                <a:solidFill>
                  <a:schemeClr val="hlink"/>
                </a:solidFill>
              </a:rPr>
              <a:t>Yorh</a:t>
            </a:r>
            <a:r>
              <a:rPr lang="fr-FR" sz="2800" b="1" dirty="0">
                <a:solidFill>
                  <a:schemeClr val="hlink"/>
                </a:solidFill>
              </a:rPr>
              <a:t> </a:t>
            </a:r>
            <a:r>
              <a:rPr lang="fr-FR" sz="2800" b="1" dirty="0" err="1">
                <a:solidFill>
                  <a:schemeClr val="hlink"/>
                </a:solidFill>
              </a:rPr>
              <a:t>Heart</a:t>
            </a:r>
            <a:r>
              <a:rPr lang="fr-FR" sz="2800" b="1" dirty="0">
                <a:solidFill>
                  <a:schemeClr val="hlink"/>
                </a:solidFill>
              </a:rPr>
              <a:t> Association):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fr-FR" sz="9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classe I : absence de symptômes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classe II : essoufflement ou fatigue - efforts inhabituels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classe III : pour des efforts habituels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classe IV : au repos.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996</Words>
  <Application>Microsoft Office PowerPoint</Application>
  <PresentationFormat>Affichage à l'écran (4:3)</PresentationFormat>
  <Paragraphs>243</Paragraphs>
  <Slides>38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Sémiologie de L’insuffisance cardiaque </vt:lpstr>
      <vt:lpstr>Diapositive 2</vt:lpstr>
      <vt:lpstr>Définition</vt:lpstr>
      <vt:lpstr>Définition</vt:lpstr>
      <vt:lpstr>Insuffisance cardiaque Gauche</vt:lpstr>
      <vt:lpstr>Diapositive 6</vt:lpstr>
      <vt:lpstr>Interrogatoire: Temps CAPITAL.</vt:lpstr>
      <vt:lpstr>Symptômes I.C gauche</vt:lpstr>
      <vt:lpstr>Diapositive 9</vt:lpstr>
      <vt:lpstr>Symptômes</vt:lpstr>
      <vt:lpstr>Autres symptômes</vt:lpstr>
      <vt:lpstr>Examen cardiaque</vt:lpstr>
      <vt:lpstr>Examen Pulmonaire</vt:lpstr>
      <vt:lpstr>Insuffisance cardiaque Gauche Aiguë</vt:lpstr>
      <vt:lpstr>Dyspnée paroxystique ou Œdème pulmonaire (OAP)</vt:lpstr>
      <vt:lpstr>Diapositive 16</vt:lpstr>
      <vt:lpstr>Dyspnée paroxystique ou Œdème pulmonaire (OAP)</vt:lpstr>
      <vt:lpstr>Dyspnée paroxystique ou Œdème pulmonaire (OAP)</vt:lpstr>
      <vt:lpstr>En Aval</vt:lpstr>
      <vt:lpstr>Diapositive 20</vt:lpstr>
      <vt:lpstr>Insuffisance cardiaque Droite</vt:lpstr>
      <vt:lpstr>ICD</vt:lpstr>
      <vt:lpstr>Interrogatoire: Temps CAPITAL.</vt:lpstr>
      <vt:lpstr>Examen cardiaque</vt:lpstr>
      <vt:lpstr>Diapositive 25</vt:lpstr>
      <vt:lpstr>Examen clinique</vt:lpstr>
      <vt:lpstr>Examen clinique  Turgescence jugulaire </vt:lpstr>
      <vt:lpstr>Diapositive 28</vt:lpstr>
      <vt:lpstr>Examen clinique</vt:lpstr>
      <vt:lpstr>Examen clinique</vt:lpstr>
      <vt:lpstr>Examen clinique</vt:lpstr>
      <vt:lpstr>Œdèmes</vt:lpstr>
      <vt:lpstr>Diapositive 33</vt:lpstr>
      <vt:lpstr>Examen clinique</vt:lpstr>
      <vt:lpstr>Examen clinique</vt:lpstr>
      <vt:lpstr>En Aval</vt:lpstr>
      <vt:lpstr>Cyanose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Fièvre chez le cardiaque</dc:title>
  <dc:creator>FBF</dc:creator>
  <cp:lastModifiedBy>AmIIne</cp:lastModifiedBy>
  <cp:revision>2</cp:revision>
  <dcterms:created xsi:type="dcterms:W3CDTF">2015-09-29T19:34:45Z</dcterms:created>
  <dcterms:modified xsi:type="dcterms:W3CDTF">2016-10-05T21:31:23Z</dcterms:modified>
</cp:coreProperties>
</file>