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8" r:id="rId22"/>
    <p:sldId id="279" r:id="rId23"/>
    <p:sldId id="282" r:id="rId24"/>
    <p:sldId id="281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53A6-8E94-460E-8513-7E4FA9D86F9A}" type="datetimeFigureOut">
              <a:rPr lang="fr-FR" smtClean="0"/>
              <a:pPr/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C0D0-4591-4CD9-922F-167396D0A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53A6-8E94-460E-8513-7E4FA9D86F9A}" type="datetimeFigureOut">
              <a:rPr lang="fr-FR" smtClean="0"/>
              <a:pPr/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C0D0-4591-4CD9-922F-167396D0A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53A6-8E94-460E-8513-7E4FA9D86F9A}" type="datetimeFigureOut">
              <a:rPr lang="fr-FR" smtClean="0"/>
              <a:pPr/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C0D0-4591-4CD9-922F-167396D0A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53A6-8E94-460E-8513-7E4FA9D86F9A}" type="datetimeFigureOut">
              <a:rPr lang="fr-FR" smtClean="0"/>
              <a:pPr/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C0D0-4591-4CD9-922F-167396D0A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53A6-8E94-460E-8513-7E4FA9D86F9A}" type="datetimeFigureOut">
              <a:rPr lang="fr-FR" smtClean="0"/>
              <a:pPr/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C0D0-4591-4CD9-922F-167396D0A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53A6-8E94-460E-8513-7E4FA9D86F9A}" type="datetimeFigureOut">
              <a:rPr lang="fr-FR" smtClean="0"/>
              <a:pPr/>
              <a:t>17/02/2016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C0D0-4591-4CD9-922F-167396D0A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53A6-8E94-460E-8513-7E4FA9D86F9A}" type="datetimeFigureOut">
              <a:rPr lang="fr-FR" smtClean="0"/>
              <a:pPr/>
              <a:t>17/02/2016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C0D0-4591-4CD9-922F-167396D0A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53A6-8E94-460E-8513-7E4FA9D86F9A}" type="datetimeFigureOut">
              <a:rPr lang="fr-FR" smtClean="0"/>
              <a:pPr/>
              <a:t>17/02/2016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C0D0-4591-4CD9-922F-167396D0A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53A6-8E94-460E-8513-7E4FA9D86F9A}" type="datetimeFigureOut">
              <a:rPr lang="fr-FR" smtClean="0"/>
              <a:pPr/>
              <a:t>17/02/2016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C0D0-4591-4CD9-922F-167396D0A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53A6-8E94-460E-8513-7E4FA9D86F9A}" type="datetimeFigureOut">
              <a:rPr lang="fr-FR" smtClean="0"/>
              <a:pPr/>
              <a:t>17/02/2016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C0D0-4591-4CD9-922F-167396D0A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53A6-8E94-460E-8513-7E4FA9D86F9A}" type="datetimeFigureOut">
              <a:rPr lang="fr-FR" smtClean="0"/>
              <a:pPr/>
              <a:t>17/02/2016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C0D0-4591-4CD9-922F-167396D0A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953A6-8E94-460E-8513-7E4FA9D86F9A}" type="datetimeFigureOut">
              <a:rPr lang="fr-FR" smtClean="0"/>
              <a:pPr/>
              <a:t>17/02/2016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0C0D0-4591-4CD9-922F-167396D0AF6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Myologie du membre pelvien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Dr A BABA MEGNOUNIF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568643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Loge dorsale (</a:t>
            </a:r>
            <a:r>
              <a:rPr lang="fr-FR" dirty="0" err="1" smtClean="0"/>
              <a:t>ischio</a:t>
            </a:r>
            <a:r>
              <a:rPr lang="fr-FR" dirty="0" smtClean="0"/>
              <a:t>-jambier)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0"/>
            <a:ext cx="3071834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929586" y="3071810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Biceps fémoral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29124" y="5000636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Semi-tendineux</a:t>
            </a:r>
            <a:endParaRPr lang="fr-FR" sz="2400" b="1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4143372" y="6027003"/>
            <a:ext cx="2071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Semi-membraneux</a:t>
            </a:r>
            <a:endParaRPr lang="fr-FR" sz="2400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421481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714876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Loge médiale de la cuisse</a:t>
            </a:r>
            <a:endParaRPr lang="fr-F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0"/>
            <a:ext cx="47863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28802"/>
            <a:ext cx="354327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Muscles de la cuisse (grand adducteur)</a:t>
            </a:r>
            <a:endParaRPr lang="fr-F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600200"/>
            <a:ext cx="328614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6215074" y="3500438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Fx I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000760" y="407194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FX II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929322" y="492919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FX III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Muscles de la patte d’oie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Sartorius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Gracile</a:t>
            </a:r>
          </a:p>
          <a:p>
            <a:endParaRPr lang="fr-FR" dirty="0" smtClean="0"/>
          </a:p>
          <a:p>
            <a:r>
              <a:rPr lang="fr-FR" dirty="0" err="1" smtClean="0"/>
              <a:t>semitendineux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00200"/>
            <a:ext cx="357190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èche gauche 5"/>
          <p:cNvSpPr/>
          <p:nvPr/>
        </p:nvSpPr>
        <p:spPr>
          <a:xfrm>
            <a:off x="5286380" y="4429132"/>
            <a:ext cx="1214446" cy="71438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6715140" y="4929198"/>
            <a:ext cx="1143008" cy="142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droite 7"/>
          <p:cNvSpPr/>
          <p:nvPr/>
        </p:nvSpPr>
        <p:spPr>
          <a:xfrm>
            <a:off x="6429388" y="6215082"/>
            <a:ext cx="1071570" cy="14287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Long extenseur des orteils        tibial       								antérieur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15062" y="1643050"/>
            <a:ext cx="2143152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714488"/>
            <a:ext cx="292894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Log extenseur de           3</a:t>
            </a:r>
            <a:r>
              <a:rPr lang="fr-FR" baseline="30000" dirty="0" smtClean="0"/>
              <a:t>ème</a:t>
            </a:r>
            <a:r>
              <a:rPr lang="fr-FR" dirty="0" smtClean="0"/>
              <a:t> </a:t>
            </a:r>
            <a:r>
              <a:rPr lang="fr-FR" dirty="0" err="1" smtClean="0"/>
              <a:t>fibulaire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l’</a:t>
            </a:r>
            <a:r>
              <a:rPr lang="fr-FR" dirty="0" err="1" smtClean="0"/>
              <a:t>hallux</a:t>
            </a:r>
            <a:r>
              <a:rPr lang="fr-FR" dirty="0" smtClean="0"/>
              <a:t>    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2928958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lèche droite 5"/>
          <p:cNvSpPr/>
          <p:nvPr/>
        </p:nvSpPr>
        <p:spPr>
          <a:xfrm>
            <a:off x="2143108" y="3857628"/>
            <a:ext cx="114300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285860"/>
            <a:ext cx="235745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lèche droite 9"/>
          <p:cNvSpPr/>
          <p:nvPr/>
        </p:nvSpPr>
        <p:spPr>
          <a:xfrm>
            <a:off x="6429388" y="2786058"/>
            <a:ext cx="1714512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/>
            <a:r>
              <a:rPr lang="fr-FR" dirty="0" smtClean="0"/>
              <a:t>Court </a:t>
            </a:r>
            <a:r>
              <a:rPr lang="fr-FR" dirty="0" err="1" smtClean="0"/>
              <a:t>fibulaire</a:t>
            </a:r>
            <a:r>
              <a:rPr lang="fr-FR" dirty="0" smtClean="0"/>
              <a:t>             long </a:t>
            </a:r>
            <a:r>
              <a:rPr lang="fr-FR" dirty="0" err="1" smtClean="0"/>
              <a:t>fibulaire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357298"/>
            <a:ext cx="4357687" cy="550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14488"/>
            <a:ext cx="3714776" cy="51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err="1" smtClean="0"/>
              <a:t>Gastronémien</a:t>
            </a:r>
            <a:r>
              <a:rPr lang="fr-FR" dirty="0" smtClean="0"/>
              <a:t>          soléaire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3000397" cy="51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600200"/>
            <a:ext cx="3143272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Poplité                   tibial postérieur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00200"/>
            <a:ext cx="3643338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214422"/>
            <a:ext cx="3571900" cy="564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 smtClean="0"/>
              <a:t>Long fléchisseur des</a:t>
            </a:r>
            <a:br>
              <a:rPr lang="fr-FR" dirty="0" smtClean="0"/>
            </a:br>
            <a:r>
              <a:rPr lang="fr-FR" dirty="0" smtClean="0"/>
              <a:t> orteils                              long     			                        				fléchisseur de l’</a:t>
            </a:r>
            <a:r>
              <a:rPr lang="fr-FR" dirty="0" err="1" smtClean="0"/>
              <a:t>hallux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643051"/>
            <a:ext cx="328614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6153" y="1600200"/>
            <a:ext cx="28606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642910" y="2928934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LFO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357554" y="335756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TP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357554" y="392906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LFH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072462" y="378619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LFH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000628" y="357187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LFO</a:t>
            </a:r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MUSCLE DE LA HANCHE PSOAS ILIAQUE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r>
              <a:rPr lang="fr-FR" dirty="0" smtClean="0"/>
              <a:t>PSOAS ILIAQUE</a:t>
            </a:r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8144"/>
            <a:ext cx="3786182" cy="519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928802"/>
            <a:ext cx="3290654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785902"/>
            <a:ext cx="271461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86116" y="0"/>
            <a:ext cx="4186238" cy="1143000"/>
          </a:xfrm>
        </p:spPr>
        <p:txBody>
          <a:bodyPr/>
          <a:lstStyle/>
          <a:p>
            <a:r>
              <a:rPr lang="fr-FR" dirty="0" smtClean="0"/>
              <a:t>Muscles du pied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r>
              <a:rPr lang="fr-FR" dirty="0" smtClean="0"/>
              <a:t>Groupe dorsal</a:t>
            </a:r>
          </a:p>
          <a:p>
            <a:pPr lvl="1">
              <a:buNone/>
            </a:pPr>
            <a:endParaRPr lang="fr-FR" dirty="0" smtClean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071546"/>
            <a:ext cx="378621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8072462" y="4000504"/>
            <a:ext cx="1285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médial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7929586" y="3071810"/>
            <a:ext cx="121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moyen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072066" y="4714884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latéral</a:t>
            </a:r>
            <a:endParaRPr lang="fr-FR" sz="24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428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oneTexte 9"/>
          <p:cNvSpPr txBox="1"/>
          <p:nvPr/>
        </p:nvSpPr>
        <p:spPr>
          <a:xfrm>
            <a:off x="2714612" y="164305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Groupe dorsal</a:t>
            </a:r>
            <a:endParaRPr lang="fr-FR" sz="2400" b="1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1500166" y="3500438"/>
            <a:ext cx="1785950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928926" y="3429000"/>
            <a:ext cx="1500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Court extenseur des orteils</a:t>
            </a:r>
            <a:endParaRPr lang="fr-FR" sz="24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2143108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858148" y="857232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Groupe</a:t>
            </a:r>
          </a:p>
          <a:p>
            <a:r>
              <a:rPr lang="fr-FR" sz="2400" b="1" dirty="0" smtClean="0"/>
              <a:t>plantaire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071934" cy="141763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</a:t>
            </a:r>
            <a:br>
              <a:rPr lang="fr-FR" dirty="0" smtClean="0"/>
            </a:br>
            <a:r>
              <a:rPr lang="fr-FR" dirty="0" smtClean="0"/>
              <a:t>superficiel</a:t>
            </a:r>
            <a:endParaRPr lang="fr-FR" dirty="0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290"/>
            <a:ext cx="364333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>
            <a:off x="5286380" y="3143248"/>
            <a:ext cx="2000264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286644" y="2928934"/>
            <a:ext cx="164304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Court extenseur des orteils</a:t>
            </a:r>
            <a:endParaRPr lang="fr-FR" sz="24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1928794" y="2928934"/>
            <a:ext cx="157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Abducteur de l’</a:t>
            </a:r>
            <a:r>
              <a:rPr lang="fr-FR" sz="2400" b="1" dirty="0" err="1" smtClean="0"/>
              <a:t>hallux</a:t>
            </a:r>
            <a:endParaRPr lang="fr-FR" sz="2400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10800000">
            <a:off x="3571868" y="3214686"/>
            <a:ext cx="92869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6429388" y="4500570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358082" y="4214818"/>
            <a:ext cx="1785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Abducteur du V</a:t>
            </a:r>
            <a:endParaRPr lang="fr-FR" sz="24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164304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moyen</a:t>
            </a:r>
            <a:endParaRPr lang="fr-FR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0"/>
            <a:ext cx="3500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 rot="10800000">
            <a:off x="5643570" y="2000240"/>
            <a:ext cx="107157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643438" y="1571612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Carré plantaire</a:t>
            </a:r>
            <a:endParaRPr lang="fr-FR" sz="2400" b="1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0"/>
            <a:ext cx="3143272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0" name="Connecteur droit avec flèche 9"/>
          <p:cNvCxnSpPr/>
          <p:nvPr/>
        </p:nvCxnSpPr>
        <p:spPr>
          <a:xfrm>
            <a:off x="3357554" y="2071678"/>
            <a:ext cx="128588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>
            <a:off x="2000232" y="4000504"/>
            <a:ext cx="157163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0" y="3714752"/>
            <a:ext cx="171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lombricaux</a:t>
            </a:r>
            <a:endParaRPr lang="fr-FR" sz="24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643438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Plan plantaire profond</a:t>
            </a:r>
            <a:endParaRPr lang="fr-FR" dirty="0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1214423"/>
            <a:ext cx="3714775" cy="564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292895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Flèche gauche 13"/>
          <p:cNvSpPr/>
          <p:nvPr/>
        </p:nvSpPr>
        <p:spPr>
          <a:xfrm>
            <a:off x="0" y="4357694"/>
            <a:ext cx="1071570" cy="4571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gauche 14"/>
          <p:cNvSpPr/>
          <p:nvPr/>
        </p:nvSpPr>
        <p:spPr>
          <a:xfrm>
            <a:off x="4857752" y="3786190"/>
            <a:ext cx="1143008" cy="4571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928926" y="2928934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Court fléchisseur du I</a:t>
            </a:r>
            <a:endParaRPr lang="fr-FR" sz="2000" b="1" dirty="0"/>
          </a:p>
        </p:txBody>
      </p:sp>
      <p:sp>
        <p:nvSpPr>
          <p:cNvPr id="17" name="Flèche droite 16"/>
          <p:cNvSpPr/>
          <p:nvPr/>
        </p:nvSpPr>
        <p:spPr>
          <a:xfrm>
            <a:off x="7643834" y="4000504"/>
            <a:ext cx="50006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 droite 17"/>
          <p:cNvSpPr/>
          <p:nvPr/>
        </p:nvSpPr>
        <p:spPr>
          <a:xfrm>
            <a:off x="2714612" y="4214818"/>
            <a:ext cx="642942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7786678" y="2786058"/>
            <a:ext cx="135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Court fléchisseur </a:t>
            </a:r>
            <a:r>
              <a:rPr lang="fr-FR" sz="2000" b="1" dirty="0" err="1" smtClean="0"/>
              <a:t>duV</a:t>
            </a:r>
            <a:endParaRPr lang="fr-FR" sz="2000" b="1" dirty="0"/>
          </a:p>
        </p:txBody>
      </p:sp>
      <p:sp>
        <p:nvSpPr>
          <p:cNvPr id="20" name="Flèche gauche 19"/>
          <p:cNvSpPr/>
          <p:nvPr/>
        </p:nvSpPr>
        <p:spPr>
          <a:xfrm>
            <a:off x="4786314" y="4500570"/>
            <a:ext cx="1500198" cy="45719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20"/>
          <p:cNvSpPr/>
          <p:nvPr/>
        </p:nvSpPr>
        <p:spPr>
          <a:xfrm>
            <a:off x="1714480" y="4714884"/>
            <a:ext cx="1714512" cy="714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571868" y="4429132"/>
            <a:ext cx="1571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Adducteur du </a:t>
            </a:r>
            <a:r>
              <a:rPr lang="fr-FR" dirty="0" smtClean="0"/>
              <a:t>I</a:t>
            </a:r>
            <a:endParaRPr lang="fr-FR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6858016" y="4857760"/>
            <a:ext cx="1143008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929586" y="5072074"/>
            <a:ext cx="1214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Fx transverse</a:t>
            </a:r>
            <a:endParaRPr lang="fr-FR" b="1" dirty="0"/>
          </a:p>
        </p:txBody>
      </p:sp>
      <p:cxnSp>
        <p:nvCxnSpPr>
          <p:cNvPr id="29" name="Connecteur droit avec flèche 28"/>
          <p:cNvCxnSpPr/>
          <p:nvPr/>
        </p:nvCxnSpPr>
        <p:spPr>
          <a:xfrm rot="5400000">
            <a:off x="4929190" y="4643446"/>
            <a:ext cx="1643074" cy="13573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143372" y="5857892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Fx oblique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Loge plantaire médiane </a:t>
            </a:r>
            <a:r>
              <a:rPr lang="fr-FR" smtClean="0"/>
              <a:t>(</a:t>
            </a:r>
            <a:r>
              <a:rPr lang="fr-FR" smtClean="0"/>
              <a:t>planprofond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8286808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0" y="5357826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Interosseux dorsaux</a:t>
            </a:r>
            <a:endParaRPr lang="fr-FR" sz="20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357686" y="4857760"/>
            <a:ext cx="1500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Interosseux plantaires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LOGE DORSAL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571612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superficielle</a:t>
            </a:r>
          </a:p>
          <a:p>
            <a:pPr lvl="1"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Profonde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600200"/>
            <a:ext cx="485778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786578" y="1643050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 2 3 muscles </a:t>
            </a:r>
            <a:r>
              <a:rPr lang="fr-FR" sz="2400" b="1" dirty="0" err="1" smtClean="0"/>
              <a:t>glutéaux</a:t>
            </a:r>
            <a:endParaRPr lang="fr-FR" sz="2400" b="1" dirty="0"/>
          </a:p>
        </p:txBody>
      </p:sp>
      <p:sp>
        <p:nvSpPr>
          <p:cNvPr id="7" name="Flèche vers le bas 6"/>
          <p:cNvSpPr/>
          <p:nvPr/>
        </p:nvSpPr>
        <p:spPr>
          <a:xfrm>
            <a:off x="6786578" y="3786190"/>
            <a:ext cx="142876" cy="18573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7000892" y="4000504"/>
            <a:ext cx="23574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Pelvi</a:t>
            </a:r>
            <a:r>
              <a:rPr lang="fr-FR" sz="2400" b="1" dirty="0" smtClean="0"/>
              <a:t>-trochantériens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PETIT GLUTEAL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55062"/>
            <a:ext cx="4038600" cy="398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79974" y="1600200"/>
            <a:ext cx="4464025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moyen </a:t>
            </a:r>
            <a:r>
              <a:rPr lang="fr-FR" dirty="0" err="1" smtClean="0"/>
              <a:t>gluteal,grand</a:t>
            </a:r>
            <a:r>
              <a:rPr lang="fr-FR" dirty="0" smtClean="0"/>
              <a:t> </a:t>
            </a:r>
            <a:r>
              <a:rPr lang="fr-FR" dirty="0" err="1" smtClean="0"/>
              <a:t>gluteal,tenseur</a:t>
            </a:r>
            <a:r>
              <a:rPr lang="fr-FR" dirty="0" smtClean="0"/>
              <a:t> du fascia </a:t>
            </a:r>
            <a:r>
              <a:rPr lang="fr-FR" dirty="0" err="1" smtClean="0"/>
              <a:t>lata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71612"/>
            <a:ext cx="40386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19801" y="1600200"/>
            <a:ext cx="26953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4429124" y="300037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GRAND</a:t>
            </a:r>
          </a:p>
          <a:p>
            <a:r>
              <a:rPr lang="fr-FR" dirty="0" smtClean="0"/>
              <a:t>GLUTEAL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58116" y="3429000"/>
            <a:ext cx="1285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TENSEEUR DU FASCIA LATA</a:t>
            </a: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profond (</a:t>
            </a:r>
            <a:r>
              <a:rPr lang="fr-FR" dirty="0" err="1" smtClean="0"/>
              <a:t>pelvi</a:t>
            </a:r>
            <a:r>
              <a:rPr lang="fr-FR" dirty="0" smtClean="0"/>
              <a:t>-trochantériens)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600200"/>
            <a:ext cx="478631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428624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fr-FR" dirty="0" smtClean="0"/>
              <a:t>Obturateur interne et jumeaux</a:t>
            </a:r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785818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290"/>
            <a:ext cx="521494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Muscles de la cuisse loge ventrale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/>
          <a:lstStyle/>
          <a:p>
            <a:r>
              <a:rPr lang="fr-FR" dirty="0" smtClean="0"/>
              <a:t>Quadriceps</a:t>
            </a:r>
          </a:p>
          <a:p>
            <a:endParaRPr lang="fr-FR" dirty="0" smtClean="0"/>
          </a:p>
          <a:p>
            <a:r>
              <a:rPr lang="fr-FR" dirty="0" err="1" smtClean="0"/>
              <a:t>sartorius</a:t>
            </a:r>
            <a:endParaRPr lang="fr-FR" dirty="0"/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0"/>
            <a:ext cx="4143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5" name="Connecteur droit avec flèche 14"/>
          <p:cNvCxnSpPr/>
          <p:nvPr/>
        </p:nvCxnSpPr>
        <p:spPr>
          <a:xfrm rot="10800000">
            <a:off x="4929190" y="2357430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6143636" y="1928802"/>
            <a:ext cx="928694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2928926" y="214311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quadriceps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7143768" y="1428736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/>
              <a:t>sartorius</a:t>
            </a:r>
            <a:endParaRPr lang="fr-FR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290"/>
            <a:ext cx="3686172" cy="1143000"/>
          </a:xfrm>
        </p:spPr>
        <p:txBody>
          <a:bodyPr/>
          <a:lstStyle/>
          <a:p>
            <a:r>
              <a:rPr lang="fr-FR" dirty="0" smtClean="0"/>
              <a:t>quadriceps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pPr>
              <a:buNone/>
            </a:pPr>
            <a:r>
              <a:rPr lang="fr-FR" b="1" dirty="0" smtClean="0"/>
              <a:t>                    Droit fémoral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                     </a:t>
            </a:r>
          </a:p>
          <a:p>
            <a:pPr>
              <a:buNone/>
            </a:pPr>
            <a:r>
              <a:rPr lang="fr-FR" b="1" dirty="0" smtClean="0"/>
              <a:t>                        Vaste latéral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r>
              <a:rPr lang="fr-FR" b="1" dirty="0" smtClean="0"/>
              <a:t>       Vaste intermédiaire</a:t>
            </a:r>
            <a:endParaRPr lang="fr-FR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"/>
            <a:ext cx="4143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6215074" y="3857628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Vaste</a:t>
            </a:r>
          </a:p>
          <a:p>
            <a:r>
              <a:rPr lang="fr-FR" sz="2400" b="1" dirty="0" smtClean="0"/>
              <a:t>médial</a:t>
            </a:r>
            <a:endParaRPr lang="fr-FR" sz="2400" b="1" dirty="0"/>
          </a:p>
        </p:txBody>
      </p:sp>
      <p:cxnSp>
        <p:nvCxnSpPr>
          <p:cNvPr id="10" name="Connecteur droit avec flèche 9"/>
          <p:cNvCxnSpPr/>
          <p:nvPr/>
        </p:nvCxnSpPr>
        <p:spPr>
          <a:xfrm rot="10800000">
            <a:off x="4143372" y="2571744"/>
            <a:ext cx="85725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 flipV="1">
            <a:off x="4357686" y="3714752"/>
            <a:ext cx="500066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143636" y="4071942"/>
            <a:ext cx="14287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0800000">
            <a:off x="6643702" y="4643446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194</Words>
  <Application>Microsoft Office PowerPoint</Application>
  <PresentationFormat>Affichage à l'écran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Thème Office</vt:lpstr>
      <vt:lpstr>Myologie du membre pelvien</vt:lpstr>
      <vt:lpstr>MUSCLE DE LA HANCHE PSOAS ILIAQUE</vt:lpstr>
      <vt:lpstr>LOGE DORSAL</vt:lpstr>
      <vt:lpstr>PETIT GLUTEAL</vt:lpstr>
      <vt:lpstr>moyen gluteal,grand gluteal,tenseur du fascia lata</vt:lpstr>
      <vt:lpstr>Plan profond (pelvi-trochantériens)</vt:lpstr>
      <vt:lpstr>Obturateur interne et jumeaux</vt:lpstr>
      <vt:lpstr>Muscles de la cuisse loge ventrale</vt:lpstr>
      <vt:lpstr>quadriceps</vt:lpstr>
      <vt:lpstr>Loge dorsale (ischio-jambier)</vt:lpstr>
      <vt:lpstr>Loge médiale de la cuisse</vt:lpstr>
      <vt:lpstr>Muscles de la cuisse (grand adducteur)</vt:lpstr>
      <vt:lpstr>Muscles de la patte d’oie</vt:lpstr>
      <vt:lpstr>Long extenseur des orteils        tibial               antérieur</vt:lpstr>
      <vt:lpstr>Log extenseur de           3ème fibulaire l’hallux    </vt:lpstr>
      <vt:lpstr>Court fibulaire             long fibulaire</vt:lpstr>
      <vt:lpstr>Gastronémien          soléaire</vt:lpstr>
      <vt:lpstr>Poplité                   tibial postérieur</vt:lpstr>
      <vt:lpstr>Long fléchisseur des  orteils                              long                                    fléchisseur de l’hallux</vt:lpstr>
      <vt:lpstr>Muscles du pied</vt:lpstr>
      <vt:lpstr>Plan  superficiel</vt:lpstr>
      <vt:lpstr>Plan moyen</vt:lpstr>
      <vt:lpstr>Plan plantaire profond</vt:lpstr>
      <vt:lpstr>Loge plantaire médiane (planprofond)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Myologie du membre pelvien</dc:title>
  <dc:creator>Utilisateur</dc:creator>
  <cp:lastModifiedBy>Utilisateur</cp:lastModifiedBy>
  <cp:revision>4</cp:revision>
  <dcterms:created xsi:type="dcterms:W3CDTF">2016-02-15T22:02:50Z</dcterms:created>
  <dcterms:modified xsi:type="dcterms:W3CDTF">2016-02-17T09:58:43Z</dcterms:modified>
</cp:coreProperties>
</file>