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69971-34B1-46FB-BECB-EEDC56C3B0D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1DAE-8064-4EC5-A6D7-A6209C8371F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l’avant bras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l’avant bras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l’avant bras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78684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l’avant bras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l’avant bras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78684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Muscles de la main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286116" cy="37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6286512" cy="3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Muscles de la main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6439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Muscles de la main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Muscles de la main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42978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Myologie du membre thoracique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Dr A BABA MEGNOUNIF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Structure du muscle squelettique (A)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 smtClean="0"/>
              <a:t>faisceaux de fibres musculaires </a:t>
            </a:r>
            <a:r>
              <a:rPr lang="fr-FR" dirty="0" smtClean="0"/>
              <a:t>(B)</a:t>
            </a:r>
          </a:p>
          <a:p>
            <a:r>
              <a:rPr lang="fr-FR" dirty="0" err="1" smtClean="0"/>
              <a:t>myofibres</a:t>
            </a:r>
            <a:r>
              <a:rPr lang="fr-FR" dirty="0" smtClean="0"/>
              <a:t> ou </a:t>
            </a:r>
            <a:r>
              <a:rPr lang="fr-FR" b="1" dirty="0" err="1" smtClean="0"/>
              <a:t>rhabdomyocytes</a:t>
            </a:r>
            <a:r>
              <a:rPr lang="fr-FR" dirty="0" smtClean="0"/>
              <a:t> (C).</a:t>
            </a:r>
            <a:endParaRPr lang="fr-FR" dirty="0"/>
          </a:p>
        </p:txBody>
      </p:sp>
      <p:pic>
        <p:nvPicPr>
          <p:cNvPr id="5" name="Espace réservé du contenu 3" descr="muscl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134" y="1928802"/>
            <a:ext cx="407014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du muscle squelettique</a:t>
            </a:r>
            <a:endParaRPr lang="fr-FR" dirty="0"/>
          </a:p>
        </p:txBody>
      </p:sp>
      <p:pic>
        <p:nvPicPr>
          <p:cNvPr id="5" name="Espace réservé du contenu 4" descr="fibr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281518" cy="31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6" descr="myofibrille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246" y="2357430"/>
            <a:ext cx="44447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l’épaule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l’épaule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Muscles de l’épaule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92971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Épaule                 Bras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6"/>
          <p:cNvCxnSpPr/>
          <p:nvPr/>
        </p:nvCxnSpPr>
        <p:spPr>
          <a:xfrm rot="5400000">
            <a:off x="3072596" y="927876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Bras                               avant bras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42978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6"/>
          <p:cNvCxnSpPr/>
          <p:nvPr/>
        </p:nvCxnSpPr>
        <p:spPr>
          <a:xfrm rot="5400000" flipH="1" flipV="1">
            <a:off x="4572000" y="85723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</Words>
  <Application>Microsoft Office PowerPoint</Application>
  <PresentationFormat>Affichage à l'écran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Myologie du membre thoracique</vt:lpstr>
      <vt:lpstr>Structure du muscle squelettique (A)</vt:lpstr>
      <vt:lpstr>Structure du muscle squelettique</vt:lpstr>
      <vt:lpstr>Muscles de l’épaule</vt:lpstr>
      <vt:lpstr>Muscles de l’épaule</vt:lpstr>
      <vt:lpstr>Muscles de l’épaule</vt:lpstr>
      <vt:lpstr>Épaule                 Bras</vt:lpstr>
      <vt:lpstr>Bras                               avant bras </vt:lpstr>
      <vt:lpstr>Muscles de l’avant bras</vt:lpstr>
      <vt:lpstr>Muscles de l’avant bras</vt:lpstr>
      <vt:lpstr>Muscles de l’avant bras</vt:lpstr>
      <vt:lpstr>Muscles de l’avant bras</vt:lpstr>
      <vt:lpstr>Muscles de l’avant bras</vt:lpstr>
      <vt:lpstr>Muscles de la main</vt:lpstr>
      <vt:lpstr>Muscles de la main</vt:lpstr>
      <vt:lpstr>Muscles de la main</vt:lpstr>
      <vt:lpstr>Muscles de la main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9</cp:revision>
  <dcterms:created xsi:type="dcterms:W3CDTF">2018-11-22T07:26:24Z</dcterms:created>
  <dcterms:modified xsi:type="dcterms:W3CDTF">2018-11-22T07:57:39Z</dcterms:modified>
</cp:coreProperties>
</file>