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75" r:id="rId3"/>
    <p:sldId id="276" r:id="rId4"/>
    <p:sldId id="278" r:id="rId5"/>
    <p:sldId id="279" r:id="rId6"/>
    <p:sldId id="280" r:id="rId7"/>
    <p:sldId id="281" r:id="rId8"/>
    <p:sldId id="283" r:id="rId9"/>
    <p:sldId id="284" r:id="rId10"/>
    <p:sldId id="297" r:id="rId11"/>
    <p:sldId id="285" r:id="rId12"/>
    <p:sldId id="286" r:id="rId13"/>
    <p:sldId id="287" r:id="rId14"/>
    <p:sldId id="288" r:id="rId15"/>
    <p:sldId id="289" r:id="rId16"/>
    <p:sldId id="290" r:id="rId17"/>
    <p:sldId id="277" r:id="rId18"/>
    <p:sldId id="291" r:id="rId19"/>
    <p:sldId id="292" r:id="rId20"/>
    <p:sldId id="293" r:id="rId21"/>
    <p:sldId id="298" r:id="rId22"/>
    <p:sldId id="294" r:id="rId23"/>
    <p:sldId id="302" r:id="rId24"/>
    <p:sldId id="301" r:id="rId25"/>
    <p:sldId id="305" r:id="rId26"/>
    <p:sldId id="304" r:id="rId27"/>
    <p:sldId id="303" r:id="rId28"/>
    <p:sldId id="296" r:id="rId29"/>
    <p:sldId id="306" r:id="rId30"/>
    <p:sldId id="308" r:id="rId31"/>
    <p:sldId id="309" r:id="rId32"/>
    <p:sldId id="307" r:id="rId3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009900"/>
    <a:srgbClr val="00CC00"/>
    <a:srgbClr val="00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750" autoAdjust="0"/>
    <p:restoredTop sz="95377" autoAdjust="0"/>
  </p:normalViewPr>
  <p:slideViewPr>
    <p:cSldViewPr>
      <p:cViewPr>
        <p:scale>
          <a:sx n="57" d="100"/>
          <a:sy n="57" d="100"/>
        </p:scale>
        <p:origin x="-672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80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cours_structure_1ere%20ann&#233;e%20med\Classeur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/>
          <a:lstStyle/>
          <a:p>
            <a:pPr algn="ctr" rtl="0">
              <a:defRPr/>
            </a:pPr>
            <a:r>
              <a:rPr lang="fr-FR"/>
              <a:t>Décomposition de H2O2</a:t>
            </a:r>
          </a:p>
          <a:p>
            <a:pPr algn="ctr" rtl="0">
              <a:defRPr/>
            </a:pPr>
            <a:endParaRPr lang="fr-FR"/>
          </a:p>
        </c:rich>
      </c:tx>
      <c:layout>
        <c:manualLayout>
          <c:xMode val="edge"/>
          <c:yMode val="edge"/>
          <c:x val="0.41707866196500643"/>
          <c:y val="0.13138441765575762"/>
        </c:manualLayout>
      </c:layout>
      <c:overlay val="1"/>
    </c:title>
    <c:plotArea>
      <c:layout>
        <c:manualLayout>
          <c:layoutTarget val="inner"/>
          <c:xMode val="edge"/>
          <c:yMode val="edge"/>
          <c:x val="0.16043042906737065"/>
          <c:y val="8.4951801221053141E-2"/>
          <c:w val="0.74214111411416506"/>
          <c:h val="0.74574385145836608"/>
        </c:manualLayout>
      </c:layout>
      <c:scatterChart>
        <c:scatterStyle val="lineMarker"/>
        <c:ser>
          <c:idx val="0"/>
          <c:order val="0"/>
          <c:xVal>
            <c:numRef>
              <c:f>Feuil1!$C$3:$C$13</c:f>
              <c:numCache>
                <c:formatCode>General</c:formatCode>
                <c:ptCount val="11"/>
                <c:pt idx="0">
                  <c:v>0</c:v>
                </c:pt>
                <c:pt idx="1">
                  <c:v>60</c:v>
                </c:pt>
                <c:pt idx="2">
                  <c:v>120</c:v>
                </c:pt>
                <c:pt idx="3">
                  <c:v>180</c:v>
                </c:pt>
                <c:pt idx="4">
                  <c:v>240</c:v>
                </c:pt>
                <c:pt idx="5">
                  <c:v>300</c:v>
                </c:pt>
                <c:pt idx="6">
                  <c:v>360</c:v>
                </c:pt>
                <c:pt idx="7">
                  <c:v>420</c:v>
                </c:pt>
                <c:pt idx="8">
                  <c:v>480</c:v>
                </c:pt>
                <c:pt idx="9">
                  <c:v>540</c:v>
                </c:pt>
                <c:pt idx="10">
                  <c:v>600</c:v>
                </c:pt>
              </c:numCache>
            </c:numRef>
          </c:xVal>
          <c:yVal>
            <c:numRef>
              <c:f>Feuil1!$B$3:$B$13</c:f>
              <c:numCache>
                <c:formatCode>General</c:formatCode>
                <c:ptCount val="11"/>
                <c:pt idx="0">
                  <c:v>0.88200000000000034</c:v>
                </c:pt>
                <c:pt idx="1">
                  <c:v>0.69700000000000051</c:v>
                </c:pt>
                <c:pt idx="2">
                  <c:v>0.56599999999999995</c:v>
                </c:pt>
                <c:pt idx="3">
                  <c:v>0.45800000000000002</c:v>
                </c:pt>
                <c:pt idx="4">
                  <c:v>0.37200000000000016</c:v>
                </c:pt>
                <c:pt idx="5">
                  <c:v>0.29800000000000021</c:v>
                </c:pt>
                <c:pt idx="6">
                  <c:v>0.23600000000000004</c:v>
                </c:pt>
                <c:pt idx="7">
                  <c:v>0.18800000000000008</c:v>
                </c:pt>
                <c:pt idx="8">
                  <c:v>0.15200000000000008</c:v>
                </c:pt>
                <c:pt idx="9">
                  <c:v>0.12000000000000002</c:v>
                </c:pt>
                <c:pt idx="10">
                  <c:v>9.4000000000000056E-2</c:v>
                </c:pt>
              </c:numCache>
            </c:numRef>
          </c:yVal>
        </c:ser>
        <c:axId val="46344832"/>
        <c:axId val="48170112"/>
      </c:scatterChart>
      <c:valAx>
        <c:axId val="463448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fr-FR"/>
                  <a:t>temps</a:t>
                </a:r>
              </a:p>
            </c:rich>
          </c:tx>
          <c:layout>
            <c:manualLayout>
              <c:xMode val="edge"/>
              <c:yMode val="edge"/>
              <c:x val="0.51300335788235119"/>
              <c:y val="0.91363600501715558"/>
            </c:manualLayout>
          </c:layout>
        </c:title>
        <c:numFmt formatCode="General" sourceLinked="1"/>
        <c:minorTickMark val="in"/>
        <c:tickLblPos val="nextTo"/>
        <c:crossAx val="48170112"/>
        <c:crosses val="autoZero"/>
        <c:crossBetween val="midCat"/>
        <c:majorUnit val="100"/>
      </c:valAx>
      <c:valAx>
        <c:axId val="4817011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fr-FR"/>
                  <a:t>[H2O2]</a:t>
                </a:r>
              </a:p>
            </c:rich>
          </c:tx>
          <c:layout>
            <c:manualLayout>
              <c:xMode val="edge"/>
              <c:yMode val="edge"/>
              <c:x val="4.5975717545641408E-4"/>
              <c:y val="0.38666068757218236"/>
            </c:manualLayout>
          </c:layout>
        </c:title>
        <c:numFmt formatCode="0.00" sourceLinked="0"/>
        <c:tickLblPos val="nextTo"/>
        <c:crossAx val="46344832"/>
        <c:crosses val="autoZero"/>
        <c:crossBetween val="midCat"/>
      </c:valAx>
      <c:spPr>
        <a:solidFill>
          <a:srgbClr val="FFFF99"/>
        </a:solidFill>
      </c:spPr>
    </c:plotArea>
    <c:plotVisOnly val="1"/>
  </c:chart>
  <c:spPr>
    <a:solidFill>
      <a:schemeClr val="bg1"/>
    </a:solidFill>
  </c:spPr>
  <c:txPr>
    <a:bodyPr/>
    <a:lstStyle/>
    <a:p>
      <a:pPr>
        <a:defRPr sz="2400" b="1"/>
      </a:pPr>
      <a:endParaRPr lang="fr-F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fr-FR" sz="1800" b="1" i="0" baseline="0"/>
              <a:t>Décompposition de H</a:t>
            </a:r>
            <a:r>
              <a:rPr lang="fr-FR" sz="1800" b="1" i="0" baseline="-25000"/>
              <a:t>2</a:t>
            </a:r>
            <a:r>
              <a:rPr lang="fr-FR" sz="1800" b="1" i="0" baseline="0"/>
              <a:t>O</a:t>
            </a:r>
            <a:r>
              <a:rPr lang="fr-FR" sz="1800" b="1" i="0" baseline="-25000"/>
              <a:t>2</a:t>
            </a:r>
            <a:endParaRPr lang="fr-FR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rich>
      </c:tx>
      <c:layout>
        <c:manualLayout>
          <c:xMode val="edge"/>
          <c:yMode val="edge"/>
          <c:x val="0.39088816195916176"/>
          <c:y val="1.5910067963463021E-3"/>
        </c:manualLayout>
      </c:layout>
      <c:overlay val="1"/>
    </c:title>
    <c:plotArea>
      <c:layout>
        <c:manualLayout>
          <c:layoutTarget val="inner"/>
          <c:xMode val="edge"/>
          <c:yMode val="edge"/>
          <c:x val="0.16043042906737037"/>
          <c:y val="0.13417109059954288"/>
          <c:w val="0.7334125995456765"/>
          <c:h val="0.74765535310891584"/>
        </c:manualLayout>
      </c:layout>
      <c:scatterChart>
        <c:scatterStyle val="lineMarker"/>
        <c:ser>
          <c:idx val="0"/>
          <c:order val="0"/>
          <c:spPr>
            <a:ln w="19050">
              <a:solidFill>
                <a:srgbClr val="FF0000"/>
              </a:solidFill>
            </a:ln>
          </c:spPr>
          <c:marker>
            <c:spPr>
              <a:noFill/>
            </c:spPr>
          </c:marker>
          <c:xVal>
            <c:numRef>
              <c:f>Feuil1!$C$2:$C$12</c:f>
              <c:numCache>
                <c:formatCode>General</c:formatCode>
                <c:ptCount val="11"/>
                <c:pt idx="0">
                  <c:v>0</c:v>
                </c:pt>
                <c:pt idx="1">
                  <c:v>60</c:v>
                </c:pt>
                <c:pt idx="2">
                  <c:v>120</c:v>
                </c:pt>
                <c:pt idx="3">
                  <c:v>180</c:v>
                </c:pt>
                <c:pt idx="4">
                  <c:v>240</c:v>
                </c:pt>
                <c:pt idx="5">
                  <c:v>300</c:v>
                </c:pt>
                <c:pt idx="6">
                  <c:v>360</c:v>
                </c:pt>
                <c:pt idx="7">
                  <c:v>420</c:v>
                </c:pt>
                <c:pt idx="8">
                  <c:v>480</c:v>
                </c:pt>
                <c:pt idx="9">
                  <c:v>540</c:v>
                </c:pt>
                <c:pt idx="10">
                  <c:v>600</c:v>
                </c:pt>
              </c:numCache>
            </c:numRef>
          </c:xVal>
          <c:yVal>
            <c:numRef>
              <c:f>Feuil1!$D$2:$D$12</c:f>
              <c:numCache>
                <c:formatCode>0.000</c:formatCode>
                <c:ptCount val="11"/>
                <c:pt idx="0">
                  <c:v>-0.12556322297534575</c:v>
                </c:pt>
                <c:pt idx="1">
                  <c:v>-0.36096986822161392</c:v>
                </c:pt>
                <c:pt idx="2">
                  <c:v>-0.56916120077895416</c:v>
                </c:pt>
                <c:pt idx="3">
                  <c:v>-0.78088609486795046</c:v>
                </c:pt>
                <c:pt idx="4">
                  <c:v>-0.98886142470899052</c:v>
                </c:pt>
                <c:pt idx="5">
                  <c:v>-1.2106617924767318</c:v>
                </c:pt>
                <c:pt idx="6">
                  <c:v>-1.443923473956527</c:v>
                </c:pt>
                <c:pt idx="7">
                  <c:v>-1.6713133161521878</c:v>
                </c:pt>
                <c:pt idx="8">
                  <c:v>-1.8838747581358586</c:v>
                </c:pt>
                <c:pt idx="9">
                  <c:v>-2.120263536200091</c:v>
                </c:pt>
                <c:pt idx="10">
                  <c:v>-2.364460496712133</c:v>
                </c:pt>
              </c:numCache>
            </c:numRef>
          </c:yVal>
        </c:ser>
        <c:axId val="51188480"/>
        <c:axId val="51190784"/>
      </c:scatterChart>
      <c:valAx>
        <c:axId val="511884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000" baseline="0"/>
                </a:pPr>
                <a:r>
                  <a:rPr lang="fr-FR" sz="2000" baseline="0"/>
                  <a:t>Temps</a:t>
                </a:r>
              </a:p>
            </c:rich>
          </c:tx>
          <c:layout>
            <c:manualLayout>
              <c:xMode val="edge"/>
              <c:yMode val="edge"/>
              <c:x val="0.51300335788235207"/>
              <c:y val="0.91363600501715558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fr-FR"/>
          </a:p>
        </c:txPr>
        <c:crossAx val="51190784"/>
        <c:crosses val="autoZero"/>
        <c:crossBetween val="midCat"/>
      </c:valAx>
      <c:valAx>
        <c:axId val="5119078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fr-FR" sz="2000"/>
                  <a:t>Ln[H2O2]</a:t>
                </a:r>
              </a:p>
            </c:rich>
          </c:tx>
          <c:layout/>
        </c:title>
        <c:numFmt formatCode="0.00" sourceLinked="0"/>
        <c:tickLblPos val="nextTo"/>
        <c:txPr>
          <a:bodyPr/>
          <a:lstStyle/>
          <a:p>
            <a:pPr>
              <a:defRPr sz="1200" b="1"/>
            </a:pPr>
            <a:endParaRPr lang="fr-FR"/>
          </a:p>
        </c:txPr>
        <c:crossAx val="51188480"/>
        <c:crosses val="autoZero"/>
        <c:crossBetween val="midCat"/>
      </c:valAx>
      <c:spPr>
        <a:solidFill>
          <a:srgbClr val="FFFF99"/>
        </a:solidFill>
      </c:spPr>
    </c:plotArea>
    <c:plotVisOnly val="1"/>
  </c:chart>
  <c:spPr>
    <a:solidFill>
      <a:schemeClr val="bg1"/>
    </a:solidFill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.wmf"/><Relationship Id="rId5" Type="http://schemas.openxmlformats.org/officeDocument/2006/relationships/image" Target="../media/image88.wmf"/><Relationship Id="rId4" Type="http://schemas.openxmlformats.org/officeDocument/2006/relationships/image" Target="../media/image79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4.wmf"/><Relationship Id="rId3" Type="http://schemas.openxmlformats.org/officeDocument/2006/relationships/image" Target="../media/image90.wmf"/><Relationship Id="rId7" Type="http://schemas.openxmlformats.org/officeDocument/2006/relationships/image" Target="../media/image93.wmf"/><Relationship Id="rId2" Type="http://schemas.openxmlformats.org/officeDocument/2006/relationships/image" Target="../media/image89.wmf"/><Relationship Id="rId1" Type="http://schemas.openxmlformats.org/officeDocument/2006/relationships/image" Target="../media/image22.jpeg"/><Relationship Id="rId6" Type="http://schemas.openxmlformats.org/officeDocument/2006/relationships/image" Target="../media/image47.wmf"/><Relationship Id="rId5" Type="http://schemas.openxmlformats.org/officeDocument/2006/relationships/image" Target="../media/image92.wmf"/><Relationship Id="rId10" Type="http://schemas.openxmlformats.org/officeDocument/2006/relationships/image" Target="../media/image96.wmf"/><Relationship Id="rId4" Type="http://schemas.openxmlformats.org/officeDocument/2006/relationships/image" Target="../media/image91.wmf"/><Relationship Id="rId9" Type="http://schemas.openxmlformats.org/officeDocument/2006/relationships/image" Target="../media/image95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13" Type="http://schemas.openxmlformats.org/officeDocument/2006/relationships/image" Target="../media/image102.wmf"/><Relationship Id="rId3" Type="http://schemas.openxmlformats.org/officeDocument/2006/relationships/image" Target="../media/image8.wmf"/><Relationship Id="rId7" Type="http://schemas.openxmlformats.org/officeDocument/2006/relationships/image" Target="../media/image88.wmf"/><Relationship Id="rId12" Type="http://schemas.openxmlformats.org/officeDocument/2006/relationships/image" Target="../media/image47.wmf"/><Relationship Id="rId2" Type="http://schemas.openxmlformats.org/officeDocument/2006/relationships/image" Target="../media/image97.wmf"/><Relationship Id="rId1" Type="http://schemas.openxmlformats.org/officeDocument/2006/relationships/image" Target="../media/image94.wmf"/><Relationship Id="rId6" Type="http://schemas.openxmlformats.org/officeDocument/2006/relationships/image" Target="../media/image79.wmf"/><Relationship Id="rId11" Type="http://schemas.openxmlformats.org/officeDocument/2006/relationships/image" Target="../media/image101.wmf"/><Relationship Id="rId5" Type="http://schemas.openxmlformats.org/officeDocument/2006/relationships/image" Target="../media/image87.wmf"/><Relationship Id="rId15" Type="http://schemas.openxmlformats.org/officeDocument/2006/relationships/image" Target="../media/image104.wmf"/><Relationship Id="rId10" Type="http://schemas.openxmlformats.org/officeDocument/2006/relationships/image" Target="../media/image100.wmf"/><Relationship Id="rId4" Type="http://schemas.openxmlformats.org/officeDocument/2006/relationships/image" Target="../media/image86.wmf"/><Relationship Id="rId9" Type="http://schemas.openxmlformats.org/officeDocument/2006/relationships/image" Target="../media/image99.wmf"/><Relationship Id="rId14" Type="http://schemas.openxmlformats.org/officeDocument/2006/relationships/image" Target="../media/image103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wmf"/><Relationship Id="rId3" Type="http://schemas.openxmlformats.org/officeDocument/2006/relationships/image" Target="../media/image106.wmf"/><Relationship Id="rId7" Type="http://schemas.openxmlformats.org/officeDocument/2006/relationships/image" Target="../media/image110.wmf"/><Relationship Id="rId2" Type="http://schemas.openxmlformats.org/officeDocument/2006/relationships/image" Target="../media/image105.wmf"/><Relationship Id="rId1" Type="http://schemas.openxmlformats.org/officeDocument/2006/relationships/image" Target="../media/image22.jpeg"/><Relationship Id="rId6" Type="http://schemas.openxmlformats.org/officeDocument/2006/relationships/image" Target="../media/image109.wmf"/><Relationship Id="rId11" Type="http://schemas.openxmlformats.org/officeDocument/2006/relationships/image" Target="../media/image114.wmf"/><Relationship Id="rId5" Type="http://schemas.openxmlformats.org/officeDocument/2006/relationships/image" Target="../media/image108.wmf"/><Relationship Id="rId10" Type="http://schemas.openxmlformats.org/officeDocument/2006/relationships/image" Target="../media/image113.wmf"/><Relationship Id="rId4" Type="http://schemas.openxmlformats.org/officeDocument/2006/relationships/image" Target="../media/image107.wmf"/><Relationship Id="rId9" Type="http://schemas.openxmlformats.org/officeDocument/2006/relationships/image" Target="../media/image112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wmf"/><Relationship Id="rId3" Type="http://schemas.openxmlformats.org/officeDocument/2006/relationships/image" Target="../media/image116.wmf"/><Relationship Id="rId7" Type="http://schemas.openxmlformats.org/officeDocument/2006/relationships/image" Target="../media/image120.wmf"/><Relationship Id="rId12" Type="http://schemas.openxmlformats.org/officeDocument/2006/relationships/image" Target="../media/image125.wmf"/><Relationship Id="rId2" Type="http://schemas.openxmlformats.org/officeDocument/2006/relationships/image" Target="../media/image115.wmf"/><Relationship Id="rId1" Type="http://schemas.openxmlformats.org/officeDocument/2006/relationships/image" Target="../media/image22.jpeg"/><Relationship Id="rId6" Type="http://schemas.openxmlformats.org/officeDocument/2006/relationships/image" Target="../media/image119.wmf"/><Relationship Id="rId11" Type="http://schemas.openxmlformats.org/officeDocument/2006/relationships/image" Target="../media/image124.wmf"/><Relationship Id="rId5" Type="http://schemas.openxmlformats.org/officeDocument/2006/relationships/image" Target="../media/image118.wmf"/><Relationship Id="rId10" Type="http://schemas.openxmlformats.org/officeDocument/2006/relationships/image" Target="../media/image123.wmf"/><Relationship Id="rId4" Type="http://schemas.openxmlformats.org/officeDocument/2006/relationships/image" Target="../media/image117.wmf"/><Relationship Id="rId9" Type="http://schemas.openxmlformats.org/officeDocument/2006/relationships/image" Target="../media/image12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6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4.wmf"/><Relationship Id="rId3" Type="http://schemas.openxmlformats.org/officeDocument/2006/relationships/image" Target="../media/image130.wmf"/><Relationship Id="rId7" Type="http://schemas.openxmlformats.org/officeDocument/2006/relationships/image" Target="../media/image133.wmf"/><Relationship Id="rId2" Type="http://schemas.openxmlformats.org/officeDocument/2006/relationships/image" Target="../media/image129.wmf"/><Relationship Id="rId1" Type="http://schemas.openxmlformats.org/officeDocument/2006/relationships/image" Target="../media/image109.wmf"/><Relationship Id="rId6" Type="http://schemas.openxmlformats.org/officeDocument/2006/relationships/image" Target="../media/image132.wmf"/><Relationship Id="rId5" Type="http://schemas.openxmlformats.org/officeDocument/2006/relationships/image" Target="../media/image126.wmf"/><Relationship Id="rId4" Type="http://schemas.openxmlformats.org/officeDocument/2006/relationships/image" Target="../media/image131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wmf"/><Relationship Id="rId3" Type="http://schemas.openxmlformats.org/officeDocument/2006/relationships/image" Target="../media/image137.wmf"/><Relationship Id="rId7" Type="http://schemas.openxmlformats.org/officeDocument/2006/relationships/image" Target="../media/image141.wmf"/><Relationship Id="rId2" Type="http://schemas.openxmlformats.org/officeDocument/2006/relationships/image" Target="../media/image136.wmf"/><Relationship Id="rId1" Type="http://schemas.openxmlformats.org/officeDocument/2006/relationships/image" Target="../media/image135.wmf"/><Relationship Id="rId6" Type="http://schemas.openxmlformats.org/officeDocument/2006/relationships/image" Target="../media/image140.wmf"/><Relationship Id="rId5" Type="http://schemas.openxmlformats.org/officeDocument/2006/relationships/image" Target="../media/image139.wmf"/><Relationship Id="rId4" Type="http://schemas.openxmlformats.org/officeDocument/2006/relationships/image" Target="../media/image138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9.wmf"/><Relationship Id="rId3" Type="http://schemas.openxmlformats.org/officeDocument/2006/relationships/image" Target="../media/image144.wmf"/><Relationship Id="rId7" Type="http://schemas.openxmlformats.org/officeDocument/2006/relationships/image" Target="../media/image148.wmf"/><Relationship Id="rId2" Type="http://schemas.openxmlformats.org/officeDocument/2006/relationships/image" Target="../media/image77.wmf"/><Relationship Id="rId1" Type="http://schemas.openxmlformats.org/officeDocument/2006/relationships/image" Target="../media/image143.wmf"/><Relationship Id="rId6" Type="http://schemas.openxmlformats.org/officeDocument/2006/relationships/image" Target="../media/image147.wmf"/><Relationship Id="rId5" Type="http://schemas.openxmlformats.org/officeDocument/2006/relationships/image" Target="../media/image146.wmf"/><Relationship Id="rId4" Type="http://schemas.openxmlformats.org/officeDocument/2006/relationships/image" Target="../media/image145.wmf"/><Relationship Id="rId9" Type="http://schemas.openxmlformats.org/officeDocument/2006/relationships/image" Target="../media/image150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image" Target="../media/image152.wmf"/><Relationship Id="rId7" Type="http://schemas.openxmlformats.org/officeDocument/2006/relationships/image" Target="../media/image94.wmf"/><Relationship Id="rId2" Type="http://schemas.openxmlformats.org/officeDocument/2006/relationships/image" Target="../media/image53.wmf"/><Relationship Id="rId1" Type="http://schemas.openxmlformats.org/officeDocument/2006/relationships/image" Target="../media/image151.wmf"/><Relationship Id="rId6" Type="http://schemas.openxmlformats.org/officeDocument/2006/relationships/image" Target="../media/image98.wmf"/><Relationship Id="rId5" Type="http://schemas.openxmlformats.org/officeDocument/2006/relationships/image" Target="../media/image153.wmf"/><Relationship Id="rId4" Type="http://schemas.openxmlformats.org/officeDocument/2006/relationships/image" Target="../media/image73.wmf"/><Relationship Id="rId9" Type="http://schemas.openxmlformats.org/officeDocument/2006/relationships/image" Target="../media/image7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0.wmf"/><Relationship Id="rId3" Type="http://schemas.openxmlformats.org/officeDocument/2006/relationships/image" Target="../media/image155.wmf"/><Relationship Id="rId7" Type="http://schemas.openxmlformats.org/officeDocument/2006/relationships/image" Target="../media/image159.wmf"/><Relationship Id="rId2" Type="http://schemas.openxmlformats.org/officeDocument/2006/relationships/image" Target="../media/image154.wmf"/><Relationship Id="rId1" Type="http://schemas.openxmlformats.org/officeDocument/2006/relationships/image" Target="../media/image22.jpeg"/><Relationship Id="rId6" Type="http://schemas.openxmlformats.org/officeDocument/2006/relationships/image" Target="../media/image158.wmf"/><Relationship Id="rId5" Type="http://schemas.openxmlformats.org/officeDocument/2006/relationships/image" Target="../media/image157.wmf"/><Relationship Id="rId4" Type="http://schemas.openxmlformats.org/officeDocument/2006/relationships/image" Target="../media/image156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2.wmf"/><Relationship Id="rId1" Type="http://schemas.openxmlformats.org/officeDocument/2006/relationships/image" Target="../media/image161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0.wmf"/><Relationship Id="rId13" Type="http://schemas.openxmlformats.org/officeDocument/2006/relationships/image" Target="../media/image175.wmf"/><Relationship Id="rId3" Type="http://schemas.openxmlformats.org/officeDocument/2006/relationships/image" Target="../media/image165.wmf"/><Relationship Id="rId7" Type="http://schemas.openxmlformats.org/officeDocument/2006/relationships/image" Target="../media/image169.wmf"/><Relationship Id="rId12" Type="http://schemas.openxmlformats.org/officeDocument/2006/relationships/image" Target="../media/image174.wmf"/><Relationship Id="rId2" Type="http://schemas.openxmlformats.org/officeDocument/2006/relationships/image" Target="../media/image164.wmf"/><Relationship Id="rId1" Type="http://schemas.openxmlformats.org/officeDocument/2006/relationships/image" Target="../media/image163.wmf"/><Relationship Id="rId6" Type="http://schemas.openxmlformats.org/officeDocument/2006/relationships/image" Target="../media/image168.wmf"/><Relationship Id="rId11" Type="http://schemas.openxmlformats.org/officeDocument/2006/relationships/image" Target="../media/image173.wmf"/><Relationship Id="rId5" Type="http://schemas.openxmlformats.org/officeDocument/2006/relationships/image" Target="../media/image167.wmf"/><Relationship Id="rId15" Type="http://schemas.openxmlformats.org/officeDocument/2006/relationships/image" Target="../media/image177.wmf"/><Relationship Id="rId10" Type="http://schemas.openxmlformats.org/officeDocument/2006/relationships/image" Target="../media/image172.wmf"/><Relationship Id="rId4" Type="http://schemas.openxmlformats.org/officeDocument/2006/relationships/image" Target="../media/image166.wmf"/><Relationship Id="rId9" Type="http://schemas.openxmlformats.org/officeDocument/2006/relationships/image" Target="../media/image171.wmf"/><Relationship Id="rId14" Type="http://schemas.openxmlformats.org/officeDocument/2006/relationships/image" Target="../media/image176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8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7.wmf"/><Relationship Id="rId13" Type="http://schemas.openxmlformats.org/officeDocument/2006/relationships/image" Target="../media/image192.wmf"/><Relationship Id="rId3" Type="http://schemas.openxmlformats.org/officeDocument/2006/relationships/image" Target="../media/image182.wmf"/><Relationship Id="rId7" Type="http://schemas.openxmlformats.org/officeDocument/2006/relationships/image" Target="../media/image186.wmf"/><Relationship Id="rId12" Type="http://schemas.openxmlformats.org/officeDocument/2006/relationships/image" Target="../media/image191.wmf"/><Relationship Id="rId2" Type="http://schemas.openxmlformats.org/officeDocument/2006/relationships/image" Target="../media/image181.wmf"/><Relationship Id="rId1" Type="http://schemas.openxmlformats.org/officeDocument/2006/relationships/image" Target="../media/image180.wmf"/><Relationship Id="rId6" Type="http://schemas.openxmlformats.org/officeDocument/2006/relationships/image" Target="../media/image185.wmf"/><Relationship Id="rId11" Type="http://schemas.openxmlformats.org/officeDocument/2006/relationships/image" Target="../media/image190.wmf"/><Relationship Id="rId5" Type="http://schemas.openxmlformats.org/officeDocument/2006/relationships/image" Target="../media/image184.wmf"/><Relationship Id="rId15" Type="http://schemas.openxmlformats.org/officeDocument/2006/relationships/image" Target="../media/image194.wmf"/><Relationship Id="rId10" Type="http://schemas.openxmlformats.org/officeDocument/2006/relationships/image" Target="../media/image189.wmf"/><Relationship Id="rId4" Type="http://schemas.openxmlformats.org/officeDocument/2006/relationships/image" Target="../media/image183.wmf"/><Relationship Id="rId9" Type="http://schemas.openxmlformats.org/officeDocument/2006/relationships/image" Target="../media/image188.wmf"/><Relationship Id="rId14" Type="http://schemas.openxmlformats.org/officeDocument/2006/relationships/image" Target="../media/image193.wmf"/></Relationships>
</file>

<file path=ppt/drawings/_rels/vmlDrawing2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0.wmf"/><Relationship Id="rId3" Type="http://schemas.openxmlformats.org/officeDocument/2006/relationships/image" Target="../media/image196.wmf"/><Relationship Id="rId7" Type="http://schemas.openxmlformats.org/officeDocument/2006/relationships/image" Target="../media/image199.wmf"/><Relationship Id="rId2" Type="http://schemas.openxmlformats.org/officeDocument/2006/relationships/image" Target="../media/image192.wmf"/><Relationship Id="rId1" Type="http://schemas.openxmlformats.org/officeDocument/2006/relationships/image" Target="../media/image195.wmf"/><Relationship Id="rId6" Type="http://schemas.openxmlformats.org/officeDocument/2006/relationships/image" Target="../media/image198.wmf"/><Relationship Id="rId5" Type="http://schemas.openxmlformats.org/officeDocument/2006/relationships/image" Target="../media/image185.wmf"/><Relationship Id="rId10" Type="http://schemas.openxmlformats.org/officeDocument/2006/relationships/image" Target="../media/image202.wmf"/><Relationship Id="rId4" Type="http://schemas.openxmlformats.org/officeDocument/2006/relationships/image" Target="../media/image197.wmf"/><Relationship Id="rId9" Type="http://schemas.openxmlformats.org/officeDocument/2006/relationships/image" Target="../media/image201.w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image" Target="../media/image152.wmf"/><Relationship Id="rId7" Type="http://schemas.openxmlformats.org/officeDocument/2006/relationships/image" Target="../media/image94.wmf"/><Relationship Id="rId2" Type="http://schemas.openxmlformats.org/officeDocument/2006/relationships/image" Target="../media/image53.wmf"/><Relationship Id="rId1" Type="http://schemas.openxmlformats.org/officeDocument/2006/relationships/image" Target="../media/image151.wmf"/><Relationship Id="rId6" Type="http://schemas.openxmlformats.org/officeDocument/2006/relationships/image" Target="../media/image98.wmf"/><Relationship Id="rId5" Type="http://schemas.openxmlformats.org/officeDocument/2006/relationships/image" Target="../media/image153.wmf"/><Relationship Id="rId4" Type="http://schemas.openxmlformats.org/officeDocument/2006/relationships/image" Target="../media/image73.wmf"/><Relationship Id="rId9" Type="http://schemas.openxmlformats.org/officeDocument/2006/relationships/image" Target="../media/image7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image" Target="../media/image33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12" Type="http://schemas.openxmlformats.org/officeDocument/2006/relationships/image" Target="../media/image32.wmf"/><Relationship Id="rId2" Type="http://schemas.openxmlformats.org/officeDocument/2006/relationships/image" Target="../media/image22.jpeg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11" Type="http://schemas.openxmlformats.org/officeDocument/2006/relationships/image" Target="../media/image31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23.wmf"/><Relationship Id="rId1" Type="http://schemas.openxmlformats.org/officeDocument/2006/relationships/image" Target="../media/image22.jpeg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22.jpeg"/><Relationship Id="rId6" Type="http://schemas.openxmlformats.org/officeDocument/2006/relationships/image" Target="../media/image44.wmf"/><Relationship Id="rId11" Type="http://schemas.openxmlformats.org/officeDocument/2006/relationships/image" Target="../media/image49.wmf"/><Relationship Id="rId5" Type="http://schemas.openxmlformats.org/officeDocument/2006/relationships/image" Target="../media/image43.wmf"/><Relationship Id="rId10" Type="http://schemas.openxmlformats.org/officeDocument/2006/relationships/image" Target="../media/image48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50.wmf"/><Relationship Id="rId7" Type="http://schemas.openxmlformats.org/officeDocument/2006/relationships/image" Target="../media/image53.wmf"/><Relationship Id="rId2" Type="http://schemas.openxmlformats.org/officeDocument/2006/relationships/image" Target="../media/image40.wmf"/><Relationship Id="rId1" Type="http://schemas.openxmlformats.org/officeDocument/2006/relationships/image" Target="../media/image22.jpeg"/><Relationship Id="rId6" Type="http://schemas.openxmlformats.org/officeDocument/2006/relationships/image" Target="../media/image52.wmf"/><Relationship Id="rId11" Type="http://schemas.openxmlformats.org/officeDocument/2006/relationships/image" Target="../media/image57.wmf"/><Relationship Id="rId5" Type="http://schemas.openxmlformats.org/officeDocument/2006/relationships/image" Target="../media/image8.wmf"/><Relationship Id="rId10" Type="http://schemas.openxmlformats.org/officeDocument/2006/relationships/image" Target="../media/image56.wmf"/><Relationship Id="rId4" Type="http://schemas.openxmlformats.org/officeDocument/2006/relationships/image" Target="../media/image51.wmf"/><Relationship Id="rId9" Type="http://schemas.openxmlformats.org/officeDocument/2006/relationships/image" Target="../media/image5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0.wmf"/><Relationship Id="rId4" Type="http://schemas.openxmlformats.org/officeDocument/2006/relationships/image" Target="../media/image60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13" Type="http://schemas.openxmlformats.org/officeDocument/2006/relationships/image" Target="../media/image8.wmf"/><Relationship Id="rId3" Type="http://schemas.openxmlformats.org/officeDocument/2006/relationships/image" Target="../media/image62.wmf"/><Relationship Id="rId7" Type="http://schemas.openxmlformats.org/officeDocument/2006/relationships/image" Target="../media/image66.wmf"/><Relationship Id="rId12" Type="http://schemas.openxmlformats.org/officeDocument/2006/relationships/image" Target="../media/image71.wmf"/><Relationship Id="rId17" Type="http://schemas.openxmlformats.org/officeDocument/2006/relationships/image" Target="../media/image75.wmf"/><Relationship Id="rId2" Type="http://schemas.openxmlformats.org/officeDocument/2006/relationships/image" Target="../media/image61.wmf"/><Relationship Id="rId16" Type="http://schemas.openxmlformats.org/officeDocument/2006/relationships/image" Target="../media/image74.wmf"/><Relationship Id="rId1" Type="http://schemas.openxmlformats.org/officeDocument/2006/relationships/image" Target="../media/image22.jpeg"/><Relationship Id="rId6" Type="http://schemas.openxmlformats.org/officeDocument/2006/relationships/image" Target="../media/image65.wmf"/><Relationship Id="rId11" Type="http://schemas.openxmlformats.org/officeDocument/2006/relationships/image" Target="../media/image70.wmf"/><Relationship Id="rId5" Type="http://schemas.openxmlformats.org/officeDocument/2006/relationships/image" Target="../media/image64.wmf"/><Relationship Id="rId15" Type="http://schemas.openxmlformats.org/officeDocument/2006/relationships/image" Target="../media/image73.wmf"/><Relationship Id="rId10" Type="http://schemas.openxmlformats.org/officeDocument/2006/relationships/image" Target="../media/image69.wmf"/><Relationship Id="rId4" Type="http://schemas.openxmlformats.org/officeDocument/2006/relationships/image" Target="../media/image63.wmf"/><Relationship Id="rId9" Type="http://schemas.openxmlformats.org/officeDocument/2006/relationships/image" Target="../media/image68.wmf"/><Relationship Id="rId14" Type="http://schemas.openxmlformats.org/officeDocument/2006/relationships/image" Target="../media/image72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image" Target="../media/image85.wmf"/><Relationship Id="rId3" Type="http://schemas.openxmlformats.org/officeDocument/2006/relationships/image" Target="../media/image76.wmf"/><Relationship Id="rId7" Type="http://schemas.openxmlformats.org/officeDocument/2006/relationships/image" Target="../media/image80.wmf"/><Relationship Id="rId12" Type="http://schemas.openxmlformats.org/officeDocument/2006/relationships/image" Target="../media/image8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79.wmf"/><Relationship Id="rId11" Type="http://schemas.openxmlformats.org/officeDocument/2006/relationships/image" Target="../media/image83.wmf"/><Relationship Id="rId5" Type="http://schemas.openxmlformats.org/officeDocument/2006/relationships/image" Target="../media/image78.wmf"/><Relationship Id="rId10" Type="http://schemas.openxmlformats.org/officeDocument/2006/relationships/image" Target="../media/image82.wmf"/><Relationship Id="rId4" Type="http://schemas.openxmlformats.org/officeDocument/2006/relationships/image" Target="../media/image77.wmf"/><Relationship Id="rId9" Type="http://schemas.openxmlformats.org/officeDocument/2006/relationships/image" Target="../media/image81.wmf"/><Relationship Id="rId14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6BFF2-C393-4C75-B2F0-928A1947B076}" type="datetimeFigureOut">
              <a:rPr lang="fr-FR" smtClean="0"/>
              <a:pPr/>
              <a:t>20/02/2012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58AE3-4EE7-460B-ACD3-48732A9E819C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90D-8185-45EC-AE4B-7F8246AD7476}" type="datetime1">
              <a:rPr lang="fr-FR" smtClean="0"/>
              <a:pPr/>
              <a:t>20/02/2012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10B38-5953-4B3F-8B0F-E100D71DA689}" type="datetime1">
              <a:rPr lang="fr-FR" smtClean="0"/>
              <a:pPr/>
              <a:t>20/02/2012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A92D-FEA4-45F3-8AD1-683B52C194B8}" type="datetime1">
              <a:rPr lang="fr-FR" smtClean="0"/>
              <a:pPr/>
              <a:t>20/02/2012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09A5-3681-4158-85DE-B31A71688044}" type="datetime1">
              <a:rPr lang="fr-FR" smtClean="0"/>
              <a:pPr/>
              <a:t>20/02/2012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0426-5A20-4AC1-958E-908AA1394F4D}" type="datetime1">
              <a:rPr lang="fr-FR" smtClean="0"/>
              <a:pPr/>
              <a:t>20/02/2012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354AE-5D79-44CE-82B1-0B31B62E0BED}" type="datetime1">
              <a:rPr lang="fr-FR" smtClean="0"/>
              <a:pPr/>
              <a:t>20/02/2012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5ACE3-EA88-489B-BBF3-09E953BCD00F}" type="datetime1">
              <a:rPr lang="fr-FR" smtClean="0"/>
              <a:pPr/>
              <a:t>20/02/2012</a:t>
            </a:fld>
            <a:endParaRPr lang="fr-BE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ECE9-551E-4266-B4CF-48DE6D7D3529}" type="datetime1">
              <a:rPr lang="fr-FR" smtClean="0"/>
              <a:pPr/>
              <a:t>20/02/2012</a:t>
            </a:fld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C911-8536-40A4-9B31-4AB29D076675}" type="datetime1">
              <a:rPr lang="fr-FR" smtClean="0"/>
              <a:pPr/>
              <a:t>20/02/2012</a:t>
            </a:fld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1F76-6931-4B5E-B23A-FE039AD21F07}" type="datetime1">
              <a:rPr lang="fr-FR" smtClean="0"/>
              <a:pPr/>
              <a:t>20/02/2012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CD3A-5B7B-4517-9A29-B0C214BC561F}" type="datetime1">
              <a:rPr lang="fr-FR" smtClean="0"/>
              <a:pPr/>
              <a:t>20/02/2012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9C049-98A8-4D64-A9ED-F7294EBE98E4}" type="datetime1">
              <a:rPr lang="fr-FR" smtClean="0"/>
              <a:pPr/>
              <a:t>20/02/2012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61.bin"/><Relationship Id="rId5" Type="http://schemas.openxmlformats.org/officeDocument/2006/relationships/oleObject" Target="../embeddings/oleObject60.bin"/><Relationship Id="rId4" Type="http://schemas.openxmlformats.org/officeDocument/2006/relationships/oleObject" Target="../embeddings/oleObject5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13" Type="http://schemas.openxmlformats.org/officeDocument/2006/relationships/oleObject" Target="../embeddings/oleObject72.bin"/><Relationship Id="rId18" Type="http://schemas.openxmlformats.org/officeDocument/2006/relationships/oleObject" Target="../embeddings/oleObject77.bin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6.bin"/><Relationship Id="rId12" Type="http://schemas.openxmlformats.org/officeDocument/2006/relationships/oleObject" Target="../embeddings/oleObject71.bin"/><Relationship Id="rId17" Type="http://schemas.openxmlformats.org/officeDocument/2006/relationships/oleObject" Target="../embeddings/oleObject76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5.bin"/><Relationship Id="rId20" Type="http://schemas.openxmlformats.org/officeDocument/2006/relationships/oleObject" Target="../embeddings/oleObject79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65.bin"/><Relationship Id="rId11" Type="http://schemas.openxmlformats.org/officeDocument/2006/relationships/oleObject" Target="../embeddings/oleObject70.bin"/><Relationship Id="rId5" Type="http://schemas.openxmlformats.org/officeDocument/2006/relationships/oleObject" Target="../embeddings/oleObject64.bin"/><Relationship Id="rId15" Type="http://schemas.openxmlformats.org/officeDocument/2006/relationships/oleObject" Target="../embeddings/oleObject74.bin"/><Relationship Id="rId10" Type="http://schemas.openxmlformats.org/officeDocument/2006/relationships/oleObject" Target="../embeddings/oleObject69.bin"/><Relationship Id="rId19" Type="http://schemas.openxmlformats.org/officeDocument/2006/relationships/oleObject" Target="../embeddings/oleObject78.bin"/><Relationship Id="rId4" Type="http://schemas.openxmlformats.org/officeDocument/2006/relationships/oleObject" Target="../embeddings/oleObject63.bin"/><Relationship Id="rId9" Type="http://schemas.openxmlformats.org/officeDocument/2006/relationships/oleObject" Target="../embeddings/oleObject68.bin"/><Relationship Id="rId14" Type="http://schemas.openxmlformats.org/officeDocument/2006/relationships/oleObject" Target="../embeddings/oleObject7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5.bin"/><Relationship Id="rId13" Type="http://schemas.openxmlformats.org/officeDocument/2006/relationships/oleObject" Target="../embeddings/oleObject90.bin"/><Relationship Id="rId18" Type="http://schemas.openxmlformats.org/officeDocument/2006/relationships/oleObject" Target="../embeddings/oleObject95.bin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4.bin"/><Relationship Id="rId12" Type="http://schemas.openxmlformats.org/officeDocument/2006/relationships/oleObject" Target="../embeddings/oleObject89.bin"/><Relationship Id="rId17" Type="http://schemas.openxmlformats.org/officeDocument/2006/relationships/oleObject" Target="../embeddings/oleObject9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3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83.bin"/><Relationship Id="rId11" Type="http://schemas.openxmlformats.org/officeDocument/2006/relationships/oleObject" Target="../embeddings/oleObject88.bin"/><Relationship Id="rId5" Type="http://schemas.openxmlformats.org/officeDocument/2006/relationships/oleObject" Target="../embeddings/oleObject82.bin"/><Relationship Id="rId15" Type="http://schemas.openxmlformats.org/officeDocument/2006/relationships/oleObject" Target="../embeddings/oleObject92.bin"/><Relationship Id="rId10" Type="http://schemas.openxmlformats.org/officeDocument/2006/relationships/oleObject" Target="../embeddings/oleObject87.bin"/><Relationship Id="rId4" Type="http://schemas.openxmlformats.org/officeDocument/2006/relationships/oleObject" Target="../embeddings/oleObject81.bin"/><Relationship Id="rId9" Type="http://schemas.openxmlformats.org/officeDocument/2006/relationships/oleObject" Target="../embeddings/oleObject86.bin"/><Relationship Id="rId14" Type="http://schemas.openxmlformats.org/officeDocument/2006/relationships/oleObject" Target="../embeddings/oleObject9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6.bin"/><Relationship Id="rId7" Type="http://schemas.openxmlformats.org/officeDocument/2006/relationships/oleObject" Target="../embeddings/oleObject10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99.bin"/><Relationship Id="rId5" Type="http://schemas.openxmlformats.org/officeDocument/2006/relationships/oleObject" Target="../embeddings/oleObject98.bin"/><Relationship Id="rId4" Type="http://schemas.openxmlformats.org/officeDocument/2006/relationships/oleObject" Target="../embeddings/oleObject9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6.bin"/><Relationship Id="rId3" Type="http://schemas.openxmlformats.org/officeDocument/2006/relationships/oleObject" Target="../embeddings/oleObject101.bin"/><Relationship Id="rId7" Type="http://schemas.openxmlformats.org/officeDocument/2006/relationships/oleObject" Target="../embeddings/oleObject105.bin"/><Relationship Id="rId12" Type="http://schemas.openxmlformats.org/officeDocument/2006/relationships/oleObject" Target="../embeddings/oleObject1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04.bin"/><Relationship Id="rId11" Type="http://schemas.openxmlformats.org/officeDocument/2006/relationships/oleObject" Target="../embeddings/oleObject109.bin"/><Relationship Id="rId5" Type="http://schemas.openxmlformats.org/officeDocument/2006/relationships/oleObject" Target="../embeddings/oleObject103.bin"/><Relationship Id="rId10" Type="http://schemas.openxmlformats.org/officeDocument/2006/relationships/oleObject" Target="../embeddings/oleObject108.bin"/><Relationship Id="rId4" Type="http://schemas.openxmlformats.org/officeDocument/2006/relationships/oleObject" Target="../embeddings/oleObject102.bin"/><Relationship Id="rId9" Type="http://schemas.openxmlformats.org/officeDocument/2006/relationships/oleObject" Target="../embeddings/oleObject10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6.bin"/><Relationship Id="rId13" Type="http://schemas.openxmlformats.org/officeDocument/2006/relationships/oleObject" Target="../embeddings/oleObject121.bin"/><Relationship Id="rId18" Type="http://schemas.openxmlformats.org/officeDocument/2006/relationships/oleObject" Target="../embeddings/oleObject126.bin"/><Relationship Id="rId3" Type="http://schemas.openxmlformats.org/officeDocument/2006/relationships/oleObject" Target="../embeddings/oleObject111.bin"/><Relationship Id="rId7" Type="http://schemas.openxmlformats.org/officeDocument/2006/relationships/oleObject" Target="../embeddings/oleObject115.bin"/><Relationship Id="rId12" Type="http://schemas.openxmlformats.org/officeDocument/2006/relationships/oleObject" Target="../embeddings/oleObject120.bin"/><Relationship Id="rId17" Type="http://schemas.openxmlformats.org/officeDocument/2006/relationships/oleObject" Target="../embeddings/oleObject12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4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14.bin"/><Relationship Id="rId11" Type="http://schemas.openxmlformats.org/officeDocument/2006/relationships/oleObject" Target="../embeddings/oleObject119.bin"/><Relationship Id="rId5" Type="http://schemas.openxmlformats.org/officeDocument/2006/relationships/oleObject" Target="../embeddings/oleObject113.bin"/><Relationship Id="rId15" Type="http://schemas.openxmlformats.org/officeDocument/2006/relationships/oleObject" Target="../embeddings/oleObject123.bin"/><Relationship Id="rId10" Type="http://schemas.openxmlformats.org/officeDocument/2006/relationships/oleObject" Target="../embeddings/oleObject118.bin"/><Relationship Id="rId4" Type="http://schemas.openxmlformats.org/officeDocument/2006/relationships/oleObject" Target="../embeddings/oleObject112.bin"/><Relationship Id="rId9" Type="http://schemas.openxmlformats.org/officeDocument/2006/relationships/oleObject" Target="../embeddings/oleObject117.bin"/><Relationship Id="rId14" Type="http://schemas.openxmlformats.org/officeDocument/2006/relationships/oleObject" Target="../embeddings/oleObject122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2.bin"/><Relationship Id="rId3" Type="http://schemas.openxmlformats.org/officeDocument/2006/relationships/oleObject" Target="../embeddings/oleObject127.bin"/><Relationship Id="rId7" Type="http://schemas.openxmlformats.org/officeDocument/2006/relationships/oleObject" Target="../embeddings/oleObject131.bin"/><Relationship Id="rId12" Type="http://schemas.openxmlformats.org/officeDocument/2006/relationships/oleObject" Target="../embeddings/oleObject1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30.bin"/><Relationship Id="rId11" Type="http://schemas.openxmlformats.org/officeDocument/2006/relationships/oleObject" Target="../embeddings/oleObject135.bin"/><Relationship Id="rId5" Type="http://schemas.openxmlformats.org/officeDocument/2006/relationships/oleObject" Target="../embeddings/oleObject129.bin"/><Relationship Id="rId10" Type="http://schemas.openxmlformats.org/officeDocument/2006/relationships/oleObject" Target="../embeddings/oleObject134.bin"/><Relationship Id="rId4" Type="http://schemas.openxmlformats.org/officeDocument/2006/relationships/oleObject" Target="../embeddings/oleObject128.bin"/><Relationship Id="rId9" Type="http://schemas.openxmlformats.org/officeDocument/2006/relationships/oleObject" Target="../embeddings/oleObject133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2.bin"/><Relationship Id="rId13" Type="http://schemas.openxmlformats.org/officeDocument/2006/relationships/oleObject" Target="../embeddings/oleObject147.bin"/><Relationship Id="rId3" Type="http://schemas.openxmlformats.org/officeDocument/2006/relationships/oleObject" Target="../embeddings/oleObject137.bin"/><Relationship Id="rId7" Type="http://schemas.openxmlformats.org/officeDocument/2006/relationships/oleObject" Target="../embeddings/oleObject141.bin"/><Relationship Id="rId12" Type="http://schemas.openxmlformats.org/officeDocument/2006/relationships/oleObject" Target="../embeddings/oleObject1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40.bin"/><Relationship Id="rId11" Type="http://schemas.openxmlformats.org/officeDocument/2006/relationships/oleObject" Target="../embeddings/oleObject145.bin"/><Relationship Id="rId5" Type="http://schemas.openxmlformats.org/officeDocument/2006/relationships/oleObject" Target="../embeddings/oleObject139.bin"/><Relationship Id="rId10" Type="http://schemas.openxmlformats.org/officeDocument/2006/relationships/oleObject" Target="../embeddings/oleObject144.bin"/><Relationship Id="rId4" Type="http://schemas.openxmlformats.org/officeDocument/2006/relationships/oleObject" Target="../embeddings/oleObject138.bin"/><Relationship Id="rId9" Type="http://schemas.openxmlformats.org/officeDocument/2006/relationships/oleObject" Target="../embeddings/oleObject14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148.bin"/><Relationship Id="rId4" Type="http://schemas.openxmlformats.org/officeDocument/2006/relationships/image" Target="../media/image128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4.bin"/><Relationship Id="rId3" Type="http://schemas.openxmlformats.org/officeDocument/2006/relationships/oleObject" Target="../embeddings/oleObject149.bin"/><Relationship Id="rId7" Type="http://schemas.openxmlformats.org/officeDocument/2006/relationships/oleObject" Target="../embeddings/oleObject1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52.bin"/><Relationship Id="rId5" Type="http://schemas.openxmlformats.org/officeDocument/2006/relationships/oleObject" Target="../embeddings/oleObject151.bin"/><Relationship Id="rId10" Type="http://schemas.openxmlformats.org/officeDocument/2006/relationships/oleObject" Target="../embeddings/oleObject156.bin"/><Relationship Id="rId4" Type="http://schemas.openxmlformats.org/officeDocument/2006/relationships/oleObject" Target="../embeddings/oleObject150.bin"/><Relationship Id="rId9" Type="http://schemas.openxmlformats.org/officeDocument/2006/relationships/oleObject" Target="../embeddings/oleObject15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2.bin"/><Relationship Id="rId3" Type="http://schemas.openxmlformats.org/officeDocument/2006/relationships/oleObject" Target="../embeddings/oleObject157.bin"/><Relationship Id="rId7" Type="http://schemas.openxmlformats.org/officeDocument/2006/relationships/oleObject" Target="../embeddings/oleObject1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60.bin"/><Relationship Id="rId5" Type="http://schemas.openxmlformats.org/officeDocument/2006/relationships/oleObject" Target="../embeddings/oleObject159.bin"/><Relationship Id="rId10" Type="http://schemas.openxmlformats.org/officeDocument/2006/relationships/oleObject" Target="../embeddings/oleObject164.bin"/><Relationship Id="rId4" Type="http://schemas.openxmlformats.org/officeDocument/2006/relationships/oleObject" Target="../embeddings/oleObject158.bin"/><Relationship Id="rId9" Type="http://schemas.openxmlformats.org/officeDocument/2006/relationships/oleObject" Target="../embeddings/oleObject163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0.bin"/><Relationship Id="rId3" Type="http://schemas.openxmlformats.org/officeDocument/2006/relationships/oleObject" Target="../embeddings/oleObject165.bin"/><Relationship Id="rId7" Type="http://schemas.openxmlformats.org/officeDocument/2006/relationships/oleObject" Target="../embeddings/oleObject16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68.bin"/><Relationship Id="rId11" Type="http://schemas.openxmlformats.org/officeDocument/2006/relationships/oleObject" Target="../embeddings/oleObject173.bin"/><Relationship Id="rId5" Type="http://schemas.openxmlformats.org/officeDocument/2006/relationships/oleObject" Target="../embeddings/oleObject167.bin"/><Relationship Id="rId10" Type="http://schemas.openxmlformats.org/officeDocument/2006/relationships/oleObject" Target="../embeddings/oleObject172.bin"/><Relationship Id="rId4" Type="http://schemas.openxmlformats.org/officeDocument/2006/relationships/oleObject" Target="../embeddings/oleObject166.bin"/><Relationship Id="rId9" Type="http://schemas.openxmlformats.org/officeDocument/2006/relationships/oleObject" Target="../embeddings/oleObject171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9.bin"/><Relationship Id="rId13" Type="http://schemas.openxmlformats.org/officeDocument/2006/relationships/oleObject" Target="../embeddings/oleObject184.bin"/><Relationship Id="rId3" Type="http://schemas.openxmlformats.org/officeDocument/2006/relationships/oleObject" Target="../embeddings/oleObject174.bin"/><Relationship Id="rId7" Type="http://schemas.openxmlformats.org/officeDocument/2006/relationships/oleObject" Target="../embeddings/oleObject178.bin"/><Relationship Id="rId12" Type="http://schemas.openxmlformats.org/officeDocument/2006/relationships/oleObject" Target="../embeddings/oleObject18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77.bin"/><Relationship Id="rId11" Type="http://schemas.openxmlformats.org/officeDocument/2006/relationships/oleObject" Target="../embeddings/oleObject182.bin"/><Relationship Id="rId5" Type="http://schemas.openxmlformats.org/officeDocument/2006/relationships/oleObject" Target="../embeddings/oleObject176.bin"/><Relationship Id="rId10" Type="http://schemas.openxmlformats.org/officeDocument/2006/relationships/oleObject" Target="../embeddings/oleObject181.bin"/><Relationship Id="rId4" Type="http://schemas.openxmlformats.org/officeDocument/2006/relationships/oleObject" Target="../embeddings/oleObject175.bin"/><Relationship Id="rId9" Type="http://schemas.openxmlformats.org/officeDocument/2006/relationships/oleObject" Target="../embeddings/oleObject180.bin"/><Relationship Id="rId14" Type="http://schemas.openxmlformats.org/officeDocument/2006/relationships/oleObject" Target="../embeddings/oleObject185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1.bin"/><Relationship Id="rId3" Type="http://schemas.openxmlformats.org/officeDocument/2006/relationships/oleObject" Target="../embeddings/oleObject186.bin"/><Relationship Id="rId7" Type="http://schemas.openxmlformats.org/officeDocument/2006/relationships/oleObject" Target="../embeddings/oleObject19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89.bin"/><Relationship Id="rId5" Type="http://schemas.openxmlformats.org/officeDocument/2006/relationships/oleObject" Target="../embeddings/oleObject188.bin"/><Relationship Id="rId4" Type="http://schemas.openxmlformats.org/officeDocument/2006/relationships/oleObject" Target="../embeddings/oleObject187.bin"/><Relationship Id="rId9" Type="http://schemas.openxmlformats.org/officeDocument/2006/relationships/oleObject" Target="../embeddings/oleObject192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194.bin"/><Relationship Id="rId4" Type="http://schemas.openxmlformats.org/officeDocument/2006/relationships/oleObject" Target="../embeddings/oleObject193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0.bin"/><Relationship Id="rId13" Type="http://schemas.openxmlformats.org/officeDocument/2006/relationships/oleObject" Target="../embeddings/oleObject205.bin"/><Relationship Id="rId3" Type="http://schemas.openxmlformats.org/officeDocument/2006/relationships/oleObject" Target="../embeddings/oleObject195.bin"/><Relationship Id="rId7" Type="http://schemas.openxmlformats.org/officeDocument/2006/relationships/oleObject" Target="../embeddings/oleObject199.bin"/><Relationship Id="rId12" Type="http://schemas.openxmlformats.org/officeDocument/2006/relationships/oleObject" Target="../embeddings/oleObject204.bin"/><Relationship Id="rId17" Type="http://schemas.openxmlformats.org/officeDocument/2006/relationships/oleObject" Target="../embeddings/oleObject20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08.bin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98.bin"/><Relationship Id="rId11" Type="http://schemas.openxmlformats.org/officeDocument/2006/relationships/oleObject" Target="../embeddings/oleObject203.bin"/><Relationship Id="rId5" Type="http://schemas.openxmlformats.org/officeDocument/2006/relationships/oleObject" Target="../embeddings/oleObject197.bin"/><Relationship Id="rId15" Type="http://schemas.openxmlformats.org/officeDocument/2006/relationships/oleObject" Target="../embeddings/oleObject207.bin"/><Relationship Id="rId10" Type="http://schemas.openxmlformats.org/officeDocument/2006/relationships/oleObject" Target="../embeddings/oleObject202.bin"/><Relationship Id="rId4" Type="http://schemas.openxmlformats.org/officeDocument/2006/relationships/oleObject" Target="../embeddings/oleObject196.bin"/><Relationship Id="rId9" Type="http://schemas.openxmlformats.org/officeDocument/2006/relationships/oleObject" Target="../embeddings/oleObject201.bin"/><Relationship Id="rId14" Type="http://schemas.openxmlformats.org/officeDocument/2006/relationships/oleObject" Target="../embeddings/oleObject206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179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6.bin"/><Relationship Id="rId13" Type="http://schemas.openxmlformats.org/officeDocument/2006/relationships/oleObject" Target="../embeddings/oleObject221.bin"/><Relationship Id="rId18" Type="http://schemas.openxmlformats.org/officeDocument/2006/relationships/oleObject" Target="../embeddings/oleObject225.bin"/><Relationship Id="rId3" Type="http://schemas.openxmlformats.org/officeDocument/2006/relationships/oleObject" Target="../embeddings/oleObject211.bin"/><Relationship Id="rId7" Type="http://schemas.openxmlformats.org/officeDocument/2006/relationships/oleObject" Target="../embeddings/oleObject215.bin"/><Relationship Id="rId12" Type="http://schemas.openxmlformats.org/officeDocument/2006/relationships/oleObject" Target="../embeddings/oleObject220.bin"/><Relationship Id="rId17" Type="http://schemas.openxmlformats.org/officeDocument/2006/relationships/oleObject" Target="../embeddings/oleObject22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79.png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214.bin"/><Relationship Id="rId11" Type="http://schemas.openxmlformats.org/officeDocument/2006/relationships/oleObject" Target="../embeddings/oleObject219.bin"/><Relationship Id="rId5" Type="http://schemas.openxmlformats.org/officeDocument/2006/relationships/oleObject" Target="../embeddings/oleObject213.bin"/><Relationship Id="rId15" Type="http://schemas.openxmlformats.org/officeDocument/2006/relationships/oleObject" Target="../embeddings/oleObject223.bin"/><Relationship Id="rId10" Type="http://schemas.openxmlformats.org/officeDocument/2006/relationships/oleObject" Target="../embeddings/oleObject218.bin"/><Relationship Id="rId4" Type="http://schemas.openxmlformats.org/officeDocument/2006/relationships/oleObject" Target="../embeddings/oleObject212.bin"/><Relationship Id="rId9" Type="http://schemas.openxmlformats.org/officeDocument/2006/relationships/oleObject" Target="../embeddings/oleObject217.bin"/><Relationship Id="rId14" Type="http://schemas.openxmlformats.org/officeDocument/2006/relationships/oleObject" Target="../embeddings/oleObject222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1.bin"/><Relationship Id="rId3" Type="http://schemas.openxmlformats.org/officeDocument/2006/relationships/oleObject" Target="../embeddings/oleObject226.bin"/><Relationship Id="rId7" Type="http://schemas.openxmlformats.org/officeDocument/2006/relationships/oleObject" Target="../embeddings/oleObject230.bin"/><Relationship Id="rId12" Type="http://schemas.openxmlformats.org/officeDocument/2006/relationships/oleObject" Target="../embeddings/oleObject2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229.bin"/><Relationship Id="rId11" Type="http://schemas.openxmlformats.org/officeDocument/2006/relationships/oleObject" Target="../embeddings/oleObject234.bin"/><Relationship Id="rId5" Type="http://schemas.openxmlformats.org/officeDocument/2006/relationships/oleObject" Target="../embeddings/oleObject228.bin"/><Relationship Id="rId10" Type="http://schemas.openxmlformats.org/officeDocument/2006/relationships/oleObject" Target="../embeddings/oleObject233.bin"/><Relationship Id="rId4" Type="http://schemas.openxmlformats.org/officeDocument/2006/relationships/oleObject" Target="../embeddings/oleObject227.bin"/><Relationship Id="rId9" Type="http://schemas.openxmlformats.org/officeDocument/2006/relationships/oleObject" Target="../embeddings/oleObject232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1.bin"/><Relationship Id="rId13" Type="http://schemas.openxmlformats.org/officeDocument/2006/relationships/oleObject" Target="../embeddings/oleObject246.bin"/><Relationship Id="rId3" Type="http://schemas.openxmlformats.org/officeDocument/2006/relationships/oleObject" Target="../embeddings/oleObject236.bin"/><Relationship Id="rId7" Type="http://schemas.openxmlformats.org/officeDocument/2006/relationships/oleObject" Target="../embeddings/oleObject240.bin"/><Relationship Id="rId12" Type="http://schemas.openxmlformats.org/officeDocument/2006/relationships/oleObject" Target="../embeddings/oleObject2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239.bin"/><Relationship Id="rId11" Type="http://schemas.openxmlformats.org/officeDocument/2006/relationships/oleObject" Target="../embeddings/oleObject244.bin"/><Relationship Id="rId5" Type="http://schemas.openxmlformats.org/officeDocument/2006/relationships/oleObject" Target="../embeddings/oleObject238.bin"/><Relationship Id="rId10" Type="http://schemas.openxmlformats.org/officeDocument/2006/relationships/oleObject" Target="../embeddings/oleObject243.bin"/><Relationship Id="rId4" Type="http://schemas.openxmlformats.org/officeDocument/2006/relationships/oleObject" Target="../embeddings/oleObject237.bin"/><Relationship Id="rId9" Type="http://schemas.openxmlformats.org/officeDocument/2006/relationships/oleObject" Target="../embeddings/oleObject242.bin"/><Relationship Id="rId14" Type="http://schemas.openxmlformats.org/officeDocument/2006/relationships/oleObject" Target="../embeddings/oleObject24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oleObject" Target="../embeddings/oleObject30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3.bin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2.bin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Relationship Id="rId14" Type="http://schemas.openxmlformats.org/officeDocument/2006/relationships/oleObject" Target="../embeddings/oleObject3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2.bin"/><Relationship Id="rId12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1.bin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0.bin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39.bin"/><Relationship Id="rId9" Type="http://schemas.openxmlformats.org/officeDocument/2006/relationships/oleObject" Target="../embeddings/oleObject4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2.bin"/><Relationship Id="rId12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1.bin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0.bin"/><Relationship Id="rId10" Type="http://schemas.openxmlformats.org/officeDocument/2006/relationships/oleObject" Target="../embeddings/oleObject55.bin"/><Relationship Id="rId4" Type="http://schemas.openxmlformats.org/officeDocument/2006/relationships/oleObject" Target="../embeddings/oleObject49.bin"/><Relationship Id="rId9" Type="http://schemas.openxmlformats.org/officeDocument/2006/relationships/oleObject" Target="../embeddings/oleObject5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1640" y="908720"/>
            <a:ext cx="6480720" cy="3672408"/>
          </a:xfrm>
        </p:spPr>
        <p:txBody>
          <a:bodyPr>
            <a:normAutofit/>
          </a:bodyPr>
          <a:lstStyle/>
          <a:p>
            <a:r>
              <a:rPr lang="fr-FR" b="1" i="1" dirty="0" smtClean="0">
                <a:solidFill>
                  <a:srgbClr val="FF0000"/>
                </a:solidFill>
              </a:rPr>
              <a:t>Cinétique Chimique</a:t>
            </a:r>
            <a:r>
              <a:rPr lang="fr-FR" b="1" i="1" dirty="0" smtClean="0">
                <a:solidFill>
                  <a:srgbClr val="002060"/>
                </a:solidFill>
              </a:rPr>
              <a:t/>
            </a:r>
            <a:br>
              <a:rPr lang="fr-FR" b="1" i="1" dirty="0" smtClean="0">
                <a:solidFill>
                  <a:srgbClr val="002060"/>
                </a:solidFill>
              </a:rPr>
            </a:br>
            <a:r>
              <a:rPr lang="fr-FR" b="1" i="1" dirty="0" smtClean="0">
                <a:solidFill>
                  <a:srgbClr val="002060"/>
                </a:solidFill>
              </a:rPr>
              <a:t>=</a:t>
            </a:r>
            <a:br>
              <a:rPr lang="fr-FR" b="1" i="1" dirty="0" smtClean="0">
                <a:solidFill>
                  <a:srgbClr val="002060"/>
                </a:solidFill>
              </a:rPr>
            </a:br>
            <a:r>
              <a:rPr lang="fr-FR" b="1" i="1" dirty="0" smtClean="0">
                <a:solidFill>
                  <a:srgbClr val="002060"/>
                </a:solidFill>
              </a:rPr>
              <a:t>Etude de la vitesse d’une réaction chimique</a:t>
            </a:r>
            <a:endParaRPr lang="fr-FR" b="1" i="1" dirty="0">
              <a:solidFill>
                <a:srgbClr val="002060"/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1"/>
            <a:ext cx="2699792" cy="5486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13/02/2012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10</a:t>
            </a:fld>
            <a:endParaRPr lang="fr-BE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430639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fr-FR" sz="2400" b="1" i="1" dirty="0" smtClean="0"/>
              <a:t>    Temps de demi réaction (</a:t>
            </a:r>
            <a:r>
              <a:rPr lang="fr-FR" sz="2400" b="1" i="1" dirty="0" smtClean="0">
                <a:solidFill>
                  <a:srgbClr val="FF0000"/>
                </a:solidFill>
              </a:rPr>
              <a:t>t </a:t>
            </a:r>
            <a:r>
              <a:rPr lang="fr-FR" sz="2400" b="1" i="1" baseline="-25000" dirty="0" smtClean="0">
                <a:solidFill>
                  <a:srgbClr val="FF0000"/>
                </a:solidFill>
              </a:rPr>
              <a:t>½</a:t>
            </a:r>
            <a:r>
              <a:rPr lang="fr-FR" sz="2400" b="1" i="1" dirty="0" smtClean="0"/>
              <a:t>) </a:t>
            </a:r>
          </a:p>
          <a:p>
            <a:pPr marL="457200" indent="-457200"/>
            <a:r>
              <a:rPr lang="fr-FR" sz="2400" b="1" i="1" dirty="0" smtClean="0"/>
              <a:t>                         α=0</a:t>
            </a:r>
            <a:endParaRPr lang="fr-FR" sz="2400" b="1" i="1" baseline="-25000" dirty="0" smtClean="0"/>
          </a:p>
        </p:txBody>
      </p:sp>
      <p:graphicFrame>
        <p:nvGraphicFramePr>
          <p:cNvPr id="119811" name="Object 3"/>
          <p:cNvGraphicFramePr>
            <a:graphicFrameLocks noChangeAspect="1"/>
          </p:cNvGraphicFramePr>
          <p:nvPr/>
        </p:nvGraphicFramePr>
        <p:xfrm>
          <a:off x="827584" y="1700808"/>
          <a:ext cx="3740150" cy="719138"/>
        </p:xfrm>
        <a:graphic>
          <a:graphicData uri="http://schemas.openxmlformats.org/presentationml/2006/ole">
            <p:oleObj spid="_x0000_s119811" name="Équation" r:id="rId3" imgW="1117440" imgH="215640" progId="Equation.3">
              <p:embed/>
            </p:oleObj>
          </a:graphicData>
        </a:graphic>
      </p:graphicFrame>
      <p:graphicFrame>
        <p:nvGraphicFramePr>
          <p:cNvPr id="119812" name="Object 4"/>
          <p:cNvGraphicFramePr>
            <a:graphicFrameLocks noChangeAspect="1"/>
          </p:cNvGraphicFramePr>
          <p:nvPr/>
        </p:nvGraphicFramePr>
        <p:xfrm>
          <a:off x="755576" y="2708920"/>
          <a:ext cx="4335462" cy="1311275"/>
        </p:xfrm>
        <a:graphic>
          <a:graphicData uri="http://schemas.openxmlformats.org/presentationml/2006/ole">
            <p:oleObj spid="_x0000_s119812" name="Équation" r:id="rId4" imgW="1295280" imgH="393480" progId="Equation.3">
              <p:embed/>
            </p:oleObj>
          </a:graphicData>
        </a:graphic>
      </p:graphicFrame>
      <p:sp>
        <p:nvSpPr>
          <p:cNvPr id="10" name="Accolade fermante 9"/>
          <p:cNvSpPr/>
          <p:nvPr/>
        </p:nvSpPr>
        <p:spPr>
          <a:xfrm>
            <a:off x="5076056" y="1844824"/>
            <a:ext cx="504056" cy="1800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19813" name="Object 5"/>
          <p:cNvGraphicFramePr>
            <a:graphicFrameLocks noChangeAspect="1"/>
          </p:cNvGraphicFramePr>
          <p:nvPr/>
        </p:nvGraphicFramePr>
        <p:xfrm>
          <a:off x="6012160" y="2204864"/>
          <a:ext cx="1775743" cy="995766"/>
        </p:xfrm>
        <a:graphic>
          <a:graphicData uri="http://schemas.openxmlformats.org/presentationml/2006/ole">
            <p:oleObj spid="_x0000_s119813" name="Équation" r:id="rId5" imgW="698400" imgH="393480" progId="Equation.3">
              <p:embed/>
            </p:oleObj>
          </a:graphicData>
        </a:graphic>
      </p:graphicFrame>
      <p:graphicFrame>
        <p:nvGraphicFramePr>
          <p:cNvPr id="119814" name="Object 6"/>
          <p:cNvGraphicFramePr>
            <a:graphicFrameLocks noChangeAspect="1"/>
          </p:cNvGraphicFramePr>
          <p:nvPr/>
        </p:nvGraphicFramePr>
        <p:xfrm>
          <a:off x="1682750" y="4508500"/>
          <a:ext cx="4473426" cy="414338"/>
        </p:xfrm>
        <a:graphic>
          <a:graphicData uri="http://schemas.openxmlformats.org/presentationml/2006/ole">
            <p:oleObj spid="_x0000_s119814" name="Équation" r:id="rId6" imgW="25398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9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9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9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19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11</a:t>
            </a:fld>
            <a:endParaRPr lang="fr-BE" dirty="0"/>
          </a:p>
        </p:txBody>
      </p:sp>
      <p:sp>
        <p:nvSpPr>
          <p:cNvPr id="6" name="Rectangle 5"/>
          <p:cNvSpPr/>
          <p:nvPr/>
        </p:nvSpPr>
        <p:spPr>
          <a:xfrm>
            <a:off x="0" y="404664"/>
            <a:ext cx="44279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fr-FR" sz="2000" b="1" i="1" dirty="0" smtClean="0"/>
              <a:t>b)     Ordre </a:t>
            </a:r>
            <a:r>
              <a:rPr lang="fr-FR" sz="2000" b="1" i="1" dirty="0" smtClean="0">
                <a:solidFill>
                  <a:srgbClr val="FF0000"/>
                </a:solidFill>
              </a:rPr>
              <a:t>un</a:t>
            </a:r>
            <a:r>
              <a:rPr lang="fr-FR" sz="2000" b="1" i="1" dirty="0" smtClean="0"/>
              <a:t>: α=1</a:t>
            </a:r>
          </a:p>
        </p:txBody>
      </p:sp>
      <p:graphicFrame>
        <p:nvGraphicFramePr>
          <p:cNvPr id="105474" name="Object 2" descr="Papier journal"/>
          <p:cNvGraphicFramePr>
            <a:graphicFrameLocks noChangeAspect="1"/>
          </p:cNvGraphicFramePr>
          <p:nvPr/>
        </p:nvGraphicFramePr>
        <p:xfrm>
          <a:off x="1784350" y="765175"/>
          <a:ext cx="5583238" cy="538163"/>
        </p:xfrm>
        <a:graphic>
          <a:graphicData uri="http://schemas.openxmlformats.org/presentationml/2006/ole">
            <p:oleObj spid="_x0000_s105474" name="Équation" r:id="rId3" imgW="1638000" imgH="177480" progId="Equation.3">
              <p:embed/>
            </p:oleObj>
          </a:graphicData>
        </a:graphic>
      </p:graphicFrame>
      <p:graphicFrame>
        <p:nvGraphicFramePr>
          <p:cNvPr id="105475" name="Object 3"/>
          <p:cNvGraphicFramePr>
            <a:graphicFrameLocks noChangeAspect="1"/>
          </p:cNvGraphicFramePr>
          <p:nvPr/>
        </p:nvGraphicFramePr>
        <p:xfrm>
          <a:off x="471488" y="1484313"/>
          <a:ext cx="2265362" cy="681037"/>
        </p:xfrm>
        <a:graphic>
          <a:graphicData uri="http://schemas.openxmlformats.org/presentationml/2006/ole">
            <p:oleObj spid="_x0000_s105475" name="Équation" r:id="rId4" imgW="1307880" imgH="393480" progId="Equation.3">
              <p:embed/>
            </p:oleObj>
          </a:graphicData>
        </a:graphic>
      </p:graphicFrame>
      <p:graphicFrame>
        <p:nvGraphicFramePr>
          <p:cNvPr id="105476" name="Object 4"/>
          <p:cNvGraphicFramePr>
            <a:graphicFrameLocks noChangeAspect="1"/>
          </p:cNvGraphicFramePr>
          <p:nvPr/>
        </p:nvGraphicFramePr>
        <p:xfrm>
          <a:off x="511175" y="2276475"/>
          <a:ext cx="2198688" cy="681038"/>
        </p:xfrm>
        <a:graphic>
          <a:graphicData uri="http://schemas.openxmlformats.org/presentationml/2006/ole">
            <p:oleObj spid="_x0000_s105476" name="Équation" r:id="rId5" imgW="1269720" imgH="393480" progId="Equation.3">
              <p:embed/>
            </p:oleObj>
          </a:graphicData>
        </a:graphic>
      </p:graphicFrame>
      <p:sp>
        <p:nvSpPr>
          <p:cNvPr id="10" name="Accolade fermante 9"/>
          <p:cNvSpPr/>
          <p:nvPr/>
        </p:nvSpPr>
        <p:spPr>
          <a:xfrm>
            <a:off x="3067982" y="1772816"/>
            <a:ext cx="648072" cy="1008112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05477" name="Object 5"/>
          <p:cNvGraphicFramePr>
            <a:graphicFrameLocks noChangeAspect="1"/>
          </p:cNvGraphicFramePr>
          <p:nvPr/>
        </p:nvGraphicFramePr>
        <p:xfrm>
          <a:off x="3852863" y="1773238"/>
          <a:ext cx="1871662" cy="868362"/>
        </p:xfrm>
        <a:graphic>
          <a:graphicData uri="http://schemas.openxmlformats.org/presentationml/2006/ole">
            <p:oleObj spid="_x0000_s105477" name="Équation" r:id="rId6" imgW="901440" imgH="419040" progId="Equation.3">
              <p:embed/>
            </p:oleObj>
          </a:graphicData>
        </a:graphic>
      </p:graphicFrame>
      <p:graphicFrame>
        <p:nvGraphicFramePr>
          <p:cNvPr id="105478" name="Object 6"/>
          <p:cNvGraphicFramePr>
            <a:graphicFrameLocks noChangeAspect="1"/>
          </p:cNvGraphicFramePr>
          <p:nvPr/>
        </p:nvGraphicFramePr>
        <p:xfrm>
          <a:off x="6489700" y="1628775"/>
          <a:ext cx="2363788" cy="1001713"/>
        </p:xfrm>
        <a:graphic>
          <a:graphicData uri="http://schemas.openxmlformats.org/presentationml/2006/ole">
            <p:oleObj spid="_x0000_s105478" name="Équation" r:id="rId7" imgW="1168200" imgH="495000" progId="Equation.3">
              <p:embed/>
            </p:oleObj>
          </a:graphicData>
        </a:graphic>
      </p:graphicFrame>
      <p:graphicFrame>
        <p:nvGraphicFramePr>
          <p:cNvPr id="105479" name="Object 7"/>
          <p:cNvGraphicFramePr>
            <a:graphicFrameLocks noChangeAspect="1"/>
          </p:cNvGraphicFramePr>
          <p:nvPr/>
        </p:nvGraphicFramePr>
        <p:xfrm>
          <a:off x="5804286" y="1916832"/>
          <a:ext cx="632073" cy="504443"/>
        </p:xfrm>
        <a:graphic>
          <a:graphicData uri="http://schemas.openxmlformats.org/presentationml/2006/ole">
            <p:oleObj spid="_x0000_s105479" name="Équation" r:id="rId8" imgW="190440" imgH="152280" progId="Equation.3">
              <p:embed/>
            </p:oleObj>
          </a:graphicData>
        </a:graphic>
      </p:graphicFrame>
      <p:graphicFrame>
        <p:nvGraphicFramePr>
          <p:cNvPr id="105480" name="Object 8"/>
          <p:cNvGraphicFramePr>
            <a:graphicFrameLocks noChangeAspect="1"/>
          </p:cNvGraphicFramePr>
          <p:nvPr/>
        </p:nvGraphicFramePr>
        <p:xfrm>
          <a:off x="2051720" y="2996952"/>
          <a:ext cx="631825" cy="504825"/>
        </p:xfrm>
        <a:graphic>
          <a:graphicData uri="http://schemas.openxmlformats.org/presentationml/2006/ole">
            <p:oleObj spid="_x0000_s105480" name="Équation" r:id="rId9" imgW="190440" imgH="152280" progId="Equation.3">
              <p:embed/>
            </p:oleObj>
          </a:graphicData>
        </a:graphic>
      </p:graphicFrame>
      <p:graphicFrame>
        <p:nvGraphicFramePr>
          <p:cNvPr id="105481" name="Object 9"/>
          <p:cNvGraphicFramePr>
            <a:graphicFrameLocks noChangeAspect="1"/>
          </p:cNvGraphicFramePr>
          <p:nvPr/>
        </p:nvGraphicFramePr>
        <p:xfrm>
          <a:off x="2740025" y="2997200"/>
          <a:ext cx="2952750" cy="447675"/>
        </p:xfrm>
        <a:graphic>
          <a:graphicData uri="http://schemas.openxmlformats.org/presentationml/2006/ole">
            <p:oleObj spid="_x0000_s105481" name="Équation" r:id="rId10" imgW="1422360" imgH="215640" progId="Equation.3">
              <p:embed/>
            </p:oleObj>
          </a:graphicData>
        </a:graphic>
      </p:graphicFrame>
      <p:graphicFrame>
        <p:nvGraphicFramePr>
          <p:cNvPr id="105482" name="Object 10"/>
          <p:cNvGraphicFramePr>
            <a:graphicFrameLocks noChangeAspect="1"/>
          </p:cNvGraphicFramePr>
          <p:nvPr/>
        </p:nvGraphicFramePr>
        <p:xfrm>
          <a:off x="6699250" y="2852738"/>
          <a:ext cx="1951038" cy="895350"/>
        </p:xfrm>
        <a:graphic>
          <a:graphicData uri="http://schemas.openxmlformats.org/presentationml/2006/ole">
            <p:oleObj spid="_x0000_s105482" name="Équation" r:id="rId11" imgW="939600" imgH="431640" progId="Equation.3">
              <p:embed/>
            </p:oleObj>
          </a:graphicData>
        </a:graphic>
      </p:graphicFrame>
      <p:graphicFrame>
        <p:nvGraphicFramePr>
          <p:cNvPr id="105483" name="Object 11"/>
          <p:cNvGraphicFramePr>
            <a:graphicFrameLocks noChangeAspect="1"/>
          </p:cNvGraphicFramePr>
          <p:nvPr/>
        </p:nvGraphicFramePr>
        <p:xfrm>
          <a:off x="5796136" y="2996952"/>
          <a:ext cx="631825" cy="504825"/>
        </p:xfrm>
        <a:graphic>
          <a:graphicData uri="http://schemas.openxmlformats.org/presentationml/2006/ole">
            <p:oleObj spid="_x0000_s105483" name="Équation" r:id="rId12" imgW="190440" imgH="152280" progId="Equation.3">
              <p:embed/>
            </p:oleObj>
          </a:graphicData>
        </a:graphic>
      </p:graphicFrame>
      <p:graphicFrame>
        <p:nvGraphicFramePr>
          <p:cNvPr id="105484" name="Object 12"/>
          <p:cNvGraphicFramePr>
            <a:graphicFrameLocks noChangeAspect="1"/>
          </p:cNvGraphicFramePr>
          <p:nvPr/>
        </p:nvGraphicFramePr>
        <p:xfrm>
          <a:off x="877888" y="3716338"/>
          <a:ext cx="3562350" cy="576262"/>
        </p:xfrm>
        <a:graphic>
          <a:graphicData uri="http://schemas.openxmlformats.org/presentationml/2006/ole">
            <p:oleObj spid="_x0000_s105484" name="Équation" r:id="rId13" imgW="1333440" imgH="215640" progId="Equation.3">
              <p:embed/>
            </p:oleObj>
          </a:graphicData>
        </a:graphic>
      </p:graphicFrame>
      <p:graphicFrame>
        <p:nvGraphicFramePr>
          <p:cNvPr id="105485" name="Object 13"/>
          <p:cNvGraphicFramePr>
            <a:graphicFrameLocks noChangeAspect="1"/>
          </p:cNvGraphicFramePr>
          <p:nvPr/>
        </p:nvGraphicFramePr>
        <p:xfrm>
          <a:off x="984250" y="4708525"/>
          <a:ext cx="3359150" cy="609600"/>
        </p:xfrm>
        <a:graphic>
          <a:graphicData uri="http://schemas.openxmlformats.org/presentationml/2006/ole">
            <p:oleObj spid="_x0000_s105485" name="Équation" r:id="rId14" imgW="1257120" imgH="228600" progId="Equation.3">
              <p:embed/>
            </p:oleObj>
          </a:graphicData>
        </a:graphic>
      </p:graphicFrame>
      <p:graphicFrame>
        <p:nvGraphicFramePr>
          <p:cNvPr id="105486" name="Object 14"/>
          <p:cNvGraphicFramePr>
            <a:graphicFrameLocks noChangeAspect="1"/>
          </p:cNvGraphicFramePr>
          <p:nvPr/>
        </p:nvGraphicFramePr>
        <p:xfrm>
          <a:off x="179512" y="4293096"/>
          <a:ext cx="631825" cy="504825"/>
        </p:xfrm>
        <a:graphic>
          <a:graphicData uri="http://schemas.openxmlformats.org/presentationml/2006/ole">
            <p:oleObj spid="_x0000_s105486" name="Équation" r:id="rId15" imgW="190440" imgH="152280" progId="Equation.3">
              <p:embed/>
            </p:oleObj>
          </a:graphicData>
        </a:graphic>
      </p:graphicFrame>
      <p:cxnSp>
        <p:nvCxnSpPr>
          <p:cNvPr id="20" name="Connecteur droit avec flèche 19"/>
          <p:cNvCxnSpPr/>
          <p:nvPr/>
        </p:nvCxnSpPr>
        <p:spPr>
          <a:xfrm flipH="1" flipV="1">
            <a:off x="5507088" y="3763889"/>
            <a:ext cx="19585" cy="2525203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5507088" y="6284168"/>
            <a:ext cx="3240360" cy="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12"/>
          <p:cNvGraphicFramePr>
            <a:graphicFrameLocks noChangeAspect="1"/>
          </p:cNvGraphicFramePr>
          <p:nvPr/>
        </p:nvGraphicFramePr>
        <p:xfrm>
          <a:off x="7919864" y="6356176"/>
          <a:ext cx="844748" cy="338306"/>
        </p:xfrm>
        <a:graphic>
          <a:graphicData uri="http://schemas.openxmlformats.org/presentationml/2006/ole">
            <p:oleObj spid="_x0000_s105487" name="Équation" r:id="rId16" imgW="406080" imgH="177480" progId="Equation.3">
              <p:embed/>
            </p:oleObj>
          </a:graphicData>
        </a:graphic>
      </p:graphicFrame>
      <p:graphicFrame>
        <p:nvGraphicFramePr>
          <p:cNvPr id="23" name="Object 18"/>
          <p:cNvGraphicFramePr>
            <a:graphicFrameLocks noChangeAspect="1"/>
          </p:cNvGraphicFramePr>
          <p:nvPr/>
        </p:nvGraphicFramePr>
        <p:xfrm>
          <a:off x="5580112" y="4365104"/>
          <a:ext cx="962998" cy="467742"/>
        </p:xfrm>
        <a:graphic>
          <a:graphicData uri="http://schemas.openxmlformats.org/presentationml/2006/ole">
            <p:oleObj spid="_x0000_s105488" name="Équation" r:id="rId17" imgW="444240" imgH="215640" progId="Equation.3">
              <p:embed/>
            </p:oleObj>
          </a:graphicData>
        </a:graphic>
      </p:graphicFrame>
      <p:graphicFrame>
        <p:nvGraphicFramePr>
          <p:cNvPr id="24" name="Object 19"/>
          <p:cNvGraphicFramePr>
            <a:graphicFrameLocks noChangeAspect="1"/>
          </p:cNvGraphicFramePr>
          <p:nvPr/>
        </p:nvGraphicFramePr>
        <p:xfrm>
          <a:off x="5508104" y="3573016"/>
          <a:ext cx="971475" cy="445365"/>
        </p:xfrm>
        <a:graphic>
          <a:graphicData uri="http://schemas.openxmlformats.org/presentationml/2006/ole">
            <p:oleObj spid="_x0000_s105489" name="Équation" r:id="rId18" imgW="469800" imgH="215640" progId="Equation.3">
              <p:embed/>
            </p:oleObj>
          </a:graphicData>
        </a:graphic>
      </p:graphicFrame>
      <p:sp>
        <p:nvSpPr>
          <p:cNvPr id="25" name="Organigramme : Connecteur 24"/>
          <p:cNvSpPr/>
          <p:nvPr/>
        </p:nvSpPr>
        <p:spPr>
          <a:xfrm>
            <a:off x="5471592" y="4699992"/>
            <a:ext cx="144016" cy="9716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6" name="Connecteur droit 25"/>
          <p:cNvCxnSpPr>
            <a:stCxn id="25" idx="4"/>
          </p:cNvCxnSpPr>
          <p:nvPr/>
        </p:nvCxnSpPr>
        <p:spPr>
          <a:xfrm>
            <a:off x="5543600" y="4797152"/>
            <a:ext cx="1728192" cy="10081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6263680" y="5204048"/>
            <a:ext cx="2520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H="1" flipV="1">
            <a:off x="7055768" y="5204048"/>
            <a:ext cx="8384" cy="5124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Object 23"/>
          <p:cNvGraphicFramePr>
            <a:graphicFrameLocks noChangeAspect="1"/>
          </p:cNvGraphicFramePr>
          <p:nvPr/>
        </p:nvGraphicFramePr>
        <p:xfrm>
          <a:off x="7350125" y="5300663"/>
          <a:ext cx="681038" cy="366712"/>
        </p:xfrm>
        <a:graphic>
          <a:graphicData uri="http://schemas.openxmlformats.org/presentationml/2006/ole">
            <p:oleObj spid="_x0000_s105491" name="Équation" r:id="rId19" imgW="317160" imgH="177480" progId="Equation.3">
              <p:embed/>
            </p:oleObj>
          </a:graphicData>
        </a:graphic>
      </p:graphicFrame>
      <p:graphicFrame>
        <p:nvGraphicFramePr>
          <p:cNvPr id="105492" name="Object 20"/>
          <p:cNvGraphicFramePr>
            <a:graphicFrameLocks noChangeAspect="1"/>
          </p:cNvGraphicFramePr>
          <p:nvPr/>
        </p:nvGraphicFramePr>
        <p:xfrm>
          <a:off x="2955925" y="5876925"/>
          <a:ext cx="1011238" cy="471488"/>
        </p:xfrm>
        <a:graphic>
          <a:graphicData uri="http://schemas.openxmlformats.org/presentationml/2006/ole">
            <p:oleObj spid="_x0000_s105492" name="Équation" r:id="rId20" imgW="4698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5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05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05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05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05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05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05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105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105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105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05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05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05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12</a:t>
            </a:fld>
            <a:endParaRPr lang="fr-BE" dirty="0"/>
          </a:p>
        </p:txBody>
      </p:sp>
      <p:cxnSp>
        <p:nvCxnSpPr>
          <p:cNvPr id="7" name="Connecteur droit avec flèche 6"/>
          <p:cNvCxnSpPr/>
          <p:nvPr/>
        </p:nvCxnSpPr>
        <p:spPr>
          <a:xfrm flipH="1" flipV="1">
            <a:off x="5076056" y="1484784"/>
            <a:ext cx="19585" cy="2525203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5076056" y="4005064"/>
            <a:ext cx="3240360" cy="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18"/>
          <p:cNvGraphicFramePr>
            <a:graphicFrameLocks noChangeAspect="1"/>
          </p:cNvGraphicFramePr>
          <p:nvPr/>
        </p:nvGraphicFramePr>
        <p:xfrm>
          <a:off x="5148064" y="2060848"/>
          <a:ext cx="962998" cy="467742"/>
        </p:xfrm>
        <a:graphic>
          <a:graphicData uri="http://schemas.openxmlformats.org/presentationml/2006/ole">
            <p:oleObj spid="_x0000_s107524" name="Équation" r:id="rId3" imgW="444240" imgH="215640" progId="Equation.3">
              <p:embed/>
            </p:oleObj>
          </a:graphicData>
        </a:graphic>
      </p:graphicFrame>
      <p:graphicFrame>
        <p:nvGraphicFramePr>
          <p:cNvPr id="11" name="Object 19"/>
          <p:cNvGraphicFramePr>
            <a:graphicFrameLocks noChangeAspect="1"/>
          </p:cNvGraphicFramePr>
          <p:nvPr/>
        </p:nvGraphicFramePr>
        <p:xfrm>
          <a:off x="5076056" y="1268760"/>
          <a:ext cx="971475" cy="445365"/>
        </p:xfrm>
        <a:graphic>
          <a:graphicData uri="http://schemas.openxmlformats.org/presentationml/2006/ole">
            <p:oleObj spid="_x0000_s107525" name="Équation" r:id="rId4" imgW="469800" imgH="215640" progId="Equation.3">
              <p:embed/>
            </p:oleObj>
          </a:graphicData>
        </a:graphic>
      </p:graphicFrame>
      <p:sp>
        <p:nvSpPr>
          <p:cNvPr id="12" name="Organigramme : Connecteur 11"/>
          <p:cNvSpPr/>
          <p:nvPr/>
        </p:nvSpPr>
        <p:spPr>
          <a:xfrm>
            <a:off x="5004048" y="2276872"/>
            <a:ext cx="144016" cy="9716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12"/>
          <p:cNvCxnSpPr/>
          <p:nvPr/>
        </p:nvCxnSpPr>
        <p:spPr>
          <a:xfrm>
            <a:off x="5076056" y="2420888"/>
            <a:ext cx="1728192" cy="10081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5652120" y="2780928"/>
            <a:ext cx="2520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H="1" flipV="1">
            <a:off x="6444208" y="2708920"/>
            <a:ext cx="8384" cy="5124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23"/>
          <p:cNvGraphicFramePr>
            <a:graphicFrameLocks noChangeAspect="1"/>
          </p:cNvGraphicFramePr>
          <p:nvPr/>
        </p:nvGraphicFramePr>
        <p:xfrm>
          <a:off x="6588224" y="2852936"/>
          <a:ext cx="763588" cy="366712"/>
        </p:xfrm>
        <a:graphic>
          <a:graphicData uri="http://schemas.openxmlformats.org/presentationml/2006/ole">
            <p:oleObj spid="_x0000_s107526" name="Équation" r:id="rId5" imgW="355320" imgH="177480" progId="Equation.3">
              <p:embed/>
            </p:oleObj>
          </a:graphicData>
        </a:graphic>
      </p:graphicFrame>
      <p:sp>
        <p:nvSpPr>
          <p:cNvPr id="17" name="Rectangle 16"/>
          <p:cNvSpPr/>
          <p:nvPr/>
        </p:nvSpPr>
        <p:spPr>
          <a:xfrm>
            <a:off x="1979712" y="0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fr-FR" sz="2400" b="1" i="1" dirty="0" smtClean="0"/>
              <a:t>    Temps de demi réaction (</a:t>
            </a:r>
            <a:r>
              <a:rPr lang="fr-FR" sz="2400" b="1" i="1" dirty="0" smtClean="0">
                <a:solidFill>
                  <a:srgbClr val="FF0000"/>
                </a:solidFill>
              </a:rPr>
              <a:t>t </a:t>
            </a:r>
            <a:r>
              <a:rPr lang="fr-FR" sz="2400" b="1" i="1" baseline="-25000" dirty="0" smtClean="0">
                <a:solidFill>
                  <a:srgbClr val="FF0000"/>
                </a:solidFill>
              </a:rPr>
              <a:t>½</a:t>
            </a:r>
            <a:r>
              <a:rPr lang="fr-FR" sz="2400" b="1" i="1" dirty="0" smtClean="0"/>
              <a:t>) </a:t>
            </a:r>
          </a:p>
          <a:p>
            <a:pPr marL="457200" indent="-457200"/>
            <a:r>
              <a:rPr lang="fr-FR" sz="2400" b="1" i="1" dirty="0" smtClean="0"/>
              <a:t>                         α=1</a:t>
            </a:r>
            <a:endParaRPr lang="fr-FR" sz="2400" b="1" i="1" baseline="-25000" dirty="0" smtClean="0"/>
          </a:p>
        </p:txBody>
      </p:sp>
      <p:graphicFrame>
        <p:nvGraphicFramePr>
          <p:cNvPr id="107527" name="Object 7"/>
          <p:cNvGraphicFramePr>
            <a:graphicFrameLocks noChangeAspect="1"/>
          </p:cNvGraphicFramePr>
          <p:nvPr/>
        </p:nvGraphicFramePr>
        <p:xfrm>
          <a:off x="977900" y="3141663"/>
          <a:ext cx="236538" cy="444500"/>
        </p:xfrm>
        <a:graphic>
          <a:graphicData uri="http://schemas.openxmlformats.org/presentationml/2006/ole">
            <p:oleObj spid="_x0000_s107527" name="Équation" r:id="rId6" imgW="114120" imgH="215640" progId="Equation.3">
              <p:embed/>
            </p:oleObj>
          </a:graphicData>
        </a:graphic>
      </p:graphicFrame>
      <p:sp>
        <p:nvSpPr>
          <p:cNvPr id="19" name="Rectangle 18"/>
          <p:cNvSpPr/>
          <p:nvPr/>
        </p:nvSpPr>
        <p:spPr>
          <a:xfrm>
            <a:off x="179512" y="692696"/>
            <a:ext cx="87484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fr-FR" sz="2000" b="1" i="1" dirty="0" smtClean="0"/>
              <a:t>S’est le temps nécessaire à la consommation de la moitié de la concentration initiale du réactif.</a:t>
            </a:r>
            <a:endParaRPr lang="fr-FR" sz="2000" b="1" i="1" baseline="-25000" dirty="0" smtClean="0"/>
          </a:p>
        </p:txBody>
      </p:sp>
      <p:graphicFrame>
        <p:nvGraphicFramePr>
          <p:cNvPr id="107528" name="Object 8"/>
          <p:cNvGraphicFramePr>
            <a:graphicFrameLocks noChangeAspect="1"/>
          </p:cNvGraphicFramePr>
          <p:nvPr/>
        </p:nvGraphicFramePr>
        <p:xfrm>
          <a:off x="2195736" y="1484784"/>
          <a:ext cx="1317625" cy="817562"/>
        </p:xfrm>
        <a:graphic>
          <a:graphicData uri="http://schemas.openxmlformats.org/presentationml/2006/ole">
            <p:oleObj spid="_x0000_s107528" name="Équation" r:id="rId7" imgW="634680" imgH="393480" progId="Equation.3">
              <p:embed/>
            </p:oleObj>
          </a:graphicData>
        </a:graphic>
      </p:graphicFrame>
      <p:graphicFrame>
        <p:nvGraphicFramePr>
          <p:cNvPr id="107529" name="Object 9"/>
          <p:cNvGraphicFramePr>
            <a:graphicFrameLocks noChangeAspect="1"/>
          </p:cNvGraphicFramePr>
          <p:nvPr/>
        </p:nvGraphicFramePr>
        <p:xfrm>
          <a:off x="792424" y="1556792"/>
          <a:ext cx="611224" cy="648072"/>
        </p:xfrm>
        <a:graphic>
          <a:graphicData uri="http://schemas.openxmlformats.org/presentationml/2006/ole">
            <p:oleObj spid="_x0000_s107529" name="Équation" r:id="rId8" imgW="215640" imgH="228600" progId="Equation.3">
              <p:embed/>
            </p:oleObj>
          </a:graphicData>
        </a:graphic>
      </p:graphicFrame>
      <p:graphicFrame>
        <p:nvGraphicFramePr>
          <p:cNvPr id="107530" name="Object 10"/>
          <p:cNvGraphicFramePr>
            <a:graphicFrameLocks noChangeAspect="1"/>
          </p:cNvGraphicFramePr>
          <p:nvPr/>
        </p:nvGraphicFramePr>
        <p:xfrm>
          <a:off x="395536" y="1628800"/>
          <a:ext cx="360040" cy="506221"/>
        </p:xfrm>
        <a:graphic>
          <a:graphicData uri="http://schemas.openxmlformats.org/presentationml/2006/ole">
            <p:oleObj spid="_x0000_s107530" name="Équation" r:id="rId9" imgW="126720" imgH="177480" progId="Equation.3">
              <p:embed/>
            </p:oleObj>
          </a:graphicData>
        </a:graphic>
      </p:graphicFrame>
      <p:graphicFrame>
        <p:nvGraphicFramePr>
          <p:cNvPr id="107531" name="Object 11"/>
          <p:cNvGraphicFramePr>
            <a:graphicFrameLocks noChangeAspect="1"/>
          </p:cNvGraphicFramePr>
          <p:nvPr/>
        </p:nvGraphicFramePr>
        <p:xfrm>
          <a:off x="1475656" y="1628800"/>
          <a:ext cx="631825" cy="504825"/>
        </p:xfrm>
        <a:graphic>
          <a:graphicData uri="http://schemas.openxmlformats.org/presentationml/2006/ole">
            <p:oleObj spid="_x0000_s107531" name="Équation" r:id="rId10" imgW="190440" imgH="152280" progId="Equation.3">
              <p:embed/>
            </p:oleObj>
          </a:graphicData>
        </a:graphic>
      </p:graphicFrame>
      <p:graphicFrame>
        <p:nvGraphicFramePr>
          <p:cNvPr id="107532" name="Object 12"/>
          <p:cNvGraphicFramePr>
            <a:graphicFrameLocks noChangeAspect="1"/>
          </p:cNvGraphicFramePr>
          <p:nvPr/>
        </p:nvGraphicFramePr>
        <p:xfrm>
          <a:off x="290513" y="2461642"/>
          <a:ext cx="3876675" cy="895350"/>
        </p:xfrm>
        <a:graphic>
          <a:graphicData uri="http://schemas.openxmlformats.org/presentationml/2006/ole">
            <p:oleObj spid="_x0000_s107532" name="Équation" r:id="rId11" imgW="1866600" imgH="431640" progId="Equation.3">
              <p:embed/>
            </p:oleObj>
          </a:graphicData>
        </a:graphic>
      </p:graphicFrame>
      <p:graphicFrame>
        <p:nvGraphicFramePr>
          <p:cNvPr id="107533" name="Object 13"/>
          <p:cNvGraphicFramePr>
            <a:graphicFrameLocks noChangeAspect="1"/>
          </p:cNvGraphicFramePr>
          <p:nvPr/>
        </p:nvGraphicFramePr>
        <p:xfrm>
          <a:off x="1442715" y="4124052"/>
          <a:ext cx="1581150" cy="474662"/>
        </p:xfrm>
        <a:graphic>
          <a:graphicData uri="http://schemas.openxmlformats.org/presentationml/2006/ole">
            <p:oleObj spid="_x0000_s107533" name="Équation" r:id="rId12" imgW="761760" imgH="228600" progId="Equation.3">
              <p:embed/>
            </p:oleObj>
          </a:graphicData>
        </a:graphic>
      </p:graphicFrame>
      <p:graphicFrame>
        <p:nvGraphicFramePr>
          <p:cNvPr id="107534" name="Object 14"/>
          <p:cNvGraphicFramePr>
            <a:graphicFrameLocks noChangeAspect="1"/>
          </p:cNvGraphicFramePr>
          <p:nvPr/>
        </p:nvGraphicFramePr>
        <p:xfrm>
          <a:off x="467544" y="4437112"/>
          <a:ext cx="540739" cy="432048"/>
        </p:xfrm>
        <a:graphic>
          <a:graphicData uri="http://schemas.openxmlformats.org/presentationml/2006/ole">
            <p:oleObj spid="_x0000_s107534" name="Équation" r:id="rId13" imgW="190440" imgH="152280" progId="Equation.3">
              <p:embed/>
            </p:oleObj>
          </a:graphicData>
        </a:graphic>
      </p:graphicFrame>
      <p:graphicFrame>
        <p:nvGraphicFramePr>
          <p:cNvPr id="107535" name="Object 15"/>
          <p:cNvGraphicFramePr>
            <a:graphicFrameLocks noChangeAspect="1"/>
          </p:cNvGraphicFramePr>
          <p:nvPr/>
        </p:nvGraphicFramePr>
        <p:xfrm>
          <a:off x="1403648" y="4699669"/>
          <a:ext cx="1344613" cy="817563"/>
        </p:xfrm>
        <a:graphic>
          <a:graphicData uri="http://schemas.openxmlformats.org/presentationml/2006/ole">
            <p:oleObj spid="_x0000_s107535" name="Équation" r:id="rId14" imgW="647640" imgH="393480" progId="Equation.3">
              <p:embed/>
            </p:oleObj>
          </a:graphicData>
        </a:graphic>
      </p:graphicFrame>
      <p:sp>
        <p:nvSpPr>
          <p:cNvPr id="30" name="Accolade fermante 29"/>
          <p:cNvSpPr/>
          <p:nvPr/>
        </p:nvSpPr>
        <p:spPr>
          <a:xfrm>
            <a:off x="2915816" y="4195613"/>
            <a:ext cx="648072" cy="108012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07537" name="Object 17"/>
          <p:cNvGraphicFramePr>
            <a:graphicFrameLocks noChangeAspect="1"/>
          </p:cNvGraphicFramePr>
          <p:nvPr/>
        </p:nvGraphicFramePr>
        <p:xfrm>
          <a:off x="3436119" y="4482876"/>
          <a:ext cx="631825" cy="504825"/>
        </p:xfrm>
        <a:graphic>
          <a:graphicData uri="http://schemas.openxmlformats.org/presentationml/2006/ole">
            <p:oleObj spid="_x0000_s107537" name="Équation" r:id="rId15" imgW="190440" imgH="152280" progId="Equation.3">
              <p:embed/>
            </p:oleObj>
          </a:graphicData>
        </a:graphic>
      </p:graphicFrame>
      <p:graphicFrame>
        <p:nvGraphicFramePr>
          <p:cNvPr id="107538" name="Object 18"/>
          <p:cNvGraphicFramePr>
            <a:graphicFrameLocks noChangeAspect="1"/>
          </p:cNvGraphicFramePr>
          <p:nvPr/>
        </p:nvGraphicFramePr>
        <p:xfrm>
          <a:off x="4211960" y="4509120"/>
          <a:ext cx="3816424" cy="413665"/>
        </p:xfrm>
        <a:graphic>
          <a:graphicData uri="http://schemas.openxmlformats.org/presentationml/2006/ole">
            <p:oleObj spid="_x0000_s107538" name="Équation" r:id="rId16" imgW="2197080" imgH="228600" progId="Equation.3">
              <p:embed/>
            </p:oleObj>
          </a:graphicData>
        </a:graphic>
      </p:graphicFrame>
      <p:graphicFrame>
        <p:nvGraphicFramePr>
          <p:cNvPr id="107539" name="Object 19"/>
          <p:cNvGraphicFramePr>
            <a:graphicFrameLocks noChangeAspect="1"/>
          </p:cNvGraphicFramePr>
          <p:nvPr/>
        </p:nvGraphicFramePr>
        <p:xfrm>
          <a:off x="2555776" y="5733256"/>
          <a:ext cx="2500312" cy="404812"/>
        </p:xfrm>
        <a:graphic>
          <a:graphicData uri="http://schemas.openxmlformats.org/presentationml/2006/ole">
            <p:oleObj spid="_x0000_s107539" name="Équation" r:id="rId17" imgW="1358640" imgH="228600" progId="Equation.3">
              <p:embed/>
            </p:oleObj>
          </a:graphicData>
        </a:graphic>
      </p:graphicFrame>
      <p:graphicFrame>
        <p:nvGraphicFramePr>
          <p:cNvPr id="107544" name="Object 24"/>
          <p:cNvGraphicFramePr>
            <a:graphicFrameLocks noChangeAspect="1"/>
          </p:cNvGraphicFramePr>
          <p:nvPr/>
        </p:nvGraphicFramePr>
        <p:xfrm>
          <a:off x="7380312" y="4077072"/>
          <a:ext cx="844550" cy="338137"/>
        </p:xfrm>
        <a:graphic>
          <a:graphicData uri="http://schemas.openxmlformats.org/presentationml/2006/ole">
            <p:oleObj spid="_x0000_s107544" name="Équation" r:id="rId18" imgW="4060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7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7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7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7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07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07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07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07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107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07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6" dur="500"/>
                                        <p:tgtEl>
                                          <p:spTgt spid="107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/>
      <p:bldP spid="19" grpId="0"/>
      <p:bldP spid="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13</a:t>
            </a:fld>
            <a:endParaRPr lang="fr-BE" dirty="0"/>
          </a:p>
        </p:txBody>
      </p:sp>
      <p:graphicFrame>
        <p:nvGraphicFramePr>
          <p:cNvPr id="6" name="Object 12"/>
          <p:cNvGraphicFramePr>
            <a:graphicFrameLocks noChangeAspect="1"/>
          </p:cNvGraphicFramePr>
          <p:nvPr/>
        </p:nvGraphicFramePr>
        <p:xfrm>
          <a:off x="6012160" y="4581128"/>
          <a:ext cx="844748" cy="338306"/>
        </p:xfrm>
        <a:graphic>
          <a:graphicData uri="http://schemas.openxmlformats.org/presentationml/2006/ole">
            <p:oleObj spid="_x0000_s108546" name="Équation" r:id="rId3" imgW="406080" imgH="177480" progId="Equation.3">
              <p:embed/>
            </p:oleObj>
          </a:graphicData>
        </a:graphic>
      </p:graphicFrame>
      <p:cxnSp>
        <p:nvCxnSpPr>
          <p:cNvPr id="7" name="Connecteur droit avec flèche 6"/>
          <p:cNvCxnSpPr/>
          <p:nvPr/>
        </p:nvCxnSpPr>
        <p:spPr>
          <a:xfrm flipH="1" flipV="1">
            <a:off x="2843808" y="1052736"/>
            <a:ext cx="19586" cy="3456385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2843808" y="4504197"/>
            <a:ext cx="4176464" cy="4923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18"/>
          <p:cNvGraphicFramePr>
            <a:graphicFrameLocks noChangeAspect="1"/>
          </p:cNvGraphicFramePr>
          <p:nvPr/>
        </p:nvGraphicFramePr>
        <p:xfrm>
          <a:off x="2195736" y="2204864"/>
          <a:ext cx="432048" cy="334525"/>
        </p:xfrm>
        <a:graphic>
          <a:graphicData uri="http://schemas.openxmlformats.org/presentationml/2006/ole">
            <p:oleObj spid="_x0000_s108547" name="Équation" r:id="rId4" imgW="279360" imgH="215640" progId="Equation.3">
              <p:embed/>
            </p:oleObj>
          </a:graphicData>
        </a:graphic>
      </p:graphicFrame>
      <p:graphicFrame>
        <p:nvGraphicFramePr>
          <p:cNvPr id="10" name="Object 19"/>
          <p:cNvGraphicFramePr>
            <a:graphicFrameLocks noChangeAspect="1"/>
          </p:cNvGraphicFramePr>
          <p:nvPr/>
        </p:nvGraphicFramePr>
        <p:xfrm>
          <a:off x="2267744" y="1052736"/>
          <a:ext cx="432048" cy="365478"/>
        </p:xfrm>
        <a:graphic>
          <a:graphicData uri="http://schemas.openxmlformats.org/presentationml/2006/ole">
            <p:oleObj spid="_x0000_s108548" name="Équation" r:id="rId5" imgW="253800" imgH="215640" progId="Equation.3">
              <p:embed/>
            </p:oleObj>
          </a:graphicData>
        </a:graphic>
      </p:graphicFrame>
      <p:graphicFrame>
        <p:nvGraphicFramePr>
          <p:cNvPr id="11" name="Object 22"/>
          <p:cNvGraphicFramePr>
            <a:graphicFrameLocks noChangeAspect="1"/>
          </p:cNvGraphicFramePr>
          <p:nvPr/>
        </p:nvGraphicFramePr>
        <p:xfrm>
          <a:off x="3275856" y="4455924"/>
          <a:ext cx="432048" cy="457859"/>
        </p:xfrm>
        <a:graphic>
          <a:graphicData uri="http://schemas.openxmlformats.org/presentationml/2006/ole">
            <p:oleObj spid="_x0000_s108549" name="Équation" r:id="rId6" imgW="215640" imgH="228600" progId="Equation.3">
              <p:embed/>
            </p:oleObj>
          </a:graphicData>
        </a:graphic>
      </p:graphicFrame>
      <p:sp>
        <p:nvSpPr>
          <p:cNvPr id="12" name="Organigramme : Connecteur 11"/>
          <p:cNvSpPr/>
          <p:nvPr/>
        </p:nvSpPr>
        <p:spPr>
          <a:xfrm>
            <a:off x="2699792" y="2348880"/>
            <a:ext cx="144016" cy="9716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Organigramme : Connecteur 12"/>
          <p:cNvSpPr/>
          <p:nvPr/>
        </p:nvSpPr>
        <p:spPr>
          <a:xfrm>
            <a:off x="2699792" y="3429000"/>
            <a:ext cx="144016" cy="9716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4" name="Object 23"/>
          <p:cNvGraphicFramePr>
            <a:graphicFrameLocks noChangeAspect="1"/>
          </p:cNvGraphicFramePr>
          <p:nvPr/>
        </p:nvGraphicFramePr>
        <p:xfrm>
          <a:off x="2195736" y="3356992"/>
          <a:ext cx="490538" cy="611188"/>
        </p:xfrm>
        <a:graphic>
          <a:graphicData uri="http://schemas.openxmlformats.org/presentationml/2006/ole">
            <p:oleObj spid="_x0000_s108550" name="Équation" r:id="rId7" imgW="317160" imgH="393480" progId="Equation.3">
              <p:embed/>
            </p:oleObj>
          </a:graphicData>
        </a:graphic>
      </p:graphicFrame>
      <p:sp>
        <p:nvSpPr>
          <p:cNvPr id="15" name="Arc 14"/>
          <p:cNvSpPr/>
          <p:nvPr/>
        </p:nvSpPr>
        <p:spPr>
          <a:xfrm rot="5400000" flipV="1">
            <a:off x="3959932" y="-639452"/>
            <a:ext cx="3744416" cy="5976664"/>
          </a:xfrm>
          <a:prstGeom prst="arc">
            <a:avLst>
              <a:gd name="adj1" fmla="val 16278279"/>
              <a:gd name="adj2" fmla="val 21552938"/>
            </a:avLst>
          </a:prstGeom>
          <a:ln w="2540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16"/>
          <p:cNvCxnSpPr/>
          <p:nvPr/>
        </p:nvCxnSpPr>
        <p:spPr>
          <a:xfrm>
            <a:off x="2915816" y="3477580"/>
            <a:ext cx="576064" cy="23428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3491880" y="3501008"/>
            <a:ext cx="0" cy="108012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67544" y="260648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fr-FR" sz="2400" b="1" i="1" dirty="0" smtClean="0"/>
              <a:t>           Détermination graphique du temps de demi réaction</a:t>
            </a:r>
          </a:p>
          <a:p>
            <a:pPr marL="457200" indent="-457200" algn="ctr"/>
            <a:r>
              <a:rPr lang="fr-FR" sz="2400" b="1" i="1" dirty="0" smtClean="0">
                <a:solidFill>
                  <a:srgbClr val="FF0000"/>
                </a:solidFill>
              </a:rPr>
              <a:t>α=1</a:t>
            </a:r>
            <a:endParaRPr lang="fr-FR" sz="2400" b="1" i="1" baseline="-25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14</a:t>
            </a:fld>
            <a:endParaRPr lang="fr-BE" dirty="0"/>
          </a:p>
        </p:txBody>
      </p:sp>
      <p:sp>
        <p:nvSpPr>
          <p:cNvPr id="6" name="Rectangle 5"/>
          <p:cNvSpPr/>
          <p:nvPr/>
        </p:nvSpPr>
        <p:spPr>
          <a:xfrm>
            <a:off x="0" y="404664"/>
            <a:ext cx="44279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fr-FR" sz="2000" b="1" i="1" dirty="0" smtClean="0"/>
              <a:t>c)     Ordre </a:t>
            </a:r>
            <a:r>
              <a:rPr lang="fr-FR" sz="2000" b="1" i="1" dirty="0" smtClean="0">
                <a:solidFill>
                  <a:srgbClr val="FF0000"/>
                </a:solidFill>
              </a:rPr>
              <a:t>deux</a:t>
            </a:r>
            <a:r>
              <a:rPr lang="fr-FR" sz="2000" b="1" i="1" dirty="0" smtClean="0"/>
              <a:t>: α=2</a:t>
            </a:r>
          </a:p>
        </p:txBody>
      </p:sp>
      <p:graphicFrame>
        <p:nvGraphicFramePr>
          <p:cNvPr id="109570" name="Object 2" descr="Papier journal"/>
          <p:cNvGraphicFramePr>
            <a:graphicFrameLocks noChangeAspect="1"/>
          </p:cNvGraphicFramePr>
          <p:nvPr/>
        </p:nvGraphicFramePr>
        <p:xfrm>
          <a:off x="1963738" y="1052513"/>
          <a:ext cx="5324475" cy="538162"/>
        </p:xfrm>
        <a:graphic>
          <a:graphicData uri="http://schemas.openxmlformats.org/presentationml/2006/ole">
            <p:oleObj spid="_x0000_s109570" name="Équation" r:id="rId3" imgW="1562040" imgH="177480" progId="Equation.3">
              <p:embed/>
            </p:oleObj>
          </a:graphicData>
        </a:graphic>
      </p:graphicFrame>
      <p:graphicFrame>
        <p:nvGraphicFramePr>
          <p:cNvPr id="109571" name="Object 3"/>
          <p:cNvGraphicFramePr>
            <a:graphicFrameLocks noChangeAspect="1"/>
          </p:cNvGraphicFramePr>
          <p:nvPr/>
        </p:nvGraphicFramePr>
        <p:xfrm>
          <a:off x="683568" y="1844824"/>
          <a:ext cx="2716993" cy="824905"/>
        </p:xfrm>
        <a:graphic>
          <a:graphicData uri="http://schemas.openxmlformats.org/presentationml/2006/ole">
            <p:oleObj spid="_x0000_s109571" name="Équation" r:id="rId4" imgW="1295280" imgH="393480" progId="Equation.3">
              <p:embed/>
            </p:oleObj>
          </a:graphicData>
        </a:graphic>
      </p:graphicFrame>
      <p:graphicFrame>
        <p:nvGraphicFramePr>
          <p:cNvPr id="109572" name="Object 4"/>
          <p:cNvGraphicFramePr>
            <a:graphicFrameLocks noChangeAspect="1"/>
          </p:cNvGraphicFramePr>
          <p:nvPr/>
        </p:nvGraphicFramePr>
        <p:xfrm>
          <a:off x="4499992" y="1844824"/>
          <a:ext cx="1898650" cy="893763"/>
        </p:xfrm>
        <a:graphic>
          <a:graphicData uri="http://schemas.openxmlformats.org/presentationml/2006/ole">
            <p:oleObj spid="_x0000_s109572" name="Équation" r:id="rId5" imgW="914400" imgH="431640" progId="Equation.3">
              <p:embed/>
            </p:oleObj>
          </a:graphicData>
        </a:graphic>
      </p:graphicFrame>
      <p:graphicFrame>
        <p:nvGraphicFramePr>
          <p:cNvPr id="109574" name="Object 6"/>
          <p:cNvGraphicFramePr>
            <a:graphicFrameLocks noChangeAspect="1"/>
          </p:cNvGraphicFramePr>
          <p:nvPr/>
        </p:nvGraphicFramePr>
        <p:xfrm>
          <a:off x="466725" y="3500438"/>
          <a:ext cx="3657600" cy="936625"/>
        </p:xfrm>
        <a:graphic>
          <a:graphicData uri="http://schemas.openxmlformats.org/presentationml/2006/ole">
            <p:oleObj spid="_x0000_s109574" name="Équation" r:id="rId6" imgW="1930320" imgH="495000" progId="Equation.3">
              <p:embed/>
            </p:oleObj>
          </a:graphicData>
        </a:graphic>
      </p:graphicFrame>
      <p:graphicFrame>
        <p:nvGraphicFramePr>
          <p:cNvPr id="109575" name="Object 7"/>
          <p:cNvGraphicFramePr>
            <a:graphicFrameLocks noChangeAspect="1"/>
          </p:cNvGraphicFramePr>
          <p:nvPr/>
        </p:nvGraphicFramePr>
        <p:xfrm>
          <a:off x="4427786" y="3788345"/>
          <a:ext cx="547688" cy="365125"/>
        </p:xfrm>
        <a:graphic>
          <a:graphicData uri="http://schemas.openxmlformats.org/presentationml/2006/ole">
            <p:oleObj spid="_x0000_s109575" name="Équation" r:id="rId7" imgW="228600" imgH="152280" progId="Equation.3">
              <p:embed/>
            </p:oleObj>
          </a:graphicData>
        </a:graphic>
      </p:graphicFrame>
      <p:graphicFrame>
        <p:nvGraphicFramePr>
          <p:cNvPr id="109576" name="Object 8"/>
          <p:cNvGraphicFramePr>
            <a:graphicFrameLocks noChangeAspect="1"/>
          </p:cNvGraphicFramePr>
          <p:nvPr/>
        </p:nvGraphicFramePr>
        <p:xfrm>
          <a:off x="5056188" y="3429000"/>
          <a:ext cx="2162175" cy="893763"/>
        </p:xfrm>
        <a:graphic>
          <a:graphicData uri="http://schemas.openxmlformats.org/presentationml/2006/ole">
            <p:oleObj spid="_x0000_s109576" name="Équation" r:id="rId8" imgW="1041120" imgH="431640" progId="Equation.3">
              <p:embed/>
            </p:oleObj>
          </a:graphicData>
        </a:graphic>
      </p:graphicFrame>
      <p:graphicFrame>
        <p:nvGraphicFramePr>
          <p:cNvPr id="109577" name="Object 9"/>
          <p:cNvGraphicFramePr>
            <a:graphicFrameLocks noChangeAspect="1"/>
          </p:cNvGraphicFramePr>
          <p:nvPr/>
        </p:nvGraphicFramePr>
        <p:xfrm>
          <a:off x="1907704" y="4725144"/>
          <a:ext cx="547687" cy="365125"/>
        </p:xfrm>
        <a:graphic>
          <a:graphicData uri="http://schemas.openxmlformats.org/presentationml/2006/ole">
            <p:oleObj spid="_x0000_s109577" name="Équation" r:id="rId9" imgW="228600" imgH="152280" progId="Equation.3">
              <p:embed/>
            </p:oleObj>
          </a:graphicData>
        </a:graphic>
      </p:graphicFrame>
      <p:graphicFrame>
        <p:nvGraphicFramePr>
          <p:cNvPr id="109578" name="Object 10"/>
          <p:cNvGraphicFramePr>
            <a:graphicFrameLocks noChangeAspect="1"/>
          </p:cNvGraphicFramePr>
          <p:nvPr/>
        </p:nvGraphicFramePr>
        <p:xfrm>
          <a:off x="2471738" y="4437063"/>
          <a:ext cx="2189162" cy="893762"/>
        </p:xfrm>
        <a:graphic>
          <a:graphicData uri="http://schemas.openxmlformats.org/presentationml/2006/ole">
            <p:oleObj spid="_x0000_s109578" name="Équation" r:id="rId10" imgW="1054080" imgH="431640" progId="Equation.3">
              <p:embed/>
            </p:oleObj>
          </a:graphicData>
        </a:graphic>
      </p:graphicFrame>
      <p:graphicFrame>
        <p:nvGraphicFramePr>
          <p:cNvPr id="16" name="Object 12"/>
          <p:cNvGraphicFramePr>
            <a:graphicFrameLocks noChangeAspect="1"/>
          </p:cNvGraphicFramePr>
          <p:nvPr/>
        </p:nvGraphicFramePr>
        <p:xfrm>
          <a:off x="2339975" y="5876925"/>
          <a:ext cx="2662238" cy="576263"/>
        </p:xfrm>
        <a:graphic>
          <a:graphicData uri="http://schemas.openxmlformats.org/presentationml/2006/ole">
            <p:oleObj spid="_x0000_s109579" name="Équation" r:id="rId11" imgW="685800" imgH="203040" progId="Equation.3">
              <p:embed/>
            </p:oleObj>
          </a:graphicData>
        </a:graphic>
      </p:graphicFrame>
      <p:cxnSp>
        <p:nvCxnSpPr>
          <p:cNvPr id="21" name="Connecteur droit avec flèche 20"/>
          <p:cNvCxnSpPr>
            <a:stCxn id="23" idx="4"/>
          </p:cNvCxnSpPr>
          <p:nvPr/>
        </p:nvCxnSpPr>
        <p:spPr>
          <a:xfrm flipH="1">
            <a:off x="2699792" y="5445224"/>
            <a:ext cx="36004" cy="648072"/>
          </a:xfrm>
          <a:prstGeom prst="straightConnector1">
            <a:avLst/>
          </a:prstGeom>
          <a:ln w="381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stCxn id="24" idx="4"/>
          </p:cNvCxnSpPr>
          <p:nvPr/>
        </p:nvCxnSpPr>
        <p:spPr>
          <a:xfrm>
            <a:off x="4283968" y="5373216"/>
            <a:ext cx="288032" cy="576064"/>
          </a:xfrm>
          <a:prstGeom prst="straightConnector1">
            <a:avLst/>
          </a:prstGeom>
          <a:ln w="381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e 22"/>
          <p:cNvSpPr/>
          <p:nvPr/>
        </p:nvSpPr>
        <p:spPr>
          <a:xfrm>
            <a:off x="2483768" y="4581128"/>
            <a:ext cx="504056" cy="8640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3995936" y="4581128"/>
            <a:ext cx="576064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6" name="Connecteur droit avec flèche 35"/>
          <p:cNvCxnSpPr>
            <a:stCxn id="37" idx="4"/>
          </p:cNvCxnSpPr>
          <p:nvPr/>
        </p:nvCxnSpPr>
        <p:spPr>
          <a:xfrm>
            <a:off x="3455876" y="5085184"/>
            <a:ext cx="108012" cy="1008112"/>
          </a:xfrm>
          <a:prstGeom prst="straightConnector1">
            <a:avLst/>
          </a:prstGeom>
          <a:ln w="381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llipse 36"/>
          <p:cNvSpPr/>
          <p:nvPr/>
        </p:nvSpPr>
        <p:spPr>
          <a:xfrm>
            <a:off x="3275856" y="4509120"/>
            <a:ext cx="360040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09580" name="Object 12"/>
          <p:cNvGraphicFramePr>
            <a:graphicFrameLocks noChangeAspect="1"/>
          </p:cNvGraphicFramePr>
          <p:nvPr/>
        </p:nvGraphicFramePr>
        <p:xfrm>
          <a:off x="3711575" y="2046288"/>
          <a:ext cx="395288" cy="395287"/>
        </p:xfrm>
        <a:graphic>
          <a:graphicData uri="http://schemas.openxmlformats.org/presentationml/2006/ole">
            <p:oleObj spid="_x0000_s109580" name="Équation" r:id="rId12" imgW="16488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9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9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09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09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0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0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3" grpId="0" animBg="1"/>
      <p:bldP spid="23" grpId="1" animBg="1"/>
      <p:bldP spid="24" grpId="0" animBg="1"/>
      <p:bldP spid="24" grpId="1" animBg="1"/>
      <p:bldP spid="37" grpId="0" animBg="1"/>
      <p:bldP spid="37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15</a:t>
            </a:fld>
            <a:endParaRPr lang="fr-BE" dirty="0"/>
          </a:p>
        </p:txBody>
      </p:sp>
      <p:graphicFrame>
        <p:nvGraphicFramePr>
          <p:cNvPr id="110594" name="Object 2"/>
          <p:cNvGraphicFramePr>
            <a:graphicFrameLocks noChangeAspect="1"/>
          </p:cNvGraphicFramePr>
          <p:nvPr/>
        </p:nvGraphicFramePr>
        <p:xfrm>
          <a:off x="1619672" y="260648"/>
          <a:ext cx="2837234" cy="1158348"/>
        </p:xfrm>
        <a:graphic>
          <a:graphicData uri="http://schemas.openxmlformats.org/presentationml/2006/ole">
            <p:oleObj spid="_x0000_s110594" name="Équation" r:id="rId3" imgW="1054080" imgH="431640" progId="Equation.3">
              <p:embed/>
            </p:oleObj>
          </a:graphicData>
        </a:graphic>
      </p:graphicFrame>
      <p:cxnSp>
        <p:nvCxnSpPr>
          <p:cNvPr id="7" name="Connecteur droit avec flèche 6"/>
          <p:cNvCxnSpPr/>
          <p:nvPr/>
        </p:nvCxnSpPr>
        <p:spPr>
          <a:xfrm flipH="1" flipV="1">
            <a:off x="647056" y="1772816"/>
            <a:ext cx="91594" cy="3339195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V="1">
            <a:off x="719064" y="5085184"/>
            <a:ext cx="3816424" cy="21903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rganigramme : Connecteur 10"/>
          <p:cNvSpPr/>
          <p:nvPr/>
        </p:nvSpPr>
        <p:spPr>
          <a:xfrm>
            <a:off x="611560" y="3501008"/>
            <a:ext cx="144016" cy="9716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11"/>
          <p:cNvCxnSpPr/>
          <p:nvPr/>
        </p:nvCxnSpPr>
        <p:spPr>
          <a:xfrm flipV="1">
            <a:off x="719064" y="2276872"/>
            <a:ext cx="1836712" cy="124603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1331640" y="3068960"/>
            <a:ext cx="2520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23"/>
          <p:cNvGraphicFramePr>
            <a:graphicFrameLocks noChangeAspect="1"/>
          </p:cNvGraphicFramePr>
          <p:nvPr/>
        </p:nvGraphicFramePr>
        <p:xfrm>
          <a:off x="2123728" y="2636912"/>
          <a:ext cx="517525" cy="366713"/>
        </p:xfrm>
        <a:graphic>
          <a:graphicData uri="http://schemas.openxmlformats.org/presentationml/2006/ole">
            <p:oleObj spid="_x0000_s110597" name="Équation" r:id="rId4" imgW="241200" imgH="177480" progId="Equation.3">
              <p:embed/>
            </p:oleObj>
          </a:graphicData>
        </a:graphic>
      </p:graphicFrame>
      <p:graphicFrame>
        <p:nvGraphicFramePr>
          <p:cNvPr id="16" name="Object 24"/>
          <p:cNvGraphicFramePr>
            <a:graphicFrameLocks noChangeAspect="1"/>
          </p:cNvGraphicFramePr>
          <p:nvPr/>
        </p:nvGraphicFramePr>
        <p:xfrm>
          <a:off x="3635896" y="5229200"/>
          <a:ext cx="844550" cy="338137"/>
        </p:xfrm>
        <a:graphic>
          <a:graphicData uri="http://schemas.openxmlformats.org/presentationml/2006/ole">
            <p:oleObj spid="_x0000_s110598" name="Équation" r:id="rId5" imgW="406080" imgH="177480" progId="Equation.3">
              <p:embed/>
            </p:oleObj>
          </a:graphicData>
        </a:graphic>
      </p:graphicFrame>
      <p:graphicFrame>
        <p:nvGraphicFramePr>
          <p:cNvPr id="17" name="Object 12"/>
          <p:cNvGraphicFramePr>
            <a:graphicFrameLocks noChangeAspect="1"/>
          </p:cNvGraphicFramePr>
          <p:nvPr/>
        </p:nvGraphicFramePr>
        <p:xfrm>
          <a:off x="8299252" y="5351482"/>
          <a:ext cx="844748" cy="338306"/>
        </p:xfrm>
        <a:graphic>
          <a:graphicData uri="http://schemas.openxmlformats.org/presentationml/2006/ole">
            <p:oleObj spid="_x0000_s110599" name="Équation" r:id="rId6" imgW="406080" imgH="177480" progId="Equation.3">
              <p:embed/>
            </p:oleObj>
          </a:graphicData>
        </a:graphic>
      </p:graphicFrame>
      <p:cxnSp>
        <p:nvCxnSpPr>
          <p:cNvPr id="18" name="Connecteur droit avec flèche 17"/>
          <p:cNvCxnSpPr/>
          <p:nvPr/>
        </p:nvCxnSpPr>
        <p:spPr>
          <a:xfrm flipH="1" flipV="1">
            <a:off x="4860032" y="1772816"/>
            <a:ext cx="19586" cy="3456385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4860032" y="5224277"/>
            <a:ext cx="4176464" cy="4923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18"/>
          <p:cNvGraphicFramePr>
            <a:graphicFrameLocks noChangeAspect="1"/>
          </p:cNvGraphicFramePr>
          <p:nvPr/>
        </p:nvGraphicFramePr>
        <p:xfrm>
          <a:off x="4211960" y="2874670"/>
          <a:ext cx="432048" cy="334525"/>
        </p:xfrm>
        <a:graphic>
          <a:graphicData uri="http://schemas.openxmlformats.org/presentationml/2006/ole">
            <p:oleObj spid="_x0000_s110600" name="Équation" r:id="rId7" imgW="279360" imgH="215640" progId="Equation.3">
              <p:embed/>
            </p:oleObj>
          </a:graphicData>
        </a:graphic>
      </p:graphicFrame>
      <p:graphicFrame>
        <p:nvGraphicFramePr>
          <p:cNvPr id="21" name="Object 19"/>
          <p:cNvGraphicFramePr>
            <a:graphicFrameLocks noChangeAspect="1"/>
          </p:cNvGraphicFramePr>
          <p:nvPr/>
        </p:nvGraphicFramePr>
        <p:xfrm>
          <a:off x="4283968" y="1772816"/>
          <a:ext cx="432048" cy="365478"/>
        </p:xfrm>
        <a:graphic>
          <a:graphicData uri="http://schemas.openxmlformats.org/presentationml/2006/ole">
            <p:oleObj spid="_x0000_s110601" name="Équation" r:id="rId8" imgW="253800" imgH="215640" progId="Equation.3">
              <p:embed/>
            </p:oleObj>
          </a:graphicData>
        </a:graphic>
      </p:graphicFrame>
      <p:graphicFrame>
        <p:nvGraphicFramePr>
          <p:cNvPr id="22" name="Object 22"/>
          <p:cNvGraphicFramePr>
            <a:graphicFrameLocks noChangeAspect="1"/>
          </p:cNvGraphicFramePr>
          <p:nvPr/>
        </p:nvGraphicFramePr>
        <p:xfrm>
          <a:off x="5292080" y="5125730"/>
          <a:ext cx="432048" cy="457859"/>
        </p:xfrm>
        <a:graphic>
          <a:graphicData uri="http://schemas.openxmlformats.org/presentationml/2006/ole">
            <p:oleObj spid="_x0000_s110602" name="Équation" r:id="rId9" imgW="215640" imgH="228600" progId="Equation.3">
              <p:embed/>
            </p:oleObj>
          </a:graphicData>
        </a:graphic>
      </p:graphicFrame>
      <p:sp>
        <p:nvSpPr>
          <p:cNvPr id="23" name="Organigramme : Connecteur 22"/>
          <p:cNvSpPr/>
          <p:nvPr/>
        </p:nvSpPr>
        <p:spPr>
          <a:xfrm>
            <a:off x="4788024" y="2996952"/>
            <a:ext cx="144016" cy="9716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Organigramme : Connecteur 23"/>
          <p:cNvSpPr/>
          <p:nvPr/>
        </p:nvSpPr>
        <p:spPr>
          <a:xfrm>
            <a:off x="4788024" y="4098806"/>
            <a:ext cx="144016" cy="9716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5" name="Object 23"/>
          <p:cNvGraphicFramePr>
            <a:graphicFrameLocks noChangeAspect="1"/>
          </p:cNvGraphicFramePr>
          <p:nvPr/>
        </p:nvGraphicFramePr>
        <p:xfrm>
          <a:off x="4211960" y="4026798"/>
          <a:ext cx="490538" cy="611188"/>
        </p:xfrm>
        <a:graphic>
          <a:graphicData uri="http://schemas.openxmlformats.org/presentationml/2006/ole">
            <p:oleObj spid="_x0000_s110603" name="Équation" r:id="rId10" imgW="317160" imgH="393480" progId="Equation.3">
              <p:embed/>
            </p:oleObj>
          </a:graphicData>
        </a:graphic>
      </p:graphicFrame>
      <p:sp>
        <p:nvSpPr>
          <p:cNvPr id="26" name="Arc 25"/>
          <p:cNvSpPr/>
          <p:nvPr/>
        </p:nvSpPr>
        <p:spPr>
          <a:xfrm rot="5400000" flipV="1">
            <a:off x="5976156" y="30354"/>
            <a:ext cx="3744416" cy="5976664"/>
          </a:xfrm>
          <a:prstGeom prst="arc">
            <a:avLst>
              <a:gd name="adj1" fmla="val 16278279"/>
              <a:gd name="adj2" fmla="val 21552938"/>
            </a:avLst>
          </a:prstGeom>
          <a:ln w="2540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7" name="Connecteur droit 26"/>
          <p:cNvCxnSpPr/>
          <p:nvPr/>
        </p:nvCxnSpPr>
        <p:spPr>
          <a:xfrm>
            <a:off x="4932040" y="4147386"/>
            <a:ext cx="576064" cy="23428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5508104" y="4170814"/>
            <a:ext cx="0" cy="108012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0604" name="Object 12"/>
          <p:cNvGraphicFramePr>
            <a:graphicFrameLocks noChangeAspect="1"/>
          </p:cNvGraphicFramePr>
          <p:nvPr/>
        </p:nvGraphicFramePr>
        <p:xfrm>
          <a:off x="179512" y="1700808"/>
          <a:ext cx="514541" cy="726529"/>
        </p:xfrm>
        <a:graphic>
          <a:graphicData uri="http://schemas.openxmlformats.org/presentationml/2006/ole">
            <p:oleObj spid="_x0000_s110604" name="Équation" r:id="rId11" imgW="304560" imgH="431640" progId="Equation.3">
              <p:embed/>
            </p:oleObj>
          </a:graphicData>
        </a:graphic>
      </p:graphicFrame>
      <p:graphicFrame>
        <p:nvGraphicFramePr>
          <p:cNvPr id="110605" name="Object 13"/>
          <p:cNvGraphicFramePr>
            <a:graphicFrameLocks noChangeAspect="1"/>
          </p:cNvGraphicFramePr>
          <p:nvPr/>
        </p:nvGraphicFramePr>
        <p:xfrm>
          <a:off x="0" y="3356992"/>
          <a:ext cx="534987" cy="727075"/>
        </p:xfrm>
        <a:graphic>
          <a:graphicData uri="http://schemas.openxmlformats.org/presentationml/2006/ole">
            <p:oleObj spid="_x0000_s110605" name="Équation" r:id="rId12" imgW="317160" imgH="431640" progId="Equation.3">
              <p:embed/>
            </p:oleObj>
          </a:graphicData>
        </a:graphic>
      </p:graphicFrame>
      <p:graphicFrame>
        <p:nvGraphicFramePr>
          <p:cNvPr id="110606" name="Object 14"/>
          <p:cNvGraphicFramePr>
            <a:graphicFrameLocks noChangeAspect="1"/>
          </p:cNvGraphicFramePr>
          <p:nvPr/>
        </p:nvGraphicFramePr>
        <p:xfrm>
          <a:off x="1619672" y="6237312"/>
          <a:ext cx="6624736" cy="414338"/>
        </p:xfrm>
        <a:graphic>
          <a:graphicData uri="http://schemas.openxmlformats.org/presentationml/2006/ole">
            <p:oleObj spid="_x0000_s110606" name="Équation" r:id="rId13" imgW="3644640" imgH="228600" progId="Equation.3">
              <p:embed/>
            </p:oleObj>
          </a:graphicData>
        </a:graphic>
      </p:graphicFrame>
      <p:graphicFrame>
        <p:nvGraphicFramePr>
          <p:cNvPr id="110608" name="Object 16"/>
          <p:cNvGraphicFramePr>
            <a:graphicFrameLocks noChangeAspect="1"/>
          </p:cNvGraphicFramePr>
          <p:nvPr/>
        </p:nvGraphicFramePr>
        <p:xfrm>
          <a:off x="395536" y="5517232"/>
          <a:ext cx="2181226" cy="876300"/>
        </p:xfrm>
        <a:graphic>
          <a:graphicData uri="http://schemas.openxmlformats.org/presentationml/2006/ole">
            <p:oleObj spid="_x0000_s110608" name="Équation" r:id="rId14" imgW="1295280" imgH="520560" progId="Equation.3">
              <p:embed/>
            </p:oleObj>
          </a:graphicData>
        </a:graphic>
      </p:graphicFrame>
      <p:graphicFrame>
        <p:nvGraphicFramePr>
          <p:cNvPr id="110609" name="Object 17"/>
          <p:cNvGraphicFramePr>
            <a:graphicFrameLocks noChangeAspect="1"/>
          </p:cNvGraphicFramePr>
          <p:nvPr/>
        </p:nvGraphicFramePr>
        <p:xfrm>
          <a:off x="2771800" y="5733256"/>
          <a:ext cx="547687" cy="365125"/>
        </p:xfrm>
        <a:graphic>
          <a:graphicData uri="http://schemas.openxmlformats.org/presentationml/2006/ole">
            <p:oleObj spid="_x0000_s110609" name="Équation" r:id="rId15" imgW="228600" imgH="152280" progId="Equation.3">
              <p:embed/>
            </p:oleObj>
          </a:graphicData>
        </a:graphic>
      </p:graphicFrame>
      <p:graphicFrame>
        <p:nvGraphicFramePr>
          <p:cNvPr id="110610" name="Object 18"/>
          <p:cNvGraphicFramePr>
            <a:graphicFrameLocks noChangeAspect="1"/>
          </p:cNvGraphicFramePr>
          <p:nvPr/>
        </p:nvGraphicFramePr>
        <p:xfrm>
          <a:off x="3275856" y="5589240"/>
          <a:ext cx="1325562" cy="727075"/>
        </p:xfrm>
        <a:graphic>
          <a:graphicData uri="http://schemas.openxmlformats.org/presentationml/2006/ole">
            <p:oleObj spid="_x0000_s110610" name="Équation" r:id="rId16" imgW="787320" imgH="431640" progId="Equation.3">
              <p:embed/>
            </p:oleObj>
          </a:graphicData>
        </a:graphic>
      </p:graphicFrame>
      <p:graphicFrame>
        <p:nvGraphicFramePr>
          <p:cNvPr id="110611" name="Object 19"/>
          <p:cNvGraphicFramePr>
            <a:graphicFrameLocks noChangeAspect="1"/>
          </p:cNvGraphicFramePr>
          <p:nvPr/>
        </p:nvGraphicFramePr>
        <p:xfrm>
          <a:off x="6443663" y="3140075"/>
          <a:ext cx="1325562" cy="727075"/>
        </p:xfrm>
        <a:graphic>
          <a:graphicData uri="http://schemas.openxmlformats.org/presentationml/2006/ole">
            <p:oleObj spid="_x0000_s110611" name="Équation" r:id="rId17" imgW="787320" imgH="431640" progId="Equation.3">
              <p:embed/>
            </p:oleObj>
          </a:graphicData>
        </a:graphic>
      </p:graphicFrame>
      <p:graphicFrame>
        <p:nvGraphicFramePr>
          <p:cNvPr id="110612" name="Object 20"/>
          <p:cNvGraphicFramePr>
            <a:graphicFrameLocks noChangeAspect="1"/>
          </p:cNvGraphicFramePr>
          <p:nvPr/>
        </p:nvGraphicFramePr>
        <p:xfrm>
          <a:off x="5004048" y="548680"/>
          <a:ext cx="2313690" cy="548828"/>
        </p:xfrm>
        <a:graphic>
          <a:graphicData uri="http://schemas.openxmlformats.org/presentationml/2006/ole">
            <p:oleObj spid="_x0000_s110612" name="Équation" r:id="rId18" imgW="927000" imgH="228600" progId="Equation.3">
              <p:embed/>
            </p:oleObj>
          </a:graphicData>
        </a:graphic>
      </p:graphicFrame>
      <p:sp>
        <p:nvSpPr>
          <p:cNvPr id="47" name="Rectangle 46"/>
          <p:cNvSpPr/>
          <p:nvPr/>
        </p:nvSpPr>
        <p:spPr>
          <a:xfrm>
            <a:off x="6588224" y="2276872"/>
            <a:ext cx="9361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i="1" dirty="0" smtClean="0"/>
              <a:t>α=2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0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0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1" dur="500"/>
                                        <p:tgtEl>
                                          <p:spTgt spid="110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6" dur="500"/>
                                        <p:tgtEl>
                                          <p:spTgt spid="110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1" dur="500"/>
                                        <p:tgtEl>
                                          <p:spTgt spid="110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6" dur="500"/>
                                        <p:tgtEl>
                                          <p:spTgt spid="110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1" dur="500"/>
                                        <p:tgtEl>
                                          <p:spTgt spid="110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10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10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110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3" grpId="0" animBg="1"/>
      <p:bldP spid="24" grpId="0" animBg="1"/>
      <p:bldP spid="26" grpId="0" animBg="1"/>
      <p:bldP spid="4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16</a:t>
            </a:fld>
            <a:endParaRPr lang="fr-BE" dirty="0"/>
          </a:p>
        </p:txBody>
      </p:sp>
      <p:sp>
        <p:nvSpPr>
          <p:cNvPr id="6" name="Rectangle 5"/>
          <p:cNvSpPr/>
          <p:nvPr/>
        </p:nvSpPr>
        <p:spPr>
          <a:xfrm>
            <a:off x="0" y="404664"/>
            <a:ext cx="44279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fr-FR" sz="2000" b="1" i="1" dirty="0" smtClean="0"/>
              <a:t>d)     Si l’un des réactifs est en excès</a:t>
            </a:r>
          </a:p>
        </p:txBody>
      </p:sp>
      <p:graphicFrame>
        <p:nvGraphicFramePr>
          <p:cNvPr id="111618" name="Object 2" descr="Papier journal"/>
          <p:cNvGraphicFramePr>
            <a:graphicFrameLocks noChangeAspect="1"/>
          </p:cNvGraphicFramePr>
          <p:nvPr/>
        </p:nvGraphicFramePr>
        <p:xfrm>
          <a:off x="2339752" y="836712"/>
          <a:ext cx="4243387" cy="538162"/>
        </p:xfrm>
        <a:graphic>
          <a:graphicData uri="http://schemas.openxmlformats.org/presentationml/2006/ole">
            <p:oleObj spid="_x0000_s111618" name="Équation" r:id="rId3" imgW="1244520" imgH="177480" progId="Equation.3">
              <p:embed/>
            </p:oleObj>
          </a:graphicData>
        </a:graphic>
      </p:graphicFrame>
      <p:graphicFrame>
        <p:nvGraphicFramePr>
          <p:cNvPr id="111619" name="Object 3" descr="Papier journal"/>
          <p:cNvGraphicFramePr>
            <a:graphicFrameLocks noChangeAspect="1"/>
          </p:cNvGraphicFramePr>
          <p:nvPr/>
        </p:nvGraphicFramePr>
        <p:xfrm>
          <a:off x="5076056" y="2132856"/>
          <a:ext cx="1512168" cy="415342"/>
        </p:xfrm>
        <a:graphic>
          <a:graphicData uri="http://schemas.openxmlformats.org/presentationml/2006/ole">
            <p:oleObj spid="_x0000_s111619" name="Équation" r:id="rId4" imgW="698400" imgH="215640" progId="Equation.3">
              <p:embed/>
            </p:oleObj>
          </a:graphicData>
        </a:graphic>
      </p:graphicFrame>
      <p:graphicFrame>
        <p:nvGraphicFramePr>
          <p:cNvPr id="111620" name="Object 4"/>
          <p:cNvGraphicFramePr>
            <a:graphicFrameLocks noChangeAspect="1"/>
          </p:cNvGraphicFramePr>
          <p:nvPr/>
        </p:nvGraphicFramePr>
        <p:xfrm>
          <a:off x="323528" y="2204864"/>
          <a:ext cx="4283967" cy="330737"/>
        </p:xfrm>
        <a:graphic>
          <a:graphicData uri="http://schemas.openxmlformats.org/presentationml/2006/ole">
            <p:oleObj spid="_x0000_s111620" name="Équation" r:id="rId5" imgW="2044440" imgH="177480" progId="Equation.3">
              <p:embed/>
            </p:oleObj>
          </a:graphicData>
        </a:graphic>
      </p:graphicFrame>
      <p:graphicFrame>
        <p:nvGraphicFramePr>
          <p:cNvPr id="111621" name="Object 5"/>
          <p:cNvGraphicFramePr>
            <a:graphicFrameLocks noChangeAspect="1"/>
          </p:cNvGraphicFramePr>
          <p:nvPr/>
        </p:nvGraphicFramePr>
        <p:xfrm>
          <a:off x="251520" y="2852936"/>
          <a:ext cx="4968552" cy="379412"/>
        </p:xfrm>
        <a:graphic>
          <a:graphicData uri="http://schemas.openxmlformats.org/presentationml/2006/ole">
            <p:oleObj spid="_x0000_s111621" name="Équation" r:id="rId6" imgW="2692080" imgH="203040" progId="Equation.3">
              <p:embed/>
            </p:oleObj>
          </a:graphicData>
        </a:graphic>
      </p:graphicFrame>
      <p:graphicFrame>
        <p:nvGraphicFramePr>
          <p:cNvPr id="111622" name="Object 6"/>
          <p:cNvGraphicFramePr>
            <a:graphicFrameLocks noChangeAspect="1"/>
          </p:cNvGraphicFramePr>
          <p:nvPr/>
        </p:nvGraphicFramePr>
        <p:xfrm>
          <a:off x="957263" y="3373438"/>
          <a:ext cx="2024062" cy="504825"/>
        </p:xfrm>
        <a:graphic>
          <a:graphicData uri="http://schemas.openxmlformats.org/presentationml/2006/ole">
            <p:oleObj spid="_x0000_s111622" name="Équation" r:id="rId7" imgW="965160" imgH="241200" progId="Equation.3">
              <p:embed/>
            </p:oleObj>
          </a:graphicData>
        </a:graphic>
      </p:graphicFrame>
      <p:graphicFrame>
        <p:nvGraphicFramePr>
          <p:cNvPr id="111623" name="Object 7"/>
          <p:cNvGraphicFramePr>
            <a:graphicFrameLocks noChangeAspect="1"/>
          </p:cNvGraphicFramePr>
          <p:nvPr/>
        </p:nvGraphicFramePr>
        <p:xfrm>
          <a:off x="971600" y="4149080"/>
          <a:ext cx="1436688" cy="506412"/>
        </p:xfrm>
        <a:graphic>
          <a:graphicData uri="http://schemas.openxmlformats.org/presentationml/2006/ole">
            <p:oleObj spid="_x0000_s111623" name="Équation" r:id="rId8" imgW="685800" imgH="241200" progId="Equation.3">
              <p:embed/>
            </p:oleObj>
          </a:graphicData>
        </a:graphic>
      </p:graphicFrame>
      <p:sp>
        <p:nvSpPr>
          <p:cNvPr id="14" name="Ellipse 13"/>
          <p:cNvSpPr/>
          <p:nvPr/>
        </p:nvSpPr>
        <p:spPr>
          <a:xfrm>
            <a:off x="1475656" y="3284984"/>
            <a:ext cx="936104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avec flèche 14"/>
          <p:cNvCxnSpPr/>
          <p:nvPr/>
        </p:nvCxnSpPr>
        <p:spPr>
          <a:xfrm flipH="1">
            <a:off x="1619672" y="3861048"/>
            <a:ext cx="288032" cy="432048"/>
          </a:xfrm>
          <a:prstGeom prst="straightConnector1">
            <a:avLst/>
          </a:prstGeom>
          <a:ln w="381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1624" name="Object 8"/>
          <p:cNvGraphicFramePr>
            <a:graphicFrameLocks noChangeAspect="1"/>
          </p:cNvGraphicFramePr>
          <p:nvPr/>
        </p:nvGraphicFramePr>
        <p:xfrm>
          <a:off x="3240088" y="3664420"/>
          <a:ext cx="2484040" cy="374180"/>
        </p:xfrm>
        <a:graphic>
          <a:graphicData uri="http://schemas.openxmlformats.org/presentationml/2006/ole">
            <p:oleObj spid="_x0000_s111624" name="Équation" r:id="rId9" imgW="1269720" imgH="203040" progId="Equation.3">
              <p:embed/>
            </p:oleObj>
          </a:graphicData>
        </a:graphic>
      </p:graphicFrame>
      <p:graphicFrame>
        <p:nvGraphicFramePr>
          <p:cNvPr id="111625" name="Object 9"/>
          <p:cNvGraphicFramePr>
            <a:graphicFrameLocks noChangeAspect="1"/>
          </p:cNvGraphicFramePr>
          <p:nvPr/>
        </p:nvGraphicFramePr>
        <p:xfrm>
          <a:off x="3275856" y="4149080"/>
          <a:ext cx="4104455" cy="384928"/>
        </p:xfrm>
        <a:graphic>
          <a:graphicData uri="http://schemas.openxmlformats.org/presentationml/2006/ole">
            <p:oleObj spid="_x0000_s111625" name="Équation" r:id="rId10" imgW="2133360" imgH="203040" progId="Equation.3">
              <p:embed/>
            </p:oleObj>
          </a:graphicData>
        </a:graphic>
      </p:graphicFrame>
      <p:graphicFrame>
        <p:nvGraphicFramePr>
          <p:cNvPr id="111626" name="Object 10"/>
          <p:cNvGraphicFramePr>
            <a:graphicFrameLocks noChangeAspect="1"/>
          </p:cNvGraphicFramePr>
          <p:nvPr/>
        </p:nvGraphicFramePr>
        <p:xfrm>
          <a:off x="3014663" y="4581525"/>
          <a:ext cx="2574925" cy="374650"/>
        </p:xfrm>
        <a:graphic>
          <a:graphicData uri="http://schemas.openxmlformats.org/presentationml/2006/ole">
            <p:oleObj spid="_x0000_s111626" name="Équation" r:id="rId11" imgW="1396800" imgH="203040" progId="Equation.3">
              <p:embed/>
            </p:oleObj>
          </a:graphicData>
        </a:graphic>
      </p:graphicFrame>
      <p:graphicFrame>
        <p:nvGraphicFramePr>
          <p:cNvPr id="111627" name="Object 11"/>
          <p:cNvGraphicFramePr>
            <a:graphicFrameLocks noChangeAspect="1"/>
          </p:cNvGraphicFramePr>
          <p:nvPr/>
        </p:nvGraphicFramePr>
        <p:xfrm>
          <a:off x="3203848" y="5085184"/>
          <a:ext cx="2293938" cy="374650"/>
        </p:xfrm>
        <a:graphic>
          <a:graphicData uri="http://schemas.openxmlformats.org/presentationml/2006/ole">
            <p:oleObj spid="_x0000_s111627" name="Équation" r:id="rId12" imgW="1244520" imgH="203040" progId="Equation.3">
              <p:embed/>
            </p:oleObj>
          </a:graphicData>
        </a:graphic>
      </p:graphicFrame>
      <p:cxnSp>
        <p:nvCxnSpPr>
          <p:cNvPr id="22" name="Connecteur droit avec flèche 21"/>
          <p:cNvCxnSpPr/>
          <p:nvPr/>
        </p:nvCxnSpPr>
        <p:spPr>
          <a:xfrm>
            <a:off x="3563888" y="1556792"/>
            <a:ext cx="144016" cy="3240360"/>
          </a:xfrm>
          <a:prstGeom prst="straightConnector1">
            <a:avLst/>
          </a:prstGeom>
          <a:ln w="381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stCxn id="34" idx="2"/>
          </p:cNvCxnSpPr>
          <p:nvPr/>
        </p:nvCxnSpPr>
        <p:spPr>
          <a:xfrm>
            <a:off x="4283968" y="1268760"/>
            <a:ext cx="216024" cy="3888432"/>
          </a:xfrm>
          <a:prstGeom prst="straightConnector1">
            <a:avLst/>
          </a:prstGeom>
          <a:ln w="381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ccolade ouvrante 33"/>
          <p:cNvSpPr/>
          <p:nvPr/>
        </p:nvSpPr>
        <p:spPr>
          <a:xfrm rot="16200000">
            <a:off x="3203848" y="692696"/>
            <a:ext cx="504056" cy="1656184"/>
          </a:xfrm>
          <a:prstGeom prst="leftBrace">
            <a:avLst>
              <a:gd name="adj1" fmla="val 8333"/>
              <a:gd name="adj2" fmla="val 5606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323528" y="5661248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fr-FR" sz="2000" b="1" i="1" dirty="0" smtClean="0"/>
              <a:t>e)     Dans le cas de réactifs à l’état gazeux, remplacer la concentration par les pressions partielles.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1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11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11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11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1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11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 animBg="1"/>
      <p:bldP spid="14" grpId="1" animBg="1"/>
      <p:bldP spid="34" grpId="0" animBg="1"/>
      <p:bldP spid="34" grpId="1" animBg="1"/>
      <p:bldP spid="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2132856"/>
            <a:ext cx="2808312" cy="418058"/>
          </a:xfrm>
        </p:spPr>
        <p:txBody>
          <a:bodyPr>
            <a:noAutofit/>
          </a:bodyPr>
          <a:lstStyle/>
          <a:p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fr-FR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</a:rPr>
              <a:t> élémentaire</a:t>
            </a:r>
            <a:br>
              <a:rPr lang="fr-FR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fr-FR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17</a:t>
            </a:fld>
            <a:endParaRPr lang="fr-BE" dirty="0"/>
          </a:p>
        </p:txBody>
      </p:sp>
      <p:graphicFrame>
        <p:nvGraphicFramePr>
          <p:cNvPr id="112642" name="Object 2" descr="Papier journal"/>
          <p:cNvGraphicFramePr>
            <a:graphicFrameLocks noChangeAspect="1"/>
          </p:cNvGraphicFramePr>
          <p:nvPr/>
        </p:nvGraphicFramePr>
        <p:xfrm>
          <a:off x="852488" y="2852738"/>
          <a:ext cx="2255837" cy="466725"/>
        </p:xfrm>
        <a:graphic>
          <a:graphicData uri="http://schemas.openxmlformats.org/presentationml/2006/ole">
            <p:oleObj spid="_x0000_s112642" name="Équation" r:id="rId3" imgW="1358640" imgH="177480" progId="Equation.3">
              <p:embed/>
            </p:oleObj>
          </a:graphicData>
        </a:graphic>
      </p:graphicFrame>
      <p:sp>
        <p:nvSpPr>
          <p:cNvPr id="8" name="Titre 1"/>
          <p:cNvSpPr txBox="1">
            <a:spLocks/>
          </p:cNvSpPr>
          <p:nvPr/>
        </p:nvSpPr>
        <p:spPr>
          <a:xfrm>
            <a:off x="1835696" y="260648"/>
            <a:ext cx="5184576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f-Différents</a:t>
            </a:r>
            <a:r>
              <a:rPr kumimoji="0" lang="fr-FR" sz="28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types de </a:t>
            </a: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Réactions </a:t>
            </a:r>
            <a:b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1475656" y="908720"/>
            <a:ext cx="1800200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Simple</a:t>
            </a:r>
            <a:b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rgbClr val="00CC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5364088" y="908720"/>
            <a:ext cx="2664296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2800" b="1" dirty="0" smtClean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complexe</a:t>
            </a: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2" name="Connecteur droit avec flèche 11"/>
          <p:cNvCxnSpPr>
            <a:stCxn id="8" idx="2"/>
          </p:cNvCxnSpPr>
          <p:nvPr/>
        </p:nvCxnSpPr>
        <p:spPr>
          <a:xfrm flipH="1">
            <a:off x="2339752" y="678706"/>
            <a:ext cx="2088232" cy="230014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8" idx="2"/>
            <a:endCxn id="10" idx="0"/>
          </p:cNvCxnSpPr>
          <p:nvPr/>
        </p:nvCxnSpPr>
        <p:spPr>
          <a:xfrm>
            <a:off x="4427984" y="678706"/>
            <a:ext cx="2268252" cy="230014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>
            <a:stCxn id="9" idx="2"/>
            <a:endCxn id="2" idx="0"/>
          </p:cNvCxnSpPr>
          <p:nvPr/>
        </p:nvCxnSpPr>
        <p:spPr>
          <a:xfrm>
            <a:off x="2375756" y="1326778"/>
            <a:ext cx="0" cy="80607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6732240" y="1340768"/>
            <a:ext cx="0" cy="648072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2643" name="Object 3" descr="Papier journal"/>
          <p:cNvGraphicFramePr>
            <a:graphicFrameLocks noChangeAspect="1"/>
          </p:cNvGraphicFramePr>
          <p:nvPr/>
        </p:nvGraphicFramePr>
        <p:xfrm>
          <a:off x="838200" y="3716338"/>
          <a:ext cx="2354263" cy="433387"/>
        </p:xfrm>
        <a:graphic>
          <a:graphicData uri="http://schemas.openxmlformats.org/presentationml/2006/ole">
            <p:oleObj spid="_x0000_s112643" name="Équation" r:id="rId4" imgW="1054080" imgH="177480" progId="Equation.3">
              <p:embed/>
            </p:oleObj>
          </a:graphicData>
        </a:graphic>
      </p:graphicFrame>
      <p:cxnSp>
        <p:nvCxnSpPr>
          <p:cNvPr id="26" name="Connecteur droit avec flèche 25"/>
          <p:cNvCxnSpPr/>
          <p:nvPr/>
        </p:nvCxnSpPr>
        <p:spPr>
          <a:xfrm>
            <a:off x="2339752" y="4293096"/>
            <a:ext cx="0" cy="80607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2644" name="Object 4" descr="Papier journal"/>
          <p:cNvGraphicFramePr>
            <a:graphicFrameLocks noChangeAspect="1"/>
          </p:cNvGraphicFramePr>
          <p:nvPr/>
        </p:nvGraphicFramePr>
        <p:xfrm>
          <a:off x="216024" y="5301208"/>
          <a:ext cx="4427984" cy="390748"/>
        </p:xfrm>
        <a:graphic>
          <a:graphicData uri="http://schemas.openxmlformats.org/presentationml/2006/ole">
            <p:oleObj spid="_x0000_s112644" name="Équation" r:id="rId5" imgW="2311200" imgH="203040" progId="Equation.3">
              <p:embed/>
            </p:oleObj>
          </a:graphicData>
        </a:graphic>
      </p:graphicFrame>
      <p:sp>
        <p:nvSpPr>
          <p:cNvPr id="28" name="Titre 1"/>
          <p:cNvSpPr txBox="1">
            <a:spLocks/>
          </p:cNvSpPr>
          <p:nvPr/>
        </p:nvSpPr>
        <p:spPr>
          <a:xfrm>
            <a:off x="5508104" y="1916832"/>
            <a:ext cx="2808312" cy="42484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fr-FR" sz="2800" b="1" dirty="0" smtClean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Successives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fr-FR" sz="2800" b="1" dirty="0" smtClean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Réversibles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Jumelles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fr-FR" sz="2800" b="1" dirty="0" smtClean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fr-FR" sz="2800" b="1" dirty="0" smtClean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Compétitives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mixtes</a:t>
            </a: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2645" name="Object 5" descr="Papier journal"/>
          <p:cNvGraphicFramePr>
            <a:graphicFrameLocks noChangeAspect="1"/>
          </p:cNvGraphicFramePr>
          <p:nvPr/>
        </p:nvGraphicFramePr>
        <p:xfrm>
          <a:off x="5940153" y="2348880"/>
          <a:ext cx="1872207" cy="376372"/>
        </p:xfrm>
        <a:graphic>
          <a:graphicData uri="http://schemas.openxmlformats.org/presentationml/2006/ole">
            <p:oleObj spid="_x0000_s112645" name="Équation" r:id="rId6" imgW="965160" imgH="177480" progId="Equation.3">
              <p:embed/>
            </p:oleObj>
          </a:graphicData>
        </a:graphic>
      </p:graphicFrame>
      <p:graphicFrame>
        <p:nvGraphicFramePr>
          <p:cNvPr id="112646" name="Object 6" descr="Papier journal"/>
          <p:cNvGraphicFramePr>
            <a:graphicFrameLocks noChangeAspect="1"/>
          </p:cNvGraphicFramePr>
          <p:nvPr/>
        </p:nvGraphicFramePr>
        <p:xfrm>
          <a:off x="5940152" y="3212977"/>
          <a:ext cx="1224136" cy="397843"/>
        </p:xfrm>
        <a:graphic>
          <a:graphicData uri="http://schemas.openxmlformats.org/presentationml/2006/ole">
            <p:oleObj spid="_x0000_s112646" name="Équation" r:id="rId7" imgW="596880" imgH="177480" progId="Equation.3">
              <p:embed/>
            </p:oleObj>
          </a:graphicData>
        </a:graphic>
      </p:graphicFrame>
      <p:graphicFrame>
        <p:nvGraphicFramePr>
          <p:cNvPr id="112647" name="Object 7" descr="Papier journal"/>
          <p:cNvGraphicFramePr>
            <a:graphicFrameLocks noChangeAspect="1"/>
          </p:cNvGraphicFramePr>
          <p:nvPr/>
        </p:nvGraphicFramePr>
        <p:xfrm>
          <a:off x="5940152" y="4005064"/>
          <a:ext cx="1728192" cy="388310"/>
        </p:xfrm>
        <a:graphic>
          <a:graphicData uri="http://schemas.openxmlformats.org/presentationml/2006/ole">
            <p:oleObj spid="_x0000_s112647" name="Équation" r:id="rId8" imgW="863280" imgH="177480" progId="Equation.3">
              <p:embed/>
            </p:oleObj>
          </a:graphicData>
        </a:graphic>
      </p:graphicFrame>
      <p:graphicFrame>
        <p:nvGraphicFramePr>
          <p:cNvPr id="112648" name="Object 8" descr="Papier journal"/>
          <p:cNvGraphicFramePr>
            <a:graphicFrameLocks noChangeAspect="1"/>
          </p:cNvGraphicFramePr>
          <p:nvPr/>
        </p:nvGraphicFramePr>
        <p:xfrm>
          <a:off x="6012161" y="5157192"/>
          <a:ext cx="1872208" cy="397134"/>
        </p:xfrm>
        <a:graphic>
          <a:graphicData uri="http://schemas.openxmlformats.org/presentationml/2006/ole">
            <p:oleObj spid="_x0000_s112648" name="Équation" r:id="rId9" imgW="914400" imgH="177480" progId="Equation.3">
              <p:embed/>
            </p:oleObj>
          </a:graphicData>
        </a:graphic>
      </p:graphicFrame>
      <p:graphicFrame>
        <p:nvGraphicFramePr>
          <p:cNvPr id="112649" name="Object 9" descr="Papier journal"/>
          <p:cNvGraphicFramePr>
            <a:graphicFrameLocks noChangeAspect="1"/>
          </p:cNvGraphicFramePr>
          <p:nvPr/>
        </p:nvGraphicFramePr>
        <p:xfrm>
          <a:off x="6012161" y="6059820"/>
          <a:ext cx="2016224" cy="394856"/>
        </p:xfrm>
        <a:graphic>
          <a:graphicData uri="http://schemas.openxmlformats.org/presentationml/2006/ole">
            <p:oleObj spid="_x0000_s112649" name="Équation" r:id="rId10" imgW="990360" imgH="177480" progId="Equation.3">
              <p:embed/>
            </p:oleObj>
          </a:graphicData>
        </a:graphic>
      </p:graphicFrame>
      <p:graphicFrame>
        <p:nvGraphicFramePr>
          <p:cNvPr id="112650" name="Object 10" descr="Papier journal"/>
          <p:cNvGraphicFramePr>
            <a:graphicFrameLocks noChangeAspect="1"/>
          </p:cNvGraphicFramePr>
          <p:nvPr/>
        </p:nvGraphicFramePr>
        <p:xfrm>
          <a:off x="5940152" y="4437113"/>
          <a:ext cx="1584176" cy="366820"/>
        </p:xfrm>
        <a:graphic>
          <a:graphicData uri="http://schemas.openxmlformats.org/presentationml/2006/ole">
            <p:oleObj spid="_x0000_s112650" name="Équation" r:id="rId11" imgW="838080" imgH="177480" progId="Equation.3">
              <p:embed/>
            </p:oleObj>
          </a:graphicData>
        </a:graphic>
      </p:graphicFrame>
      <p:graphicFrame>
        <p:nvGraphicFramePr>
          <p:cNvPr id="112651" name="Object 11"/>
          <p:cNvGraphicFramePr>
            <a:graphicFrameLocks noChangeAspect="1"/>
          </p:cNvGraphicFramePr>
          <p:nvPr/>
        </p:nvGraphicFramePr>
        <p:xfrm>
          <a:off x="6012161" y="5517232"/>
          <a:ext cx="1800200" cy="387277"/>
        </p:xfrm>
        <a:graphic>
          <a:graphicData uri="http://schemas.openxmlformats.org/presentationml/2006/ole">
            <p:oleObj spid="_x0000_s112651" name="Équation" r:id="rId12" imgW="901440" imgH="177480" progId="Equation.3">
              <p:embed/>
            </p:oleObj>
          </a:graphicData>
        </a:graphic>
      </p:graphicFrame>
      <p:graphicFrame>
        <p:nvGraphicFramePr>
          <p:cNvPr id="112652" name="Object 12"/>
          <p:cNvGraphicFramePr>
            <a:graphicFrameLocks noChangeAspect="1"/>
          </p:cNvGraphicFramePr>
          <p:nvPr/>
        </p:nvGraphicFramePr>
        <p:xfrm>
          <a:off x="6084168" y="6424613"/>
          <a:ext cx="1656184" cy="433387"/>
        </p:xfrm>
        <a:graphic>
          <a:graphicData uri="http://schemas.openxmlformats.org/presentationml/2006/ole">
            <p:oleObj spid="_x0000_s112652" name="Équation" r:id="rId13" imgW="95220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2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12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12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1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12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12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12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5482952" cy="634082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002060"/>
                </a:solidFill>
              </a:rPr>
              <a:t>g-Etat de transition</a:t>
            </a:r>
            <a:endParaRPr lang="fr-FR" sz="3200" b="1" dirty="0">
              <a:solidFill>
                <a:srgbClr val="00206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18</a:t>
            </a:fld>
            <a:endParaRPr lang="fr-BE" dirty="0"/>
          </a:p>
        </p:txBody>
      </p:sp>
      <p:pic>
        <p:nvPicPr>
          <p:cNvPr id="1136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3777" y="1052736"/>
            <a:ext cx="7764647" cy="2323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66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212976"/>
            <a:ext cx="4968552" cy="3246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3670" name="Object 6"/>
          <p:cNvGraphicFramePr>
            <a:graphicFrameLocks noChangeAspect="1"/>
          </p:cNvGraphicFramePr>
          <p:nvPr/>
        </p:nvGraphicFramePr>
        <p:xfrm>
          <a:off x="971600" y="4581128"/>
          <a:ext cx="1907704" cy="273829"/>
        </p:xfrm>
        <a:graphic>
          <a:graphicData uri="http://schemas.openxmlformats.org/presentationml/2006/ole">
            <p:oleObj spid="_x0000_s113670" name="Équation" r:id="rId5" imgW="15872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1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19</a:t>
            </a:fld>
            <a:endParaRPr lang="fr-BE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5482952" cy="634082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002060"/>
                </a:solidFill>
              </a:rPr>
              <a:t>h-Loi d’</a:t>
            </a:r>
            <a:r>
              <a:rPr lang="fr-FR" sz="3200" b="1" dirty="0" err="1" smtClean="0">
                <a:solidFill>
                  <a:srgbClr val="002060"/>
                </a:solidFill>
              </a:rPr>
              <a:t>Arrhénius</a:t>
            </a:r>
            <a:endParaRPr lang="fr-FR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114690" name="Object 2"/>
          <p:cNvGraphicFramePr>
            <a:graphicFrameLocks noChangeAspect="1"/>
          </p:cNvGraphicFramePr>
          <p:nvPr/>
        </p:nvGraphicFramePr>
        <p:xfrm>
          <a:off x="539552" y="1412776"/>
          <a:ext cx="2160240" cy="504825"/>
        </p:xfrm>
        <a:graphic>
          <a:graphicData uri="http://schemas.openxmlformats.org/presentationml/2006/ole">
            <p:oleObj spid="_x0000_s114690" name="Équation" r:id="rId3" imgW="965160" imgH="241200" progId="Equation.3">
              <p:embed/>
            </p:oleObj>
          </a:graphicData>
        </a:graphic>
      </p:graphicFrame>
      <p:sp>
        <p:nvSpPr>
          <p:cNvPr id="10" name="Titre 1"/>
          <p:cNvSpPr txBox="1">
            <a:spLocks/>
          </p:cNvSpPr>
          <p:nvPr/>
        </p:nvSpPr>
        <p:spPr>
          <a:xfrm>
            <a:off x="1043608" y="764704"/>
            <a:ext cx="691276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Influence da la température sur la vitesse d’une réaction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4691" name="Object 3"/>
          <p:cNvGraphicFramePr>
            <a:graphicFrameLocks noChangeAspect="1"/>
          </p:cNvGraphicFramePr>
          <p:nvPr/>
        </p:nvGraphicFramePr>
        <p:xfrm>
          <a:off x="434975" y="1989138"/>
          <a:ext cx="2424113" cy="903287"/>
        </p:xfrm>
        <a:graphic>
          <a:graphicData uri="http://schemas.openxmlformats.org/presentationml/2006/ole">
            <p:oleObj spid="_x0000_s114691" name="Équation" r:id="rId4" imgW="1155600" imgH="431640" progId="Equation.3">
              <p:embed/>
            </p:oleObj>
          </a:graphicData>
        </a:graphic>
      </p:graphicFrame>
      <p:graphicFrame>
        <p:nvGraphicFramePr>
          <p:cNvPr id="114692" name="Object 4"/>
          <p:cNvGraphicFramePr>
            <a:graphicFrameLocks noChangeAspect="1"/>
          </p:cNvGraphicFramePr>
          <p:nvPr/>
        </p:nvGraphicFramePr>
        <p:xfrm>
          <a:off x="395536" y="2924944"/>
          <a:ext cx="2424113" cy="823913"/>
        </p:xfrm>
        <a:graphic>
          <a:graphicData uri="http://schemas.openxmlformats.org/presentationml/2006/ole">
            <p:oleObj spid="_x0000_s114692" name="Équation" r:id="rId5" imgW="1155600" imgH="393480" progId="Equation.3">
              <p:embed/>
            </p:oleObj>
          </a:graphicData>
        </a:graphic>
      </p:graphicFrame>
      <p:graphicFrame>
        <p:nvGraphicFramePr>
          <p:cNvPr id="114693" name="Object 5"/>
          <p:cNvGraphicFramePr>
            <a:graphicFrameLocks noChangeAspect="1"/>
          </p:cNvGraphicFramePr>
          <p:nvPr/>
        </p:nvGraphicFramePr>
        <p:xfrm>
          <a:off x="4716016" y="2060848"/>
          <a:ext cx="3565525" cy="342900"/>
        </p:xfrm>
        <a:graphic>
          <a:graphicData uri="http://schemas.openxmlformats.org/presentationml/2006/ole">
            <p:oleObj spid="_x0000_s114693" name="Équation" r:id="rId6" imgW="2120760" imgH="203040" progId="Equation.3">
              <p:embed/>
            </p:oleObj>
          </a:graphicData>
        </a:graphic>
      </p:graphicFrame>
      <p:graphicFrame>
        <p:nvGraphicFramePr>
          <p:cNvPr id="114694" name="Object 6"/>
          <p:cNvGraphicFramePr>
            <a:graphicFrameLocks noChangeAspect="1"/>
          </p:cNvGraphicFramePr>
          <p:nvPr/>
        </p:nvGraphicFramePr>
        <p:xfrm>
          <a:off x="395536" y="3933056"/>
          <a:ext cx="3328988" cy="477837"/>
        </p:xfrm>
        <a:graphic>
          <a:graphicData uri="http://schemas.openxmlformats.org/presentationml/2006/ole">
            <p:oleObj spid="_x0000_s114694" name="Équation" r:id="rId7" imgW="1587240" imgH="228600" progId="Equation.3">
              <p:embed/>
            </p:oleObj>
          </a:graphicData>
        </a:graphic>
      </p:graphicFrame>
      <p:graphicFrame>
        <p:nvGraphicFramePr>
          <p:cNvPr id="114695" name="Object 7"/>
          <p:cNvGraphicFramePr>
            <a:graphicFrameLocks noChangeAspect="1"/>
          </p:cNvGraphicFramePr>
          <p:nvPr/>
        </p:nvGraphicFramePr>
        <p:xfrm>
          <a:off x="6228184" y="1523631"/>
          <a:ext cx="504056" cy="537217"/>
        </p:xfrm>
        <a:graphic>
          <a:graphicData uri="http://schemas.openxmlformats.org/presentationml/2006/ole">
            <p:oleObj spid="_x0000_s114695" name="Équation" r:id="rId8" imgW="215640" imgH="228600" progId="Equation.3">
              <p:embed/>
            </p:oleObj>
          </a:graphicData>
        </a:graphic>
      </p:graphicFrame>
      <p:graphicFrame>
        <p:nvGraphicFramePr>
          <p:cNvPr id="114696" name="Object 8"/>
          <p:cNvGraphicFramePr>
            <a:graphicFrameLocks noChangeAspect="1"/>
          </p:cNvGraphicFramePr>
          <p:nvPr/>
        </p:nvGraphicFramePr>
        <p:xfrm>
          <a:off x="4788024" y="2420888"/>
          <a:ext cx="1836738" cy="342900"/>
        </p:xfrm>
        <a:graphic>
          <a:graphicData uri="http://schemas.openxmlformats.org/presentationml/2006/ole">
            <p:oleObj spid="_x0000_s114696" name="Équation" r:id="rId9" imgW="1091880" imgH="203040" progId="Equation.3">
              <p:embed/>
            </p:oleObj>
          </a:graphicData>
        </a:graphic>
      </p:graphicFrame>
      <p:graphicFrame>
        <p:nvGraphicFramePr>
          <p:cNvPr id="114697" name="Object 9"/>
          <p:cNvGraphicFramePr>
            <a:graphicFrameLocks noChangeAspect="1"/>
          </p:cNvGraphicFramePr>
          <p:nvPr/>
        </p:nvGraphicFramePr>
        <p:xfrm>
          <a:off x="4788024" y="2780928"/>
          <a:ext cx="1900237" cy="342900"/>
        </p:xfrm>
        <a:graphic>
          <a:graphicData uri="http://schemas.openxmlformats.org/presentationml/2006/ole">
            <p:oleObj spid="_x0000_s114697" name="Équation" r:id="rId10" imgW="1130040" imgH="203040" progId="Equation.3">
              <p:embed/>
            </p:oleObj>
          </a:graphicData>
        </a:graphic>
      </p:graphicFrame>
      <p:cxnSp>
        <p:nvCxnSpPr>
          <p:cNvPr id="19" name="Connecteur droit 18"/>
          <p:cNvCxnSpPr/>
          <p:nvPr/>
        </p:nvCxnSpPr>
        <p:spPr>
          <a:xfrm>
            <a:off x="4283968" y="1484784"/>
            <a:ext cx="4860032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4283968" y="1484784"/>
            <a:ext cx="0" cy="187220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4283968" y="3356992"/>
            <a:ext cx="4860032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itre 1"/>
          <p:cNvSpPr txBox="1">
            <a:spLocks/>
          </p:cNvSpPr>
          <p:nvPr/>
        </p:nvSpPr>
        <p:spPr>
          <a:xfrm>
            <a:off x="611560" y="4451102"/>
            <a:ext cx="8136904" cy="1858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fr-FR" sz="32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Lorsque la température augmente , le nombre de chocs augmente.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lang="fr-FR" sz="3200" b="1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fr-FR" sz="32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La vitesse de réaction augmente.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fr-FR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fr-FR" sz="3200" b="1" noProof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k augmente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4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14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1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14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11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19672" y="1628800"/>
            <a:ext cx="5050904" cy="864096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  Vitesse= Distance /Temps</a:t>
            </a: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4258816" cy="648072"/>
          </a:xfrm>
        </p:spPr>
        <p:txBody>
          <a:bodyPr>
            <a:normAutofit/>
          </a:bodyPr>
          <a:lstStyle/>
          <a:p>
            <a:r>
              <a:rPr lang="fr-FR" sz="2800" b="1" i="1" dirty="0" smtClean="0">
                <a:solidFill>
                  <a:srgbClr val="002060"/>
                </a:solidFill>
              </a:rPr>
              <a:t>Cinétique Chimique</a:t>
            </a:r>
            <a:endParaRPr lang="fr-FR" sz="2800" b="1" i="1" dirty="0">
              <a:solidFill>
                <a:srgbClr val="002060"/>
              </a:solidFill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475656" y="2780928"/>
            <a:ext cx="61310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Dans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 cas d’une réaction chimique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67544" y="3789040"/>
            <a:ext cx="7920880" cy="165618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Vitesse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Variation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la </a:t>
            </a:r>
            <a:r>
              <a:rPr kumimoji="0" lang="fr-FR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concentration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(espèce)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fonction du </a:t>
            </a: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Temps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20</a:t>
            </a:fld>
            <a:endParaRPr lang="fr-BE" dirty="0"/>
          </a:p>
        </p:txBody>
      </p:sp>
      <p:graphicFrame>
        <p:nvGraphicFramePr>
          <p:cNvPr id="115714" name="Object 2"/>
          <p:cNvGraphicFramePr>
            <a:graphicFrameLocks noChangeAspect="1"/>
          </p:cNvGraphicFramePr>
          <p:nvPr/>
        </p:nvGraphicFramePr>
        <p:xfrm>
          <a:off x="323528" y="980728"/>
          <a:ext cx="2344737" cy="823912"/>
        </p:xfrm>
        <a:graphic>
          <a:graphicData uri="http://schemas.openxmlformats.org/presentationml/2006/ole">
            <p:oleObj spid="_x0000_s115714" name="Équation" r:id="rId3" imgW="1117440" imgH="393480" progId="Equation.3">
              <p:embed/>
            </p:oleObj>
          </a:graphicData>
        </a:graphic>
      </p:graphicFrame>
      <p:cxnSp>
        <p:nvCxnSpPr>
          <p:cNvPr id="7" name="Connecteur droit avec flèche 6"/>
          <p:cNvCxnSpPr/>
          <p:nvPr/>
        </p:nvCxnSpPr>
        <p:spPr>
          <a:xfrm flipV="1">
            <a:off x="4591586" y="1556792"/>
            <a:ext cx="52422" cy="3771243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4572000" y="5323111"/>
            <a:ext cx="4032448" cy="50105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18"/>
          <p:cNvGraphicFramePr>
            <a:graphicFrameLocks noChangeAspect="1"/>
          </p:cNvGraphicFramePr>
          <p:nvPr/>
        </p:nvGraphicFramePr>
        <p:xfrm>
          <a:off x="3851920" y="1556792"/>
          <a:ext cx="631825" cy="384175"/>
        </p:xfrm>
        <a:graphic>
          <a:graphicData uri="http://schemas.openxmlformats.org/presentationml/2006/ole">
            <p:oleObj spid="_x0000_s115715" name="Équation" r:id="rId4" imgW="291960" imgH="177480" progId="Equation.3">
              <p:embed/>
            </p:oleObj>
          </a:graphicData>
        </a:graphic>
      </p:graphicFrame>
      <p:graphicFrame>
        <p:nvGraphicFramePr>
          <p:cNvPr id="10" name="Object 19"/>
          <p:cNvGraphicFramePr>
            <a:graphicFrameLocks noChangeAspect="1"/>
          </p:cNvGraphicFramePr>
          <p:nvPr/>
        </p:nvGraphicFramePr>
        <p:xfrm>
          <a:off x="3851920" y="2708920"/>
          <a:ext cx="787400" cy="471487"/>
        </p:xfrm>
        <a:graphic>
          <a:graphicData uri="http://schemas.openxmlformats.org/presentationml/2006/ole">
            <p:oleObj spid="_x0000_s115716" name="Équation" r:id="rId5" imgW="380880" imgH="228600" progId="Equation.3">
              <p:embed/>
            </p:oleObj>
          </a:graphicData>
        </a:graphic>
      </p:graphicFrame>
      <p:cxnSp>
        <p:nvCxnSpPr>
          <p:cNvPr id="11" name="Connecteur droit 10"/>
          <p:cNvCxnSpPr/>
          <p:nvPr/>
        </p:nvCxnSpPr>
        <p:spPr>
          <a:xfrm>
            <a:off x="4644008" y="3068960"/>
            <a:ext cx="3096344" cy="16561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5220072" y="3429000"/>
            <a:ext cx="2520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23"/>
          <p:cNvGraphicFramePr>
            <a:graphicFrameLocks noChangeAspect="1"/>
          </p:cNvGraphicFramePr>
          <p:nvPr/>
        </p:nvGraphicFramePr>
        <p:xfrm>
          <a:off x="6444208" y="3429000"/>
          <a:ext cx="623888" cy="687388"/>
        </p:xfrm>
        <a:graphic>
          <a:graphicData uri="http://schemas.openxmlformats.org/presentationml/2006/ole">
            <p:oleObj spid="_x0000_s115717" name="Équation" r:id="rId6" imgW="342720" imgH="393480" progId="Equation.3">
              <p:embed/>
            </p:oleObj>
          </a:graphicData>
        </a:graphic>
      </p:graphicFrame>
      <p:graphicFrame>
        <p:nvGraphicFramePr>
          <p:cNvPr id="14" name="Object 24"/>
          <p:cNvGraphicFramePr>
            <a:graphicFrameLocks noChangeAspect="1"/>
          </p:cNvGraphicFramePr>
          <p:nvPr/>
        </p:nvGraphicFramePr>
        <p:xfrm>
          <a:off x="8028384" y="5517232"/>
          <a:ext cx="500062" cy="576263"/>
        </p:xfrm>
        <a:graphic>
          <a:graphicData uri="http://schemas.openxmlformats.org/presentationml/2006/ole">
            <p:oleObj spid="_x0000_s115718" name="Équation" r:id="rId7" imgW="241200" imgH="304560" progId="Equation.3">
              <p:embed/>
            </p:oleObj>
          </a:graphicData>
        </a:graphic>
      </p:graphicFrame>
      <p:graphicFrame>
        <p:nvGraphicFramePr>
          <p:cNvPr id="115719" name="Object 7"/>
          <p:cNvGraphicFramePr>
            <a:graphicFrameLocks noChangeAspect="1"/>
          </p:cNvGraphicFramePr>
          <p:nvPr/>
        </p:nvGraphicFramePr>
        <p:xfrm>
          <a:off x="251520" y="4437112"/>
          <a:ext cx="3393321" cy="1224136"/>
        </p:xfrm>
        <a:graphic>
          <a:graphicData uri="http://schemas.openxmlformats.org/presentationml/2006/ole">
            <p:oleObj spid="_x0000_s115719" name="Équation" r:id="rId8" imgW="1333440" imgH="482400" progId="Equation.3">
              <p:embed/>
            </p:oleObj>
          </a:graphicData>
        </a:graphic>
      </p:graphicFrame>
      <p:sp>
        <p:nvSpPr>
          <p:cNvPr id="16" name="Rectangle 15"/>
          <p:cNvSpPr/>
          <p:nvPr/>
        </p:nvSpPr>
        <p:spPr>
          <a:xfrm>
            <a:off x="3059832" y="188640"/>
            <a:ext cx="29523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>
                <a:solidFill>
                  <a:srgbClr val="002060"/>
                </a:solidFill>
              </a:rPr>
              <a:t>Loi d’</a:t>
            </a:r>
            <a:r>
              <a:rPr lang="fr-FR" sz="2800" b="1" dirty="0" err="1" smtClean="0">
                <a:solidFill>
                  <a:srgbClr val="002060"/>
                </a:solidFill>
              </a:rPr>
              <a:t>Arrhénius</a:t>
            </a:r>
            <a:endParaRPr lang="fr-FR" sz="2800" dirty="0"/>
          </a:p>
        </p:txBody>
      </p:sp>
      <p:sp>
        <p:nvSpPr>
          <p:cNvPr id="17" name="Arc 16"/>
          <p:cNvSpPr/>
          <p:nvPr/>
        </p:nvSpPr>
        <p:spPr>
          <a:xfrm rot="2587268">
            <a:off x="5677850" y="3358841"/>
            <a:ext cx="738309" cy="788390"/>
          </a:xfrm>
          <a:prstGeom prst="arc">
            <a:avLst>
              <a:gd name="adj1" fmla="val 16200000"/>
              <a:gd name="adj2" fmla="val 2122389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15720" name="Object 8"/>
          <p:cNvGraphicFramePr>
            <a:graphicFrameLocks noChangeAspect="1"/>
          </p:cNvGraphicFramePr>
          <p:nvPr/>
        </p:nvGraphicFramePr>
        <p:xfrm>
          <a:off x="251520" y="2060848"/>
          <a:ext cx="2451100" cy="903287"/>
        </p:xfrm>
        <a:graphic>
          <a:graphicData uri="http://schemas.openxmlformats.org/presentationml/2006/ole">
            <p:oleObj spid="_x0000_s115720" name="Équation" r:id="rId9" imgW="1168200" imgH="431640" progId="Equation.3">
              <p:embed/>
            </p:oleObj>
          </a:graphicData>
        </a:graphic>
      </p:graphicFrame>
      <p:graphicFrame>
        <p:nvGraphicFramePr>
          <p:cNvPr id="115721" name="Object 9"/>
          <p:cNvGraphicFramePr>
            <a:graphicFrameLocks noChangeAspect="1"/>
          </p:cNvGraphicFramePr>
          <p:nvPr/>
        </p:nvGraphicFramePr>
        <p:xfrm>
          <a:off x="211833" y="3284810"/>
          <a:ext cx="2530475" cy="903288"/>
        </p:xfrm>
        <a:graphic>
          <a:graphicData uri="http://schemas.openxmlformats.org/presentationml/2006/ole">
            <p:oleObj spid="_x0000_s115721" name="Équation" r:id="rId10" imgW="1206360" imgH="431640" progId="Equation.3">
              <p:embed/>
            </p:oleObj>
          </a:graphicData>
        </a:graphic>
      </p:graphicFrame>
      <p:cxnSp>
        <p:nvCxnSpPr>
          <p:cNvPr id="21" name="Connecteur droit 20"/>
          <p:cNvCxnSpPr/>
          <p:nvPr/>
        </p:nvCxnSpPr>
        <p:spPr>
          <a:xfrm>
            <a:off x="179512" y="3068960"/>
            <a:ext cx="2448272" cy="0"/>
          </a:xfrm>
          <a:prstGeom prst="line">
            <a:avLst/>
          </a:prstGeom>
          <a:ln w="3810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1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115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21</a:t>
            </a:fld>
            <a:endParaRPr lang="fr-BE" dirty="0"/>
          </a:p>
        </p:txBody>
      </p:sp>
      <p:graphicFrame>
        <p:nvGraphicFramePr>
          <p:cNvPr id="6" name="Object 12"/>
          <p:cNvGraphicFramePr>
            <a:graphicFrameLocks noChangeAspect="1"/>
          </p:cNvGraphicFramePr>
          <p:nvPr/>
        </p:nvGraphicFramePr>
        <p:xfrm>
          <a:off x="4932040" y="5589240"/>
          <a:ext cx="3039764" cy="385763"/>
        </p:xfrm>
        <a:graphic>
          <a:graphicData uri="http://schemas.openxmlformats.org/presentationml/2006/ole">
            <p:oleObj spid="_x0000_s120834" name="Équation" r:id="rId3" imgW="1600200" imgH="203040" progId="Equation.3">
              <p:embed/>
            </p:oleObj>
          </a:graphicData>
        </a:graphic>
      </p:graphicFrame>
      <p:cxnSp>
        <p:nvCxnSpPr>
          <p:cNvPr id="7" name="Connecteur droit avec flèche 6"/>
          <p:cNvCxnSpPr/>
          <p:nvPr/>
        </p:nvCxnSpPr>
        <p:spPr>
          <a:xfrm flipV="1">
            <a:off x="1907704" y="1628801"/>
            <a:ext cx="0" cy="3888431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1907704" y="5517232"/>
            <a:ext cx="6120680" cy="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19"/>
          <p:cNvGraphicFramePr>
            <a:graphicFrameLocks noChangeAspect="1"/>
          </p:cNvGraphicFramePr>
          <p:nvPr/>
        </p:nvGraphicFramePr>
        <p:xfrm>
          <a:off x="2387600" y="1052513"/>
          <a:ext cx="193675" cy="365125"/>
        </p:xfrm>
        <a:graphic>
          <a:graphicData uri="http://schemas.openxmlformats.org/presentationml/2006/ole">
            <p:oleObj spid="_x0000_s120836" name="Équation" r:id="rId4" imgW="114120" imgH="215640" progId="Equation.3">
              <p:embed/>
            </p:oleObj>
          </a:graphicData>
        </a:graphic>
      </p:graphicFrame>
      <p:sp>
        <p:nvSpPr>
          <p:cNvPr id="25" name="Forme libre 24"/>
          <p:cNvSpPr/>
          <p:nvPr/>
        </p:nvSpPr>
        <p:spPr>
          <a:xfrm>
            <a:off x="1898073" y="1584037"/>
            <a:ext cx="5680363" cy="3477490"/>
          </a:xfrm>
          <a:custGeom>
            <a:avLst/>
            <a:gdLst>
              <a:gd name="connsiteX0" fmla="*/ 0 w 5680363"/>
              <a:gd name="connsiteY0" fmla="*/ 1450108 h 3477490"/>
              <a:gd name="connsiteX1" fmla="*/ 595745 w 5680363"/>
              <a:gd name="connsiteY1" fmla="*/ 1450108 h 3477490"/>
              <a:gd name="connsiteX2" fmla="*/ 803563 w 5680363"/>
              <a:gd name="connsiteY2" fmla="*/ 1214581 h 3477490"/>
              <a:gd name="connsiteX3" fmla="*/ 1177636 w 5680363"/>
              <a:gd name="connsiteY3" fmla="*/ 480290 h 3477490"/>
              <a:gd name="connsiteX4" fmla="*/ 1440872 w 5680363"/>
              <a:gd name="connsiteY4" fmla="*/ 36945 h 3477490"/>
              <a:gd name="connsiteX5" fmla="*/ 1717963 w 5680363"/>
              <a:gd name="connsiteY5" fmla="*/ 258618 h 3477490"/>
              <a:gd name="connsiteX6" fmla="*/ 2008909 w 5680363"/>
              <a:gd name="connsiteY6" fmla="*/ 1117599 h 3477490"/>
              <a:gd name="connsiteX7" fmla="*/ 2382982 w 5680363"/>
              <a:gd name="connsiteY7" fmla="*/ 2212108 h 3477490"/>
              <a:gd name="connsiteX8" fmla="*/ 2687782 w 5680363"/>
              <a:gd name="connsiteY8" fmla="*/ 2946399 h 3477490"/>
              <a:gd name="connsiteX9" fmla="*/ 2951018 w 5680363"/>
              <a:gd name="connsiteY9" fmla="*/ 3334327 h 3477490"/>
              <a:gd name="connsiteX10" fmla="*/ 3879272 w 5680363"/>
              <a:gd name="connsiteY10" fmla="*/ 3445163 h 3477490"/>
              <a:gd name="connsiteX11" fmla="*/ 5389418 w 5680363"/>
              <a:gd name="connsiteY11" fmla="*/ 3472872 h 3477490"/>
              <a:gd name="connsiteX12" fmla="*/ 5624945 w 5680363"/>
              <a:gd name="connsiteY12" fmla="*/ 3472872 h 3477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80363" h="3477490">
                <a:moveTo>
                  <a:pt x="0" y="1450108"/>
                </a:moveTo>
                <a:cubicBezTo>
                  <a:pt x="230909" y="1469735"/>
                  <a:pt x="461818" y="1489362"/>
                  <a:pt x="595745" y="1450108"/>
                </a:cubicBezTo>
                <a:cubicBezTo>
                  <a:pt x="729672" y="1410854"/>
                  <a:pt x="706581" y="1376217"/>
                  <a:pt x="803563" y="1214581"/>
                </a:cubicBezTo>
                <a:cubicBezTo>
                  <a:pt x="900545" y="1052945"/>
                  <a:pt x="1071418" y="676563"/>
                  <a:pt x="1177636" y="480290"/>
                </a:cubicBezTo>
                <a:cubicBezTo>
                  <a:pt x="1283854" y="284017"/>
                  <a:pt x="1350818" y="73890"/>
                  <a:pt x="1440872" y="36945"/>
                </a:cubicBezTo>
                <a:cubicBezTo>
                  <a:pt x="1530926" y="0"/>
                  <a:pt x="1623290" y="78509"/>
                  <a:pt x="1717963" y="258618"/>
                </a:cubicBezTo>
                <a:cubicBezTo>
                  <a:pt x="1812636" y="438727"/>
                  <a:pt x="1898073" y="792017"/>
                  <a:pt x="2008909" y="1117599"/>
                </a:cubicBezTo>
                <a:cubicBezTo>
                  <a:pt x="2119745" y="1443181"/>
                  <a:pt x="2269837" y="1907308"/>
                  <a:pt x="2382982" y="2212108"/>
                </a:cubicBezTo>
                <a:cubicBezTo>
                  <a:pt x="2496127" y="2516908"/>
                  <a:pt x="2593109" y="2759363"/>
                  <a:pt x="2687782" y="2946399"/>
                </a:cubicBezTo>
                <a:cubicBezTo>
                  <a:pt x="2782455" y="3133436"/>
                  <a:pt x="2752436" y="3251200"/>
                  <a:pt x="2951018" y="3334327"/>
                </a:cubicBezTo>
                <a:cubicBezTo>
                  <a:pt x="3149600" y="3417454"/>
                  <a:pt x="3472872" y="3422072"/>
                  <a:pt x="3879272" y="3445163"/>
                </a:cubicBezTo>
                <a:cubicBezTo>
                  <a:pt x="4285672" y="3468254"/>
                  <a:pt x="5098473" y="3468254"/>
                  <a:pt x="5389418" y="3472872"/>
                </a:cubicBezTo>
                <a:cubicBezTo>
                  <a:pt x="5680363" y="3477490"/>
                  <a:pt x="5652654" y="3475181"/>
                  <a:pt x="5624945" y="3472872"/>
                </a:cubicBezTo>
              </a:path>
            </a:pathLst>
          </a:cu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0" name="Connecteur droit avec flèche 29"/>
          <p:cNvCxnSpPr/>
          <p:nvPr/>
        </p:nvCxnSpPr>
        <p:spPr>
          <a:xfrm flipH="1">
            <a:off x="3707904" y="1412776"/>
            <a:ext cx="1584176" cy="648072"/>
          </a:xfrm>
          <a:prstGeom prst="straightConnector1">
            <a:avLst/>
          </a:prstGeom>
          <a:ln w="381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flipH="1">
            <a:off x="3779912" y="2636912"/>
            <a:ext cx="1656184" cy="576064"/>
          </a:xfrm>
          <a:prstGeom prst="straightConnector1">
            <a:avLst/>
          </a:prstGeom>
          <a:ln w="381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0839" name="Object 7"/>
          <p:cNvGraphicFramePr>
            <a:graphicFrameLocks noChangeAspect="1"/>
          </p:cNvGraphicFramePr>
          <p:nvPr/>
        </p:nvGraphicFramePr>
        <p:xfrm>
          <a:off x="5364088" y="2348880"/>
          <a:ext cx="2532062" cy="423863"/>
        </p:xfrm>
        <a:graphic>
          <a:graphicData uri="http://schemas.openxmlformats.org/presentationml/2006/ole">
            <p:oleObj spid="_x0000_s120839" name="Équation" r:id="rId5" imgW="1206360" imgH="203040" progId="Equation.3">
              <p:embed/>
            </p:oleObj>
          </a:graphicData>
        </a:graphic>
      </p:graphicFrame>
      <p:graphicFrame>
        <p:nvGraphicFramePr>
          <p:cNvPr id="120841" name="Object 9"/>
          <p:cNvGraphicFramePr>
            <a:graphicFrameLocks noChangeAspect="1"/>
          </p:cNvGraphicFramePr>
          <p:nvPr/>
        </p:nvGraphicFramePr>
        <p:xfrm>
          <a:off x="5220072" y="1268760"/>
          <a:ext cx="3171825" cy="423863"/>
        </p:xfrm>
        <a:graphic>
          <a:graphicData uri="http://schemas.openxmlformats.org/presentationml/2006/ole">
            <p:oleObj spid="_x0000_s120841" name="Équation" r:id="rId6" imgW="1511280" imgH="203040" progId="Equation.3">
              <p:embed/>
            </p:oleObj>
          </a:graphicData>
        </a:graphic>
      </p:graphicFrame>
      <p:sp>
        <p:nvSpPr>
          <p:cNvPr id="37" name="Rectangle 36"/>
          <p:cNvSpPr/>
          <p:nvPr/>
        </p:nvSpPr>
        <p:spPr>
          <a:xfrm rot="16200000">
            <a:off x="827584" y="2420888"/>
            <a:ext cx="1728192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Energie</a:t>
            </a:r>
            <a:endParaRPr lang="fr-FR" sz="24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9" name="Connecteur droit 38"/>
          <p:cNvCxnSpPr/>
          <p:nvPr/>
        </p:nvCxnSpPr>
        <p:spPr>
          <a:xfrm flipH="1">
            <a:off x="2483768" y="3059654"/>
            <a:ext cx="2138" cy="1881514"/>
          </a:xfrm>
          <a:prstGeom prst="line">
            <a:avLst/>
          </a:prstGeom>
          <a:ln w="38100">
            <a:solidFill>
              <a:srgbClr val="80008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0842" name="Object 10"/>
          <p:cNvGraphicFramePr>
            <a:graphicFrameLocks noChangeAspect="1"/>
          </p:cNvGraphicFramePr>
          <p:nvPr/>
        </p:nvGraphicFramePr>
        <p:xfrm>
          <a:off x="2195736" y="3789040"/>
          <a:ext cx="1146175" cy="476250"/>
        </p:xfrm>
        <a:graphic>
          <a:graphicData uri="http://schemas.openxmlformats.org/presentationml/2006/ole">
            <p:oleObj spid="_x0000_s120842" name="Équation" r:id="rId7" imgW="545760" imgH="228600" progId="Equation.3">
              <p:embed/>
            </p:oleObj>
          </a:graphicData>
        </a:graphic>
      </p:graphicFrame>
      <p:cxnSp>
        <p:nvCxnSpPr>
          <p:cNvPr id="44" name="Connecteur droit 43"/>
          <p:cNvCxnSpPr/>
          <p:nvPr/>
        </p:nvCxnSpPr>
        <p:spPr>
          <a:xfrm>
            <a:off x="2267744" y="4941168"/>
            <a:ext cx="432048" cy="0"/>
          </a:xfrm>
          <a:prstGeom prst="line">
            <a:avLst/>
          </a:prstGeom>
          <a:ln w="381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orme libre 45"/>
          <p:cNvSpPr/>
          <p:nvPr/>
        </p:nvSpPr>
        <p:spPr>
          <a:xfrm>
            <a:off x="1925782" y="2251364"/>
            <a:ext cx="5514109" cy="2847109"/>
          </a:xfrm>
          <a:custGeom>
            <a:avLst/>
            <a:gdLst>
              <a:gd name="connsiteX0" fmla="*/ 0 w 5514109"/>
              <a:gd name="connsiteY0" fmla="*/ 824345 h 2847109"/>
              <a:gd name="connsiteX1" fmla="*/ 609600 w 5514109"/>
              <a:gd name="connsiteY1" fmla="*/ 810491 h 2847109"/>
              <a:gd name="connsiteX2" fmla="*/ 1136073 w 5514109"/>
              <a:gd name="connsiteY2" fmla="*/ 367145 h 2847109"/>
              <a:gd name="connsiteX3" fmla="*/ 1357745 w 5514109"/>
              <a:gd name="connsiteY3" fmla="*/ 48491 h 2847109"/>
              <a:gd name="connsiteX4" fmla="*/ 1579418 w 5514109"/>
              <a:gd name="connsiteY4" fmla="*/ 76200 h 2847109"/>
              <a:gd name="connsiteX5" fmla="*/ 1579418 w 5514109"/>
              <a:gd name="connsiteY5" fmla="*/ 76200 h 2847109"/>
              <a:gd name="connsiteX6" fmla="*/ 1717963 w 5514109"/>
              <a:gd name="connsiteY6" fmla="*/ 284018 h 2847109"/>
              <a:gd name="connsiteX7" fmla="*/ 1967345 w 5514109"/>
              <a:gd name="connsiteY7" fmla="*/ 1059872 h 2847109"/>
              <a:gd name="connsiteX8" fmla="*/ 2313709 w 5514109"/>
              <a:gd name="connsiteY8" fmla="*/ 2348345 h 2847109"/>
              <a:gd name="connsiteX9" fmla="*/ 2493818 w 5514109"/>
              <a:gd name="connsiteY9" fmla="*/ 2583872 h 2847109"/>
              <a:gd name="connsiteX10" fmla="*/ 2784763 w 5514109"/>
              <a:gd name="connsiteY10" fmla="*/ 2694709 h 2847109"/>
              <a:gd name="connsiteX11" fmla="*/ 3352800 w 5514109"/>
              <a:gd name="connsiteY11" fmla="*/ 2791691 h 2847109"/>
              <a:gd name="connsiteX12" fmla="*/ 5514109 w 5514109"/>
              <a:gd name="connsiteY12" fmla="*/ 2847109 h 2847109"/>
              <a:gd name="connsiteX13" fmla="*/ 5514109 w 5514109"/>
              <a:gd name="connsiteY13" fmla="*/ 2847109 h 2847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514109" h="2847109">
                <a:moveTo>
                  <a:pt x="0" y="824345"/>
                </a:moveTo>
                <a:cubicBezTo>
                  <a:pt x="210127" y="855518"/>
                  <a:pt x="420255" y="886691"/>
                  <a:pt x="609600" y="810491"/>
                </a:cubicBezTo>
                <a:cubicBezTo>
                  <a:pt x="798946" y="734291"/>
                  <a:pt x="1011382" y="494145"/>
                  <a:pt x="1136073" y="367145"/>
                </a:cubicBezTo>
                <a:cubicBezTo>
                  <a:pt x="1260764" y="240145"/>
                  <a:pt x="1283854" y="96982"/>
                  <a:pt x="1357745" y="48491"/>
                </a:cubicBezTo>
                <a:cubicBezTo>
                  <a:pt x="1431636" y="0"/>
                  <a:pt x="1579418" y="76200"/>
                  <a:pt x="1579418" y="76200"/>
                </a:cubicBezTo>
                <a:lnTo>
                  <a:pt x="1579418" y="76200"/>
                </a:lnTo>
                <a:cubicBezTo>
                  <a:pt x="1602509" y="110836"/>
                  <a:pt x="1653309" y="120073"/>
                  <a:pt x="1717963" y="284018"/>
                </a:cubicBezTo>
                <a:cubicBezTo>
                  <a:pt x="1782617" y="447963"/>
                  <a:pt x="1868054" y="715818"/>
                  <a:pt x="1967345" y="1059872"/>
                </a:cubicBezTo>
                <a:cubicBezTo>
                  <a:pt x="2066636" y="1403926"/>
                  <a:pt x="2225964" y="2094345"/>
                  <a:pt x="2313709" y="2348345"/>
                </a:cubicBezTo>
                <a:cubicBezTo>
                  <a:pt x="2401454" y="2602345"/>
                  <a:pt x="2415309" y="2526145"/>
                  <a:pt x="2493818" y="2583872"/>
                </a:cubicBezTo>
                <a:cubicBezTo>
                  <a:pt x="2572327" y="2641599"/>
                  <a:pt x="2641599" y="2660073"/>
                  <a:pt x="2784763" y="2694709"/>
                </a:cubicBezTo>
                <a:cubicBezTo>
                  <a:pt x="2927927" y="2729345"/>
                  <a:pt x="2897909" y="2766291"/>
                  <a:pt x="3352800" y="2791691"/>
                </a:cubicBezTo>
                <a:cubicBezTo>
                  <a:pt x="3807691" y="2817091"/>
                  <a:pt x="5514109" y="2847109"/>
                  <a:pt x="5514109" y="2847109"/>
                </a:cubicBezTo>
                <a:lnTo>
                  <a:pt x="5514109" y="2847109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8" name="Connecteur droit 47"/>
          <p:cNvCxnSpPr/>
          <p:nvPr/>
        </p:nvCxnSpPr>
        <p:spPr>
          <a:xfrm>
            <a:off x="3347864" y="1628800"/>
            <a:ext cx="0" cy="144016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 flipH="1">
            <a:off x="3419872" y="2276872"/>
            <a:ext cx="13320" cy="792088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>
            <a:off x="2699792" y="980728"/>
            <a:ext cx="648072" cy="980728"/>
          </a:xfrm>
          <a:prstGeom prst="straightConnector1">
            <a:avLst/>
          </a:prstGeom>
          <a:ln w="381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0843" name="Object 11"/>
          <p:cNvGraphicFramePr>
            <a:graphicFrameLocks noChangeAspect="1"/>
          </p:cNvGraphicFramePr>
          <p:nvPr/>
        </p:nvGraphicFramePr>
        <p:xfrm>
          <a:off x="2411760" y="620688"/>
          <a:ext cx="454025" cy="450850"/>
        </p:xfrm>
        <a:graphic>
          <a:graphicData uri="http://schemas.openxmlformats.org/presentationml/2006/ole">
            <p:oleObj spid="_x0000_s120843" name="Équation" r:id="rId8" imgW="215640" imgH="215640" progId="Equation.3">
              <p:embed/>
            </p:oleObj>
          </a:graphicData>
        </a:graphic>
      </p:graphicFrame>
      <p:graphicFrame>
        <p:nvGraphicFramePr>
          <p:cNvPr id="120845" name="Object 13" descr="Papier journal"/>
          <p:cNvGraphicFramePr>
            <a:graphicFrameLocks noChangeAspect="1"/>
          </p:cNvGraphicFramePr>
          <p:nvPr/>
        </p:nvGraphicFramePr>
        <p:xfrm>
          <a:off x="611560" y="2996952"/>
          <a:ext cx="1082675" cy="336550"/>
        </p:xfrm>
        <a:graphic>
          <a:graphicData uri="http://schemas.openxmlformats.org/presentationml/2006/ole">
            <p:oleObj spid="_x0000_s120845" name="Équation" r:id="rId9" imgW="660240" imgH="215640" progId="Equation.3">
              <p:embed/>
            </p:oleObj>
          </a:graphicData>
        </a:graphic>
      </p:graphicFrame>
      <p:graphicFrame>
        <p:nvGraphicFramePr>
          <p:cNvPr id="120850" name="Object 18"/>
          <p:cNvGraphicFramePr>
            <a:graphicFrameLocks noChangeAspect="1"/>
          </p:cNvGraphicFramePr>
          <p:nvPr/>
        </p:nvGraphicFramePr>
        <p:xfrm>
          <a:off x="2736850" y="739775"/>
          <a:ext cx="1727200" cy="673100"/>
        </p:xfrm>
        <a:graphic>
          <a:graphicData uri="http://schemas.openxmlformats.org/presentationml/2006/ole">
            <p:oleObj spid="_x0000_s120850" name="Équation" r:id="rId10" imgW="1054080" imgH="431640" progId="Equation.3">
              <p:embed/>
            </p:oleObj>
          </a:graphicData>
        </a:graphic>
      </p:graphicFrame>
      <p:graphicFrame>
        <p:nvGraphicFramePr>
          <p:cNvPr id="120852" name="Object 20"/>
          <p:cNvGraphicFramePr>
            <a:graphicFrameLocks noChangeAspect="1"/>
          </p:cNvGraphicFramePr>
          <p:nvPr/>
        </p:nvGraphicFramePr>
        <p:xfrm>
          <a:off x="6946900" y="4437063"/>
          <a:ext cx="1228725" cy="336550"/>
        </p:xfrm>
        <a:graphic>
          <a:graphicData uri="http://schemas.openxmlformats.org/presentationml/2006/ole">
            <p:oleObj spid="_x0000_s120852" name="Équation" r:id="rId11" imgW="7491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0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0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0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0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0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0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0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20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120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120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120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6 -0.06111 L 0.01562 0.07732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7" grpId="0"/>
      <p:bldP spid="4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5736" y="260648"/>
            <a:ext cx="4330824" cy="58092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Récapitulatif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251520" y="1000957"/>
          <a:ext cx="8604450" cy="5596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2145636"/>
                <a:gridCol w="1598780"/>
                <a:gridCol w="1656184"/>
                <a:gridCol w="1907706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Ordre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Loi de Vitesse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Temps de</a:t>
                      </a:r>
                      <a:r>
                        <a:rPr lang="fr-FR" sz="2400" baseline="0" dirty="0" smtClean="0">
                          <a:solidFill>
                            <a:schemeClr val="tx1"/>
                          </a:solidFill>
                        </a:rPr>
                        <a:t> ½ réaction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Unité de  </a:t>
                      </a:r>
                    </a:p>
                    <a:p>
                      <a:pPr algn="ctr"/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 ( k )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Graphe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41486">
                <a:tc>
                  <a:txBody>
                    <a:bodyPr/>
                    <a:lstStyle/>
                    <a:p>
                      <a:pPr algn="ctr"/>
                      <a:endParaRPr lang="fr-FR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V=k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[A]</a:t>
                      </a:r>
                      <a:r>
                        <a:rPr lang="fr-FR" sz="2400" b="1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fr-FR" sz="2400" b="1" baseline="0" dirty="0" smtClean="0">
                          <a:solidFill>
                            <a:schemeClr val="tx1"/>
                          </a:solidFill>
                        </a:rPr>
                        <a:t>/2k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k= </a:t>
                      </a:r>
                      <a:r>
                        <a:rPr lang="fr-FR" sz="28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 pente</a:t>
                      </a:r>
                    </a:p>
                    <a:p>
                      <a:pPr algn="ctr"/>
                      <a:r>
                        <a:rPr lang="fr-FR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(</a:t>
                      </a:r>
                      <a:r>
                        <a:rPr lang="fr-FR" sz="24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mol.l</a:t>
                      </a:r>
                      <a:r>
                        <a:rPr lang="fr-FR" sz="2400" baseline="30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-1</a:t>
                      </a:r>
                      <a:r>
                        <a:rPr lang="fr-FR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.s</a:t>
                      </a:r>
                      <a:r>
                        <a:rPr lang="fr-FR" sz="2400" baseline="30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-1</a:t>
                      </a:r>
                      <a:r>
                        <a:rPr lang="fr-FR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)</a:t>
                      </a:r>
                      <a:endParaRPr lang="fr-FR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1743">
                <a:tc>
                  <a:txBody>
                    <a:bodyPr/>
                    <a:lstStyle/>
                    <a:p>
                      <a:pPr algn="ctr"/>
                      <a:endParaRPr lang="fr-FR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V=k[A]</a:t>
                      </a:r>
                      <a:r>
                        <a:rPr lang="fr-FR" sz="2400" b="1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 sz="2400" b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Ln2/k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k=</a:t>
                      </a:r>
                      <a:r>
                        <a:rPr lang="fr-FR" sz="2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28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fr-FR" sz="2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pente</a:t>
                      </a:r>
                    </a:p>
                    <a:p>
                      <a:pPr algn="ctr"/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fr-FR" sz="2400" baseline="300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r>
                        <a:rPr lang="fr-FR" sz="24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0206">
                <a:tc>
                  <a:txBody>
                    <a:bodyPr/>
                    <a:lstStyle/>
                    <a:p>
                      <a:pPr algn="ctr"/>
                      <a:endParaRPr lang="fr-FR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V=k[A]</a:t>
                      </a:r>
                      <a:r>
                        <a:rPr lang="fr-FR" sz="2400" b="1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1/k[A]</a:t>
                      </a:r>
                      <a:r>
                        <a:rPr lang="fr-FR" sz="2400" b="1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k= pente</a:t>
                      </a:r>
                    </a:p>
                    <a:p>
                      <a:pPr algn="ctr"/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fr-FR" sz="2400" dirty="0" err="1" smtClean="0">
                          <a:solidFill>
                            <a:schemeClr val="tx1"/>
                          </a:solidFill>
                        </a:rPr>
                        <a:t>l.mol</a:t>
                      </a:r>
                      <a:r>
                        <a:rPr lang="fr-FR" sz="2400" baseline="30000" dirty="0" smtClean="0">
                          <a:solidFill>
                            <a:schemeClr val="tx1"/>
                          </a:solidFill>
                        </a:rPr>
                        <a:t>-1 </a:t>
                      </a:r>
                      <a:r>
                        <a:rPr lang="fr-FR" sz="2400" baseline="0" dirty="0" smtClean="0">
                          <a:solidFill>
                            <a:schemeClr val="tx1"/>
                          </a:solidFill>
                        </a:rPr>
                        <a:t>.s</a:t>
                      </a:r>
                      <a:r>
                        <a:rPr lang="fr-FR" sz="2400" baseline="300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r>
                        <a:rPr lang="fr-FR" sz="24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22</a:t>
            </a:fld>
            <a:endParaRPr lang="fr-BE" dirty="0"/>
          </a:p>
        </p:txBody>
      </p:sp>
      <p:cxnSp>
        <p:nvCxnSpPr>
          <p:cNvPr id="7" name="Connecteur droit avec flèche 6"/>
          <p:cNvCxnSpPr/>
          <p:nvPr/>
        </p:nvCxnSpPr>
        <p:spPr>
          <a:xfrm flipV="1">
            <a:off x="7452320" y="1916833"/>
            <a:ext cx="0" cy="936103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7452320" y="2852936"/>
            <a:ext cx="1224136" cy="0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12"/>
          <p:cNvGraphicFramePr>
            <a:graphicFrameLocks noChangeAspect="1"/>
          </p:cNvGraphicFramePr>
          <p:nvPr/>
        </p:nvGraphicFramePr>
        <p:xfrm>
          <a:off x="8460432" y="2564904"/>
          <a:ext cx="184150" cy="290513"/>
        </p:xfrm>
        <a:graphic>
          <a:graphicData uri="http://schemas.openxmlformats.org/presentationml/2006/ole">
            <p:oleObj spid="_x0000_s116738" name="Équation" r:id="rId3" imgW="88560" imgH="152280" progId="Equation.3">
              <p:embed/>
            </p:oleObj>
          </a:graphicData>
        </a:graphic>
      </p:graphicFrame>
      <p:graphicFrame>
        <p:nvGraphicFramePr>
          <p:cNvPr id="11" name="Object 19"/>
          <p:cNvGraphicFramePr>
            <a:graphicFrameLocks noChangeAspect="1"/>
          </p:cNvGraphicFramePr>
          <p:nvPr/>
        </p:nvGraphicFramePr>
        <p:xfrm>
          <a:off x="6876256" y="1847824"/>
          <a:ext cx="504056" cy="357040"/>
        </p:xfrm>
        <a:graphic>
          <a:graphicData uri="http://schemas.openxmlformats.org/presentationml/2006/ole">
            <p:oleObj spid="_x0000_s116740" name="Équation" r:id="rId4" imgW="304560" imgH="215640" progId="Equation.3">
              <p:embed/>
            </p:oleObj>
          </a:graphicData>
        </a:graphic>
      </p:graphicFrame>
      <p:cxnSp>
        <p:nvCxnSpPr>
          <p:cNvPr id="12" name="Connecteur droit 11"/>
          <p:cNvCxnSpPr/>
          <p:nvPr/>
        </p:nvCxnSpPr>
        <p:spPr>
          <a:xfrm>
            <a:off x="7452320" y="2348880"/>
            <a:ext cx="648072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23"/>
          <p:cNvGraphicFramePr>
            <a:graphicFrameLocks noChangeAspect="1"/>
          </p:cNvGraphicFramePr>
          <p:nvPr/>
        </p:nvGraphicFramePr>
        <p:xfrm>
          <a:off x="7740352" y="2204864"/>
          <a:ext cx="682625" cy="366712"/>
        </p:xfrm>
        <a:graphic>
          <a:graphicData uri="http://schemas.openxmlformats.org/presentationml/2006/ole">
            <p:oleObj spid="_x0000_s116741" name="Équation" r:id="rId5" imgW="317160" imgH="177480" progId="Equation.3">
              <p:embed/>
            </p:oleObj>
          </a:graphicData>
        </a:graphic>
      </p:graphicFrame>
      <p:cxnSp>
        <p:nvCxnSpPr>
          <p:cNvPr id="27" name="Connecteur droit avec flèche 26"/>
          <p:cNvCxnSpPr/>
          <p:nvPr/>
        </p:nvCxnSpPr>
        <p:spPr>
          <a:xfrm flipV="1">
            <a:off x="7452320" y="3498528"/>
            <a:ext cx="0" cy="936103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>
            <a:off x="7452320" y="4434631"/>
            <a:ext cx="1224136" cy="0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Object 12"/>
          <p:cNvGraphicFramePr>
            <a:graphicFrameLocks noChangeAspect="1"/>
          </p:cNvGraphicFramePr>
          <p:nvPr/>
        </p:nvGraphicFramePr>
        <p:xfrm>
          <a:off x="8492306" y="4506639"/>
          <a:ext cx="184150" cy="290513"/>
        </p:xfrm>
        <a:graphic>
          <a:graphicData uri="http://schemas.openxmlformats.org/presentationml/2006/ole">
            <p:oleObj spid="_x0000_s116742" name="Équation" r:id="rId6" imgW="88560" imgH="152280" progId="Equation.3">
              <p:embed/>
            </p:oleObj>
          </a:graphicData>
        </a:graphic>
      </p:graphicFrame>
      <p:cxnSp>
        <p:nvCxnSpPr>
          <p:cNvPr id="31" name="Connecteur droit 30"/>
          <p:cNvCxnSpPr/>
          <p:nvPr/>
        </p:nvCxnSpPr>
        <p:spPr>
          <a:xfrm>
            <a:off x="7452320" y="3930575"/>
            <a:ext cx="648072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Object 23"/>
          <p:cNvGraphicFramePr>
            <a:graphicFrameLocks noChangeAspect="1"/>
          </p:cNvGraphicFramePr>
          <p:nvPr/>
        </p:nvGraphicFramePr>
        <p:xfrm>
          <a:off x="7740352" y="3786559"/>
          <a:ext cx="682625" cy="366712"/>
        </p:xfrm>
        <a:graphic>
          <a:graphicData uri="http://schemas.openxmlformats.org/presentationml/2006/ole">
            <p:oleObj spid="_x0000_s116744" name="Équation" r:id="rId7" imgW="317160" imgH="177480" progId="Equation.3">
              <p:embed/>
            </p:oleObj>
          </a:graphicData>
        </a:graphic>
      </p:graphicFrame>
      <p:graphicFrame>
        <p:nvGraphicFramePr>
          <p:cNvPr id="116746" name="Object 10"/>
          <p:cNvGraphicFramePr>
            <a:graphicFrameLocks noChangeAspect="1"/>
          </p:cNvGraphicFramePr>
          <p:nvPr/>
        </p:nvGraphicFramePr>
        <p:xfrm>
          <a:off x="6876256" y="3212976"/>
          <a:ext cx="812636" cy="373732"/>
        </p:xfrm>
        <a:graphic>
          <a:graphicData uri="http://schemas.openxmlformats.org/presentationml/2006/ole">
            <p:oleObj spid="_x0000_s116746" name="Équation" r:id="rId8" imgW="469800" imgH="215640" progId="Equation.3">
              <p:embed/>
            </p:oleObj>
          </a:graphicData>
        </a:graphic>
      </p:graphicFrame>
      <p:cxnSp>
        <p:nvCxnSpPr>
          <p:cNvPr id="37" name="Connecteur droit avec flèche 36"/>
          <p:cNvCxnSpPr/>
          <p:nvPr/>
        </p:nvCxnSpPr>
        <p:spPr>
          <a:xfrm flipV="1">
            <a:off x="7452320" y="5298728"/>
            <a:ext cx="0" cy="936103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>
            <a:off x="7452320" y="6234831"/>
            <a:ext cx="1224136" cy="0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Object 12"/>
          <p:cNvGraphicFramePr>
            <a:graphicFrameLocks noChangeAspect="1"/>
          </p:cNvGraphicFramePr>
          <p:nvPr/>
        </p:nvGraphicFramePr>
        <p:xfrm>
          <a:off x="8492306" y="6306839"/>
          <a:ext cx="184150" cy="290513"/>
        </p:xfrm>
        <a:graphic>
          <a:graphicData uri="http://schemas.openxmlformats.org/presentationml/2006/ole">
            <p:oleObj spid="_x0000_s116749" name="Équation" r:id="rId9" imgW="88560" imgH="152280" progId="Equation.3">
              <p:embed/>
            </p:oleObj>
          </a:graphicData>
        </a:graphic>
      </p:graphicFrame>
      <p:cxnSp>
        <p:nvCxnSpPr>
          <p:cNvPr id="40" name="Connecteur droit 39"/>
          <p:cNvCxnSpPr/>
          <p:nvPr/>
        </p:nvCxnSpPr>
        <p:spPr>
          <a:xfrm flipV="1">
            <a:off x="7452320" y="5517232"/>
            <a:ext cx="720080" cy="42956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Object 23"/>
          <p:cNvGraphicFramePr>
            <a:graphicFrameLocks noChangeAspect="1"/>
          </p:cNvGraphicFramePr>
          <p:nvPr/>
        </p:nvGraphicFramePr>
        <p:xfrm>
          <a:off x="7718425" y="5661025"/>
          <a:ext cx="438150" cy="366713"/>
        </p:xfrm>
        <a:graphic>
          <a:graphicData uri="http://schemas.openxmlformats.org/presentationml/2006/ole">
            <p:oleObj spid="_x0000_s116750" name="Équation" r:id="rId10" imgW="203040" imgH="177480" progId="Equation.3">
              <p:embed/>
            </p:oleObj>
          </a:graphicData>
        </a:graphic>
      </p:graphicFrame>
      <p:graphicFrame>
        <p:nvGraphicFramePr>
          <p:cNvPr id="116752" name="Object 16"/>
          <p:cNvGraphicFramePr>
            <a:graphicFrameLocks noChangeAspect="1"/>
          </p:cNvGraphicFramePr>
          <p:nvPr/>
        </p:nvGraphicFramePr>
        <p:xfrm>
          <a:off x="7020272" y="4834489"/>
          <a:ext cx="432048" cy="610735"/>
        </p:xfrm>
        <a:graphic>
          <a:graphicData uri="http://schemas.openxmlformats.org/presentationml/2006/ole">
            <p:oleObj spid="_x0000_s116752" name="Équation" r:id="rId11" imgW="304560" imgH="431640" progId="Equation.3">
              <p:embed/>
            </p:oleObj>
          </a:graphicData>
        </a:graphic>
      </p:graphicFrame>
      <p:graphicFrame>
        <p:nvGraphicFramePr>
          <p:cNvPr id="116753" name="Object 17"/>
          <p:cNvGraphicFramePr>
            <a:graphicFrameLocks noChangeAspect="1"/>
          </p:cNvGraphicFramePr>
          <p:nvPr/>
        </p:nvGraphicFramePr>
        <p:xfrm>
          <a:off x="2051720" y="5661248"/>
          <a:ext cx="1512168" cy="617729"/>
        </p:xfrm>
        <a:graphic>
          <a:graphicData uri="http://schemas.openxmlformats.org/presentationml/2006/ole">
            <p:oleObj spid="_x0000_s116753" name="Équation" r:id="rId12" imgW="1054080" imgH="431640" progId="Equation.3">
              <p:embed/>
            </p:oleObj>
          </a:graphicData>
        </a:graphic>
      </p:graphicFrame>
      <p:graphicFrame>
        <p:nvGraphicFramePr>
          <p:cNvPr id="116755" name="Object 19"/>
          <p:cNvGraphicFramePr>
            <a:graphicFrameLocks noChangeAspect="1"/>
          </p:cNvGraphicFramePr>
          <p:nvPr/>
        </p:nvGraphicFramePr>
        <p:xfrm>
          <a:off x="2051721" y="2563716"/>
          <a:ext cx="1584176" cy="304597"/>
        </p:xfrm>
        <a:graphic>
          <a:graphicData uri="http://schemas.openxmlformats.org/presentationml/2006/ole">
            <p:oleObj spid="_x0000_s116755" name="Équation" r:id="rId13" imgW="1117440" imgH="215640" progId="Equation.3">
              <p:embed/>
            </p:oleObj>
          </a:graphicData>
        </a:graphic>
      </p:graphicFrame>
      <p:graphicFrame>
        <p:nvGraphicFramePr>
          <p:cNvPr id="116756" name="Object 20"/>
          <p:cNvGraphicFramePr>
            <a:graphicFrameLocks noChangeAspect="1"/>
          </p:cNvGraphicFramePr>
          <p:nvPr/>
        </p:nvGraphicFramePr>
        <p:xfrm>
          <a:off x="1835696" y="4221088"/>
          <a:ext cx="1821904" cy="294720"/>
        </p:xfrm>
        <a:graphic>
          <a:graphicData uri="http://schemas.openxmlformats.org/presentationml/2006/ole">
            <p:oleObj spid="_x0000_s116756" name="Équation" r:id="rId14" imgW="1333440" imgH="215640" progId="Equation.3">
              <p:embed/>
            </p:oleObj>
          </a:graphicData>
        </a:graphic>
      </p:graphicFrame>
      <p:sp>
        <p:nvSpPr>
          <p:cNvPr id="30" name="Titre 1"/>
          <p:cNvSpPr txBox="1">
            <a:spLocks/>
          </p:cNvSpPr>
          <p:nvPr/>
        </p:nvSpPr>
        <p:spPr>
          <a:xfrm>
            <a:off x="0" y="1"/>
            <a:ext cx="2699792" cy="5486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19/02/2012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16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116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116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16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116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23</a:t>
            </a:fld>
            <a:endParaRPr lang="fr-BE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67544" y="692696"/>
            <a:ext cx="8208912" cy="4104455"/>
          </a:xfrm>
        </p:spPr>
        <p:txBody>
          <a:bodyPr>
            <a:noAutofit/>
          </a:bodyPr>
          <a:lstStyle/>
          <a:p>
            <a:endParaRPr lang="fr-FR" sz="2000" b="1" dirty="0" smtClean="0"/>
          </a:p>
          <a:p>
            <a:pPr>
              <a:buNone/>
            </a:pPr>
            <a:r>
              <a:rPr lang="fr-FR" sz="2000" b="1" dirty="0" smtClean="0"/>
              <a:t>   On étudie expérimentalement la réaction de décomposition de </a:t>
            </a:r>
            <a:r>
              <a:rPr lang="fr-FR" sz="2000" b="1" i="1" dirty="0" smtClean="0"/>
              <a:t>H</a:t>
            </a:r>
            <a:r>
              <a:rPr lang="fr-FR" sz="2000" b="1" i="1" baseline="-25000" dirty="0" smtClean="0"/>
              <a:t>2</a:t>
            </a:r>
            <a:r>
              <a:rPr lang="fr-FR" sz="2000" b="1" i="1" dirty="0" smtClean="0"/>
              <a:t>O</a:t>
            </a:r>
            <a:r>
              <a:rPr lang="fr-FR" sz="2000" b="1" i="1" baseline="-25000" dirty="0" smtClean="0"/>
              <a:t>2</a:t>
            </a:r>
            <a:r>
              <a:rPr lang="fr-FR" sz="2000" b="1" dirty="0" smtClean="0"/>
              <a:t>.</a:t>
            </a:r>
          </a:p>
          <a:p>
            <a:pPr>
              <a:buNone/>
            </a:pPr>
            <a:r>
              <a:rPr lang="fr-FR" sz="2000" b="1" dirty="0" smtClean="0">
                <a:solidFill>
                  <a:srgbClr val="FF0000"/>
                </a:solidFill>
              </a:rPr>
              <a:t>1-Confirmer </a:t>
            </a:r>
            <a:r>
              <a:rPr lang="fr-FR" sz="2000" b="1" dirty="0" smtClean="0"/>
              <a:t>graphiquement que l’ordre est bien égale à </a:t>
            </a:r>
            <a:r>
              <a:rPr lang="fr-FR" sz="2000" b="1" i="1" u="sng" dirty="0" smtClean="0">
                <a:solidFill>
                  <a:srgbClr val="C00000"/>
                </a:solidFill>
              </a:rPr>
              <a:t>Un</a:t>
            </a:r>
            <a:r>
              <a:rPr lang="fr-FR" sz="2000" b="1" i="1" dirty="0" smtClean="0">
                <a:solidFill>
                  <a:srgbClr val="C00000"/>
                </a:solidFill>
              </a:rPr>
              <a:t> </a:t>
            </a:r>
            <a:r>
              <a:rPr lang="fr-FR" sz="2000" b="1" i="1" dirty="0" smtClean="0"/>
              <a:t>( utilisez les tableau qui suit) et calculez la vitesse initiale.</a:t>
            </a:r>
            <a:endParaRPr lang="fr-FR" sz="2000" b="1" dirty="0" smtClean="0"/>
          </a:p>
          <a:p>
            <a:pPr>
              <a:buNone/>
            </a:pPr>
            <a:r>
              <a:rPr lang="fr-FR" sz="2000" b="1" dirty="0" smtClean="0"/>
              <a:t>Soit la constante de vitesse de la réaction, k= 3,66.10</a:t>
            </a:r>
            <a:r>
              <a:rPr lang="fr-FR" sz="2000" b="1" baseline="30000" dirty="0" smtClean="0"/>
              <a:t>-3</a:t>
            </a:r>
            <a:r>
              <a:rPr lang="fr-FR" sz="2000" b="1" dirty="0" smtClean="0"/>
              <a:t> et de concentration initiale d’eau oxygénée de 0,882mol/L.</a:t>
            </a:r>
            <a:endParaRPr lang="fr-FR" sz="2000" b="1" baseline="30000" dirty="0" smtClean="0"/>
          </a:p>
          <a:p>
            <a:pPr>
              <a:buNone/>
            </a:pPr>
            <a:r>
              <a:rPr lang="fr-FR" sz="2000" b="1" dirty="0" smtClean="0">
                <a:solidFill>
                  <a:srgbClr val="FF0000"/>
                </a:solidFill>
              </a:rPr>
              <a:t>2-Déterminez </a:t>
            </a:r>
            <a:r>
              <a:rPr lang="fr-FR" sz="2000" b="1" dirty="0" smtClean="0"/>
              <a:t>les valeurs suivantes relatives à la décomposition d’ordre </a:t>
            </a:r>
            <a:r>
              <a:rPr lang="fr-FR" sz="2000" b="1" i="1" u="sng" dirty="0" smtClean="0">
                <a:solidFill>
                  <a:srgbClr val="C00000"/>
                </a:solidFill>
              </a:rPr>
              <a:t>Un</a:t>
            </a:r>
            <a:r>
              <a:rPr lang="fr-FR" sz="2000" b="1" i="1" u="sng" dirty="0" smtClean="0"/>
              <a:t> </a:t>
            </a:r>
            <a:r>
              <a:rPr lang="fr-FR" sz="2000" b="1" i="1" dirty="0" smtClean="0"/>
              <a:t>de H</a:t>
            </a:r>
            <a:r>
              <a:rPr lang="fr-FR" sz="2000" b="1" i="1" baseline="-25000" dirty="0" smtClean="0"/>
              <a:t>2</a:t>
            </a:r>
            <a:r>
              <a:rPr lang="fr-FR" sz="2000" b="1" i="1" dirty="0" smtClean="0"/>
              <a:t>O</a:t>
            </a:r>
            <a:r>
              <a:rPr lang="fr-FR" sz="2000" b="1" i="1" baseline="-25000" dirty="0" smtClean="0"/>
              <a:t>2</a:t>
            </a:r>
            <a:r>
              <a:rPr lang="fr-FR" sz="2000" b="1" dirty="0" smtClean="0"/>
              <a:t> (aqueux).</a:t>
            </a:r>
          </a:p>
          <a:p>
            <a:pPr>
              <a:buNone/>
            </a:pPr>
            <a:r>
              <a:rPr lang="fr-FR" sz="2000" b="1" dirty="0" smtClean="0">
                <a:solidFill>
                  <a:srgbClr val="FF0000"/>
                </a:solidFill>
              </a:rPr>
              <a:t>3-Le temps</a:t>
            </a:r>
            <a:r>
              <a:rPr lang="fr-FR" sz="2000" b="1" dirty="0" smtClean="0"/>
              <a:t> qu’il faut pour que </a:t>
            </a:r>
            <a:r>
              <a:rPr lang="fr-FR" sz="2000" b="1" dirty="0" smtClean="0">
                <a:latin typeface="Calibri"/>
              </a:rPr>
              <a:t>[</a:t>
            </a:r>
            <a:r>
              <a:rPr lang="fr-FR" sz="2000" b="1" i="1" dirty="0" smtClean="0"/>
              <a:t>H</a:t>
            </a:r>
            <a:r>
              <a:rPr lang="fr-FR" sz="2000" b="1" i="1" baseline="-25000" dirty="0" smtClean="0"/>
              <a:t>2</a:t>
            </a:r>
            <a:r>
              <a:rPr lang="fr-FR" sz="2000" b="1" i="1" dirty="0" smtClean="0"/>
              <a:t>O</a:t>
            </a:r>
            <a:r>
              <a:rPr lang="fr-FR" sz="2000" b="1" i="1" baseline="-25000" dirty="0" smtClean="0"/>
              <a:t>2</a:t>
            </a:r>
            <a:r>
              <a:rPr lang="fr-FR" sz="2000" b="1" dirty="0" smtClean="0">
                <a:latin typeface="Calibri"/>
              </a:rPr>
              <a:t>]= 0,6mol/L.</a:t>
            </a:r>
          </a:p>
          <a:p>
            <a:pPr>
              <a:buNone/>
            </a:pPr>
            <a:r>
              <a:rPr lang="fr-FR" sz="2000" b="1" dirty="0" smtClean="0">
                <a:solidFill>
                  <a:srgbClr val="FF0000"/>
                </a:solidFill>
              </a:rPr>
              <a:t> La [</a:t>
            </a:r>
            <a:r>
              <a:rPr lang="fr-FR" sz="2000" b="1" i="1" dirty="0" smtClean="0">
                <a:solidFill>
                  <a:srgbClr val="FF0000"/>
                </a:solidFill>
              </a:rPr>
              <a:t>H</a:t>
            </a:r>
            <a:r>
              <a:rPr lang="fr-FR" sz="2000" b="1" i="1" baseline="-25000" dirty="0" smtClean="0">
                <a:solidFill>
                  <a:srgbClr val="FF0000"/>
                </a:solidFill>
              </a:rPr>
              <a:t>2</a:t>
            </a:r>
            <a:r>
              <a:rPr lang="fr-FR" sz="2000" b="1" i="1" dirty="0" smtClean="0">
                <a:solidFill>
                  <a:srgbClr val="FF0000"/>
                </a:solidFill>
              </a:rPr>
              <a:t>O</a:t>
            </a:r>
            <a:r>
              <a:rPr lang="fr-FR" sz="2000" b="1" i="1" baseline="-25000" dirty="0" smtClean="0">
                <a:solidFill>
                  <a:srgbClr val="FF0000"/>
                </a:solidFill>
              </a:rPr>
              <a:t>2</a:t>
            </a:r>
            <a:r>
              <a:rPr lang="fr-FR" sz="2000" b="1" dirty="0" smtClean="0">
                <a:solidFill>
                  <a:srgbClr val="FF0000"/>
                </a:solidFill>
              </a:rPr>
              <a:t>] </a:t>
            </a:r>
            <a:r>
              <a:rPr lang="fr-FR" sz="2000" b="1" dirty="0" smtClean="0"/>
              <a:t>après un temps de 225 secondes.</a:t>
            </a:r>
          </a:p>
          <a:p>
            <a:pPr>
              <a:buNone/>
            </a:pPr>
            <a:r>
              <a:rPr lang="fr-FR" sz="2000" b="1" dirty="0" smtClean="0">
                <a:solidFill>
                  <a:srgbClr val="FF0000"/>
                </a:solidFill>
              </a:rPr>
              <a:t>4-Le temps </a:t>
            </a:r>
            <a:r>
              <a:rPr lang="fr-FR" sz="2000" b="1" dirty="0" smtClean="0"/>
              <a:t>de demi réaction </a:t>
            </a: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2843808" y="0"/>
            <a:ext cx="4104456" cy="548680"/>
          </a:xfrm>
        </p:spPr>
        <p:txBody>
          <a:bodyPr>
            <a:normAutofit fontScale="90000"/>
          </a:bodyPr>
          <a:lstStyle/>
          <a:p>
            <a:r>
              <a:rPr lang="fr-FR" b="1" i="1" dirty="0" smtClean="0">
                <a:solidFill>
                  <a:srgbClr val="00B050"/>
                </a:solidFill>
              </a:rPr>
              <a:t>Application-1-</a:t>
            </a:r>
            <a:endParaRPr lang="fr-FR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1866" name="Object 10"/>
          <p:cNvGraphicFramePr>
            <a:graphicFrameLocks noChangeAspect="1"/>
          </p:cNvGraphicFramePr>
          <p:nvPr/>
        </p:nvGraphicFramePr>
        <p:xfrm>
          <a:off x="1259632" y="5157192"/>
          <a:ext cx="7704856" cy="792088"/>
        </p:xfrm>
        <a:graphic>
          <a:graphicData uri="http://schemas.openxmlformats.org/presentationml/2006/ole">
            <p:oleObj spid="_x0000_s121866" name="Équation" r:id="rId3" imgW="3327120" imgH="393480" progId="Equation.3">
              <p:embed/>
            </p:oleObj>
          </a:graphicData>
        </a:graphic>
      </p:graphicFrame>
      <p:graphicFrame>
        <p:nvGraphicFramePr>
          <p:cNvPr id="121868" name="Object 12"/>
          <p:cNvGraphicFramePr>
            <a:graphicFrameLocks noChangeAspect="1"/>
          </p:cNvGraphicFramePr>
          <p:nvPr/>
        </p:nvGraphicFramePr>
        <p:xfrm>
          <a:off x="4133850" y="4508500"/>
          <a:ext cx="2497138" cy="539750"/>
        </p:xfrm>
        <a:graphic>
          <a:graphicData uri="http://schemas.openxmlformats.org/presentationml/2006/ole">
            <p:oleObj spid="_x0000_s121868" name="Équation" r:id="rId4" imgW="1815840" imgH="393480" progId="Equation.3">
              <p:embed/>
            </p:oleObj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24</a:t>
            </a:fld>
            <a:endParaRPr lang="fr-BE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611560" y="764704"/>
          <a:ext cx="3456384" cy="3953852"/>
        </p:xfrm>
        <a:graphic>
          <a:graphicData uri="http://schemas.openxmlformats.org/drawingml/2006/table">
            <a:tbl>
              <a:tblPr/>
              <a:tblGrid>
                <a:gridCol w="1728192"/>
                <a:gridCol w="1728192"/>
              </a:tblGrid>
              <a:tr h="35863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Temps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(Seconde)</a:t>
                      </a:r>
                    </a:p>
                    <a:p>
                      <a:pPr algn="ctr" fontAlgn="b"/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  <a:r>
                        <a:rPr lang="fr-FR" sz="1400" b="1" i="0" u="none" strike="noStrike" baseline="-25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  <a:r>
                        <a:rPr lang="fr-FR" sz="1400" b="1" i="0" u="none" strike="noStrike" baseline="-25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(mol/litre)</a:t>
                      </a:r>
                    </a:p>
                    <a:p>
                      <a:pPr algn="ctr" fontAlgn="b"/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30125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30125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0.697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30125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30125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30125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30125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30125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30125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30125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30125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30125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1859" name="Object 3" descr="Papier journal"/>
          <p:cNvGraphicFramePr>
            <a:graphicFrameLocks noChangeAspect="1"/>
          </p:cNvGraphicFramePr>
          <p:nvPr/>
        </p:nvGraphicFramePr>
        <p:xfrm>
          <a:off x="4139952" y="816632"/>
          <a:ext cx="3312368" cy="514809"/>
        </p:xfrm>
        <a:graphic>
          <a:graphicData uri="http://schemas.openxmlformats.org/presentationml/2006/ole">
            <p:oleObj spid="_x0000_s121859" name="Équation" r:id="rId5" imgW="1600200" imgH="215640" progId="Equation.3">
              <p:embed/>
            </p:oleObj>
          </a:graphicData>
        </a:graphic>
      </p:graphicFrame>
      <p:graphicFrame>
        <p:nvGraphicFramePr>
          <p:cNvPr id="121862" name="Object 6"/>
          <p:cNvGraphicFramePr>
            <a:graphicFrameLocks noChangeAspect="1"/>
          </p:cNvGraphicFramePr>
          <p:nvPr/>
        </p:nvGraphicFramePr>
        <p:xfrm>
          <a:off x="4067944" y="2276872"/>
          <a:ext cx="3659187" cy="457200"/>
        </p:xfrm>
        <a:graphic>
          <a:graphicData uri="http://schemas.openxmlformats.org/presentationml/2006/ole">
            <p:oleObj spid="_x0000_s121862" name="Équation" r:id="rId6" imgW="1828800" imgH="228600" progId="Equation.3">
              <p:embed/>
            </p:oleObj>
          </a:graphicData>
        </a:graphic>
      </p:graphicFrame>
      <p:graphicFrame>
        <p:nvGraphicFramePr>
          <p:cNvPr id="121863" name="Object 7"/>
          <p:cNvGraphicFramePr>
            <a:graphicFrameLocks noChangeAspect="1"/>
          </p:cNvGraphicFramePr>
          <p:nvPr/>
        </p:nvGraphicFramePr>
        <p:xfrm>
          <a:off x="5292080" y="2924944"/>
          <a:ext cx="914400" cy="355600"/>
        </p:xfrm>
        <a:graphic>
          <a:graphicData uri="http://schemas.openxmlformats.org/presentationml/2006/ole">
            <p:oleObj spid="_x0000_s121863" name="Équation" r:id="rId7" imgW="457200" imgH="177480" progId="Equation.3">
              <p:embed/>
            </p:oleObj>
          </a:graphicData>
        </a:graphic>
      </p:graphicFrame>
      <p:graphicFrame>
        <p:nvGraphicFramePr>
          <p:cNvPr id="121864" name="Object 8"/>
          <p:cNvGraphicFramePr>
            <a:graphicFrameLocks noChangeAspect="1"/>
          </p:cNvGraphicFramePr>
          <p:nvPr/>
        </p:nvGraphicFramePr>
        <p:xfrm>
          <a:off x="4139952" y="1556792"/>
          <a:ext cx="2592288" cy="563959"/>
        </p:xfrm>
        <a:graphic>
          <a:graphicData uri="http://schemas.openxmlformats.org/presentationml/2006/ole">
            <p:oleObj spid="_x0000_s121864" name="Équation" r:id="rId8" imgW="647640" imgH="203040" progId="Equation.3">
              <p:embed/>
            </p:oleObj>
          </a:graphicData>
        </a:graphic>
      </p:graphicFrame>
      <p:graphicFrame>
        <p:nvGraphicFramePr>
          <p:cNvPr id="121865" name="Object 9"/>
          <p:cNvGraphicFramePr>
            <a:graphicFrameLocks noChangeAspect="1"/>
          </p:cNvGraphicFramePr>
          <p:nvPr/>
        </p:nvGraphicFramePr>
        <p:xfrm>
          <a:off x="3995936" y="3645024"/>
          <a:ext cx="4608512" cy="721863"/>
        </p:xfrm>
        <a:graphic>
          <a:graphicData uri="http://schemas.openxmlformats.org/presentationml/2006/ole">
            <p:oleObj spid="_x0000_s121865" name="Équation" r:id="rId9" imgW="2755800" imgH="431640" progId="Equation.3">
              <p:embed/>
            </p:oleObj>
          </a:graphicData>
        </a:graphic>
      </p:graphicFrame>
      <p:sp>
        <p:nvSpPr>
          <p:cNvPr id="19" name="Titre 1"/>
          <p:cNvSpPr>
            <a:spLocks noGrp="1"/>
          </p:cNvSpPr>
          <p:nvPr>
            <p:ph type="title"/>
          </p:nvPr>
        </p:nvSpPr>
        <p:spPr>
          <a:xfrm>
            <a:off x="2843808" y="0"/>
            <a:ext cx="4104456" cy="548680"/>
          </a:xfrm>
        </p:spPr>
        <p:txBody>
          <a:bodyPr>
            <a:normAutofit fontScale="90000"/>
          </a:bodyPr>
          <a:lstStyle/>
          <a:p>
            <a:r>
              <a:rPr lang="fr-FR" b="1" i="1" dirty="0" smtClean="0">
                <a:solidFill>
                  <a:srgbClr val="00B050"/>
                </a:solidFill>
              </a:rPr>
              <a:t>Application-1-</a:t>
            </a:r>
            <a:endParaRPr lang="fr-FR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1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21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21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21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21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21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21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25</a:t>
            </a:fld>
            <a:endParaRPr lang="fr-BE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/>
        </p:nvGraphicFramePr>
        <p:xfrm>
          <a:off x="395536" y="260648"/>
          <a:ext cx="8136904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Connecteur droit 5"/>
          <p:cNvCxnSpPr/>
          <p:nvPr/>
        </p:nvCxnSpPr>
        <p:spPr>
          <a:xfrm>
            <a:off x="1691680" y="1340768"/>
            <a:ext cx="2376264" cy="4464496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707904" y="4509120"/>
            <a:ext cx="792088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250 s</a:t>
            </a:r>
            <a:endParaRPr lang="fr-FR" dirty="0">
              <a:solidFill>
                <a:srgbClr val="FF0000"/>
              </a:solidFill>
            </a:endParaRPr>
          </a:p>
        </p:txBody>
      </p:sp>
      <p:graphicFrame>
        <p:nvGraphicFramePr>
          <p:cNvPr id="141314" name="Object 2"/>
          <p:cNvGraphicFramePr>
            <a:graphicFrameLocks noChangeAspect="1"/>
          </p:cNvGraphicFramePr>
          <p:nvPr/>
        </p:nvGraphicFramePr>
        <p:xfrm>
          <a:off x="2195736" y="188640"/>
          <a:ext cx="5472608" cy="781800"/>
        </p:xfrm>
        <a:graphic>
          <a:graphicData uri="http://schemas.openxmlformats.org/presentationml/2006/ole">
            <p:oleObj spid="_x0000_s141314" name="Équation" r:id="rId4" imgW="2755800" imgH="393480" progId="Equation.3">
              <p:embed/>
            </p:oleObj>
          </a:graphicData>
        </a:graphic>
      </p:graphicFrame>
      <p:cxnSp>
        <p:nvCxnSpPr>
          <p:cNvPr id="8" name="Connecteur droit 7"/>
          <p:cNvCxnSpPr/>
          <p:nvPr/>
        </p:nvCxnSpPr>
        <p:spPr>
          <a:xfrm>
            <a:off x="1547664" y="2492896"/>
            <a:ext cx="4968552" cy="2808312"/>
          </a:xfrm>
          <a:prstGeom prst="line">
            <a:avLst/>
          </a:prstGeom>
          <a:ln w="31750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1315" name="Object 3"/>
          <p:cNvGraphicFramePr>
            <a:graphicFrameLocks noChangeAspect="1"/>
          </p:cNvGraphicFramePr>
          <p:nvPr/>
        </p:nvGraphicFramePr>
        <p:xfrm>
          <a:off x="2411760" y="55662"/>
          <a:ext cx="6202362" cy="781050"/>
        </p:xfrm>
        <a:graphic>
          <a:graphicData uri="http://schemas.openxmlformats.org/presentationml/2006/ole">
            <p:oleObj spid="_x0000_s141315" name="Équation" r:id="rId5" imgW="3124080" imgH="393480" progId="Equation.3">
              <p:embed/>
            </p:oleObj>
          </a:graphicData>
        </a:graphic>
      </p:graphicFrame>
      <p:cxnSp>
        <p:nvCxnSpPr>
          <p:cNvPr id="19" name="Connecteur droit 18"/>
          <p:cNvCxnSpPr/>
          <p:nvPr/>
        </p:nvCxnSpPr>
        <p:spPr>
          <a:xfrm flipH="1" flipV="1">
            <a:off x="1619672" y="4005064"/>
            <a:ext cx="2664296" cy="72008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4283968" y="4077072"/>
            <a:ext cx="0" cy="1296144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4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41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4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3" dur="500"/>
                                        <p:tgtEl>
                                          <p:spTgt spid="141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7" grpId="0" animBg="1"/>
      <p:bldP spid="7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339752" y="476672"/>
          <a:ext cx="3779912" cy="5328597"/>
        </p:xfrm>
        <a:graphic>
          <a:graphicData uri="http://schemas.openxmlformats.org/drawingml/2006/table">
            <a:tbl>
              <a:tblPr/>
              <a:tblGrid>
                <a:gridCol w="1814358"/>
                <a:gridCol w="1965554"/>
              </a:tblGrid>
              <a:tr h="58815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Temps</a:t>
                      </a:r>
                    </a:p>
                    <a:p>
                      <a:pPr algn="ctr" fontAlgn="b"/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(Seconde)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Ln[H</a:t>
                      </a:r>
                      <a:r>
                        <a:rPr lang="fr-FR" sz="1400" b="1" i="0" u="none" strike="noStrike" baseline="-25000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  <a:r>
                        <a:rPr lang="fr-FR" sz="1400" b="1" i="0" u="none" strike="noStrike" baseline="-25000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]</a:t>
                      </a:r>
                    </a:p>
                    <a:p>
                      <a:pPr algn="ctr" fontAlgn="b"/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(mol/litre)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43094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-0.126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43094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-0.361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43094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-0.569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43094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-0.781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43094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-0.989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43094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-1.211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43094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-1.444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43094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-1.671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43094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-1.884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43094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-2.120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43094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-2.364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26</a:t>
            </a:fld>
            <a:endParaRPr lang="fr-BE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204664" y="404664"/>
          <a:ext cx="8939336" cy="5937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5" grpId="1">
        <p:bldAsOne/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6120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000" b="1" dirty="0" smtClean="0"/>
              <a:t>Soit la constante de vitesse de la réaction, k= 3,66.10</a:t>
            </a:r>
            <a:r>
              <a:rPr lang="fr-FR" sz="2000" b="1" baseline="30000" dirty="0" smtClean="0"/>
              <a:t>-3</a:t>
            </a:r>
            <a:r>
              <a:rPr lang="fr-FR" sz="2000" b="1" dirty="0" smtClean="0"/>
              <a:t> et de concentration initiale d’eau oxygénée de 0,882mol/L.</a:t>
            </a:r>
            <a:endParaRPr lang="fr-FR" sz="2000" b="1" baseline="30000" dirty="0" smtClean="0"/>
          </a:p>
          <a:p>
            <a:pPr>
              <a:buNone/>
            </a:pPr>
            <a:r>
              <a:rPr lang="fr-FR" sz="2000" b="1" dirty="0" smtClean="0"/>
              <a:t>Déterminez les valeurs suivantes relatives à la décomposition d’ordre </a:t>
            </a:r>
            <a:r>
              <a:rPr lang="fr-FR" sz="2000" b="1" i="1" u="sng" dirty="0" smtClean="0">
                <a:solidFill>
                  <a:srgbClr val="C00000"/>
                </a:solidFill>
              </a:rPr>
              <a:t>Un</a:t>
            </a:r>
            <a:r>
              <a:rPr lang="fr-FR" sz="2000" b="1" i="1" u="sng" dirty="0" smtClean="0"/>
              <a:t> </a:t>
            </a:r>
            <a:r>
              <a:rPr lang="fr-FR" sz="2000" b="1" i="1" dirty="0" smtClean="0"/>
              <a:t>de H</a:t>
            </a:r>
            <a:r>
              <a:rPr lang="fr-FR" sz="2000" b="1" i="1" baseline="-25000" dirty="0" smtClean="0"/>
              <a:t>2</a:t>
            </a:r>
            <a:r>
              <a:rPr lang="fr-FR" sz="2000" b="1" i="1" dirty="0" smtClean="0"/>
              <a:t>O</a:t>
            </a:r>
            <a:r>
              <a:rPr lang="fr-FR" sz="2000" b="1" i="1" baseline="-25000" dirty="0" smtClean="0"/>
              <a:t>2</a:t>
            </a:r>
            <a:r>
              <a:rPr lang="fr-FR" sz="2000" b="1" dirty="0" smtClean="0"/>
              <a:t> (aqueux).</a:t>
            </a:r>
          </a:p>
          <a:p>
            <a:pPr>
              <a:buNone/>
            </a:pPr>
            <a:r>
              <a:rPr lang="fr-FR" sz="2000" b="1" dirty="0" smtClean="0"/>
              <a:t>- </a:t>
            </a:r>
            <a:r>
              <a:rPr lang="fr-FR" sz="2000" b="1" dirty="0" smtClean="0">
                <a:solidFill>
                  <a:srgbClr val="FF0000"/>
                </a:solidFill>
              </a:rPr>
              <a:t>L</a:t>
            </a:r>
            <a:r>
              <a:rPr lang="fr-FR" sz="2000" b="1" dirty="0" smtClean="0"/>
              <a:t>e temps qu’il faut pour que [</a:t>
            </a:r>
            <a:r>
              <a:rPr lang="fr-FR" sz="2000" b="1" i="1" dirty="0" smtClean="0"/>
              <a:t>H</a:t>
            </a:r>
            <a:r>
              <a:rPr lang="fr-FR" sz="2000" b="1" i="1" baseline="-25000" dirty="0" smtClean="0"/>
              <a:t>2</a:t>
            </a:r>
            <a:r>
              <a:rPr lang="fr-FR" sz="2000" b="1" i="1" dirty="0" smtClean="0"/>
              <a:t>O</a:t>
            </a:r>
            <a:r>
              <a:rPr lang="fr-FR" sz="2000" b="1" i="1" baseline="-25000" dirty="0" smtClean="0"/>
              <a:t>2</a:t>
            </a:r>
            <a:r>
              <a:rPr lang="fr-FR" sz="2000" b="1" dirty="0" smtClean="0"/>
              <a:t>]= 0,6mol/L.</a:t>
            </a:r>
          </a:p>
          <a:p>
            <a:pPr>
              <a:buNone/>
            </a:pPr>
            <a:endParaRPr lang="fr-FR" sz="2000" b="1" dirty="0" smtClean="0"/>
          </a:p>
          <a:p>
            <a:pPr>
              <a:buNone/>
            </a:pPr>
            <a:endParaRPr lang="fr-FR" sz="2000" b="1" dirty="0" smtClean="0"/>
          </a:p>
          <a:p>
            <a:pPr>
              <a:buNone/>
            </a:pPr>
            <a:endParaRPr lang="fr-FR" sz="2000" b="1" dirty="0" smtClean="0"/>
          </a:p>
          <a:p>
            <a:pPr>
              <a:buNone/>
            </a:pPr>
            <a:endParaRPr lang="fr-FR" sz="2000" b="1" dirty="0" smtClean="0"/>
          </a:p>
          <a:p>
            <a:pPr>
              <a:buNone/>
            </a:pPr>
            <a:r>
              <a:rPr lang="fr-FR" sz="2000" b="1" dirty="0" smtClean="0">
                <a:solidFill>
                  <a:srgbClr val="FF0000"/>
                </a:solidFill>
              </a:rPr>
              <a:t>- L</a:t>
            </a:r>
            <a:r>
              <a:rPr lang="fr-FR" sz="2000" b="1" dirty="0" smtClean="0"/>
              <a:t>a [</a:t>
            </a:r>
            <a:r>
              <a:rPr lang="fr-FR" sz="2000" b="1" i="1" dirty="0" smtClean="0"/>
              <a:t>H</a:t>
            </a:r>
            <a:r>
              <a:rPr lang="fr-FR" sz="2000" b="1" i="1" baseline="-25000" dirty="0" smtClean="0"/>
              <a:t>2</a:t>
            </a:r>
            <a:r>
              <a:rPr lang="fr-FR" sz="2000" b="1" i="1" dirty="0" smtClean="0"/>
              <a:t>O</a:t>
            </a:r>
            <a:r>
              <a:rPr lang="fr-FR" sz="2000" b="1" i="1" baseline="-25000" dirty="0" smtClean="0"/>
              <a:t>2</a:t>
            </a:r>
            <a:r>
              <a:rPr lang="fr-FR" sz="2000" b="1" dirty="0" smtClean="0"/>
              <a:t>] après un temps de 225 secondes.</a:t>
            </a:r>
          </a:p>
          <a:p>
            <a:pPr>
              <a:buFontTx/>
              <a:buChar char="-"/>
            </a:pPr>
            <a:endParaRPr lang="fr-FR" sz="2000" b="1" dirty="0" smtClean="0"/>
          </a:p>
          <a:p>
            <a:pPr>
              <a:buFontTx/>
              <a:buChar char="-"/>
            </a:pPr>
            <a:endParaRPr lang="fr-FR" sz="2000" b="1" dirty="0" smtClean="0"/>
          </a:p>
          <a:p>
            <a:pPr>
              <a:buFontTx/>
              <a:buChar char="-"/>
            </a:pPr>
            <a:endParaRPr lang="fr-FR" sz="2000" b="1" dirty="0" smtClean="0"/>
          </a:p>
          <a:p>
            <a:pPr>
              <a:buNone/>
            </a:pPr>
            <a:endParaRPr lang="fr-FR" sz="2000" b="1" dirty="0" smtClean="0"/>
          </a:p>
          <a:p>
            <a:pPr>
              <a:buFontTx/>
              <a:buChar char="-"/>
            </a:pPr>
            <a:r>
              <a:rPr lang="fr-FR" sz="2000" b="1" dirty="0" smtClean="0"/>
              <a:t>Calculez le temps de demi vie: </a:t>
            </a:r>
          </a:p>
          <a:p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27</a:t>
            </a:fld>
            <a:endParaRPr lang="fr-BE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2843808" y="0"/>
            <a:ext cx="4104456" cy="548680"/>
          </a:xfrm>
        </p:spPr>
        <p:txBody>
          <a:bodyPr>
            <a:normAutofit fontScale="90000"/>
          </a:bodyPr>
          <a:lstStyle/>
          <a:p>
            <a:r>
              <a:rPr lang="fr-FR" b="1" i="1" dirty="0" smtClean="0">
                <a:solidFill>
                  <a:srgbClr val="00B050"/>
                </a:solidFill>
              </a:rPr>
              <a:t>Application-1-</a:t>
            </a:r>
            <a:endParaRPr lang="fr-FR" b="1" i="1" dirty="0">
              <a:solidFill>
                <a:srgbClr val="00B050"/>
              </a:solidFill>
            </a:endParaRPr>
          </a:p>
        </p:txBody>
      </p:sp>
      <p:graphicFrame>
        <p:nvGraphicFramePr>
          <p:cNvPr id="126978" name="Object 2"/>
          <p:cNvGraphicFramePr>
            <a:graphicFrameLocks noChangeAspect="1"/>
          </p:cNvGraphicFramePr>
          <p:nvPr/>
        </p:nvGraphicFramePr>
        <p:xfrm>
          <a:off x="908646" y="2204864"/>
          <a:ext cx="1597025" cy="625475"/>
        </p:xfrm>
        <a:graphic>
          <a:graphicData uri="http://schemas.openxmlformats.org/presentationml/2006/ole">
            <p:oleObj spid="_x0000_s126978" name="Équation" r:id="rId3" imgW="1168200" imgH="457200" progId="Equation.3">
              <p:embed/>
            </p:oleObj>
          </a:graphicData>
        </a:graphic>
      </p:graphicFrame>
      <p:graphicFrame>
        <p:nvGraphicFramePr>
          <p:cNvPr id="126980" name="Object 4"/>
          <p:cNvGraphicFramePr>
            <a:graphicFrameLocks noChangeAspect="1"/>
          </p:cNvGraphicFramePr>
          <p:nvPr/>
        </p:nvGraphicFramePr>
        <p:xfrm>
          <a:off x="3316387" y="2298353"/>
          <a:ext cx="1370013" cy="625475"/>
        </p:xfrm>
        <a:graphic>
          <a:graphicData uri="http://schemas.openxmlformats.org/presentationml/2006/ole">
            <p:oleObj spid="_x0000_s126980" name="Équation" r:id="rId4" imgW="1002960" imgH="457200" progId="Equation.3">
              <p:embed/>
            </p:oleObj>
          </a:graphicData>
        </a:graphic>
      </p:graphicFrame>
      <p:graphicFrame>
        <p:nvGraphicFramePr>
          <p:cNvPr id="126981" name="Object 5"/>
          <p:cNvGraphicFramePr>
            <a:graphicFrameLocks noChangeAspect="1"/>
          </p:cNvGraphicFramePr>
          <p:nvPr/>
        </p:nvGraphicFramePr>
        <p:xfrm>
          <a:off x="5652120" y="2276872"/>
          <a:ext cx="1439863" cy="625475"/>
        </p:xfrm>
        <a:graphic>
          <a:graphicData uri="http://schemas.openxmlformats.org/presentationml/2006/ole">
            <p:oleObj spid="_x0000_s126981" name="Équation" r:id="rId5" imgW="1054080" imgH="457200" progId="Equation.3">
              <p:embed/>
            </p:oleObj>
          </a:graphicData>
        </a:graphic>
      </p:graphicFrame>
      <p:graphicFrame>
        <p:nvGraphicFramePr>
          <p:cNvPr id="126982" name="Object 6"/>
          <p:cNvGraphicFramePr>
            <a:graphicFrameLocks noChangeAspect="1"/>
          </p:cNvGraphicFramePr>
          <p:nvPr/>
        </p:nvGraphicFramePr>
        <p:xfrm>
          <a:off x="827584" y="2924944"/>
          <a:ext cx="1925637" cy="573087"/>
        </p:xfrm>
        <a:graphic>
          <a:graphicData uri="http://schemas.openxmlformats.org/presentationml/2006/ole">
            <p:oleObj spid="_x0000_s126982" name="Équation" r:id="rId6" imgW="1409400" imgH="419040" progId="Equation.3">
              <p:embed/>
            </p:oleObj>
          </a:graphicData>
        </a:graphic>
      </p:graphicFrame>
      <p:graphicFrame>
        <p:nvGraphicFramePr>
          <p:cNvPr id="126983" name="Object 7"/>
          <p:cNvGraphicFramePr>
            <a:graphicFrameLocks noChangeAspect="1"/>
          </p:cNvGraphicFramePr>
          <p:nvPr/>
        </p:nvGraphicFramePr>
        <p:xfrm>
          <a:off x="3347864" y="2924944"/>
          <a:ext cx="1857375" cy="573087"/>
        </p:xfrm>
        <a:graphic>
          <a:graphicData uri="http://schemas.openxmlformats.org/presentationml/2006/ole">
            <p:oleObj spid="_x0000_s126983" name="Équation" r:id="rId7" imgW="1358640" imgH="419040" progId="Equation.3">
              <p:embed/>
            </p:oleObj>
          </a:graphicData>
        </a:graphic>
      </p:graphicFrame>
      <p:graphicFrame>
        <p:nvGraphicFramePr>
          <p:cNvPr id="126984" name="Object 8"/>
          <p:cNvGraphicFramePr>
            <a:graphicFrameLocks noChangeAspect="1"/>
          </p:cNvGraphicFramePr>
          <p:nvPr/>
        </p:nvGraphicFramePr>
        <p:xfrm>
          <a:off x="6156176" y="3068960"/>
          <a:ext cx="976471" cy="317873"/>
        </p:xfrm>
        <a:graphic>
          <a:graphicData uri="http://schemas.openxmlformats.org/presentationml/2006/ole">
            <p:oleObj spid="_x0000_s126984" name="Équation" r:id="rId8" imgW="545760" imgH="177480" progId="Equation.3">
              <p:embed/>
            </p:oleObj>
          </a:graphicData>
        </a:graphic>
      </p:graphicFrame>
      <p:sp>
        <p:nvSpPr>
          <p:cNvPr id="14" name="Flèche droite 13"/>
          <p:cNvSpPr/>
          <p:nvPr/>
        </p:nvSpPr>
        <p:spPr>
          <a:xfrm>
            <a:off x="2668315" y="2442369"/>
            <a:ext cx="576064" cy="1966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>
            <a:off x="4860032" y="2492896"/>
            <a:ext cx="576064" cy="1966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droite 15"/>
          <p:cNvSpPr/>
          <p:nvPr/>
        </p:nvSpPr>
        <p:spPr>
          <a:xfrm>
            <a:off x="7308304" y="2420888"/>
            <a:ext cx="576064" cy="1966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droite 16"/>
          <p:cNvSpPr/>
          <p:nvPr/>
        </p:nvSpPr>
        <p:spPr>
          <a:xfrm>
            <a:off x="2699792" y="3068960"/>
            <a:ext cx="576064" cy="1966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 droite 19"/>
          <p:cNvSpPr/>
          <p:nvPr/>
        </p:nvSpPr>
        <p:spPr>
          <a:xfrm>
            <a:off x="5292080" y="3140968"/>
            <a:ext cx="576064" cy="1966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26986" name="Object 10"/>
          <p:cNvGraphicFramePr>
            <a:graphicFrameLocks noChangeAspect="1"/>
          </p:cNvGraphicFramePr>
          <p:nvPr/>
        </p:nvGraphicFramePr>
        <p:xfrm>
          <a:off x="5868144" y="3717032"/>
          <a:ext cx="1614488" cy="242887"/>
        </p:xfrm>
        <a:graphic>
          <a:graphicData uri="http://schemas.openxmlformats.org/presentationml/2006/ole">
            <p:oleObj spid="_x0000_s126986" name="Équation" r:id="rId9" imgW="1180800" imgH="177480" progId="Equation.3">
              <p:embed/>
            </p:oleObj>
          </a:graphicData>
        </a:graphic>
      </p:graphicFrame>
      <p:graphicFrame>
        <p:nvGraphicFramePr>
          <p:cNvPr id="126988" name="Object 12"/>
          <p:cNvGraphicFramePr>
            <a:graphicFrameLocks noChangeAspect="1"/>
          </p:cNvGraphicFramePr>
          <p:nvPr/>
        </p:nvGraphicFramePr>
        <p:xfrm>
          <a:off x="755576" y="4221088"/>
          <a:ext cx="3992562" cy="625475"/>
        </p:xfrm>
        <a:graphic>
          <a:graphicData uri="http://schemas.openxmlformats.org/presentationml/2006/ole">
            <p:oleObj spid="_x0000_s126988" name="Équation" r:id="rId10" imgW="2920680" imgH="457200" progId="Equation.3">
              <p:embed/>
            </p:oleObj>
          </a:graphicData>
        </a:graphic>
      </p:graphicFrame>
      <p:graphicFrame>
        <p:nvGraphicFramePr>
          <p:cNvPr id="126989" name="Object 13"/>
          <p:cNvGraphicFramePr>
            <a:graphicFrameLocks noChangeAspect="1"/>
          </p:cNvGraphicFramePr>
          <p:nvPr/>
        </p:nvGraphicFramePr>
        <p:xfrm>
          <a:off x="5436096" y="4221088"/>
          <a:ext cx="2100262" cy="625475"/>
        </p:xfrm>
        <a:graphic>
          <a:graphicData uri="http://schemas.openxmlformats.org/presentationml/2006/ole">
            <p:oleObj spid="_x0000_s126989" name="Équation" r:id="rId11" imgW="1536480" imgH="457200" progId="Equation.3">
              <p:embed/>
            </p:oleObj>
          </a:graphicData>
        </a:graphic>
      </p:graphicFrame>
      <p:sp>
        <p:nvSpPr>
          <p:cNvPr id="25" name="Flèche droite 24"/>
          <p:cNvSpPr/>
          <p:nvPr/>
        </p:nvSpPr>
        <p:spPr>
          <a:xfrm>
            <a:off x="4860032" y="4437112"/>
            <a:ext cx="576064" cy="1966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26990" name="Object 14"/>
          <p:cNvGraphicFramePr>
            <a:graphicFrameLocks noChangeAspect="1"/>
          </p:cNvGraphicFramePr>
          <p:nvPr/>
        </p:nvGraphicFramePr>
        <p:xfrm>
          <a:off x="827584" y="4941168"/>
          <a:ext cx="4721226" cy="312738"/>
        </p:xfrm>
        <a:graphic>
          <a:graphicData uri="http://schemas.openxmlformats.org/presentationml/2006/ole">
            <p:oleObj spid="_x0000_s126990" name="Équation" r:id="rId12" imgW="3454200" imgH="228600" progId="Equation.3">
              <p:embed/>
            </p:oleObj>
          </a:graphicData>
        </a:graphic>
      </p:graphicFrame>
      <p:sp>
        <p:nvSpPr>
          <p:cNvPr id="27" name="Flèche droite 26"/>
          <p:cNvSpPr/>
          <p:nvPr/>
        </p:nvSpPr>
        <p:spPr>
          <a:xfrm>
            <a:off x="7596336" y="4437112"/>
            <a:ext cx="576064" cy="1966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26991" name="Object 15"/>
          <p:cNvGraphicFramePr>
            <a:graphicFrameLocks noChangeAspect="1"/>
          </p:cNvGraphicFramePr>
          <p:nvPr/>
        </p:nvGraphicFramePr>
        <p:xfrm>
          <a:off x="6084168" y="4797152"/>
          <a:ext cx="2592288" cy="416883"/>
        </p:xfrm>
        <a:graphic>
          <a:graphicData uri="http://schemas.openxmlformats.org/presentationml/2006/ole">
            <p:oleObj spid="_x0000_s126991" name="Équation" r:id="rId13" imgW="1422360" imgH="228600" progId="Equation.3">
              <p:embed/>
            </p:oleObj>
          </a:graphicData>
        </a:graphic>
      </p:graphicFrame>
      <p:sp>
        <p:nvSpPr>
          <p:cNvPr id="29" name="Flèche droite 28"/>
          <p:cNvSpPr/>
          <p:nvPr/>
        </p:nvSpPr>
        <p:spPr>
          <a:xfrm>
            <a:off x="5508104" y="4941168"/>
            <a:ext cx="576064" cy="1966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26992" name="Object 16"/>
          <p:cNvGraphicFramePr>
            <a:graphicFrameLocks noChangeAspect="1"/>
          </p:cNvGraphicFramePr>
          <p:nvPr/>
        </p:nvGraphicFramePr>
        <p:xfrm>
          <a:off x="899592" y="5733256"/>
          <a:ext cx="1839913" cy="781050"/>
        </p:xfrm>
        <a:graphic>
          <a:graphicData uri="http://schemas.openxmlformats.org/presentationml/2006/ole">
            <p:oleObj spid="_x0000_s126992" name="Équation" r:id="rId14" imgW="1346040" imgH="571320" progId="Equation.3">
              <p:embed/>
            </p:oleObj>
          </a:graphicData>
        </a:graphic>
      </p:graphicFrame>
      <p:graphicFrame>
        <p:nvGraphicFramePr>
          <p:cNvPr id="126993" name="Object 17"/>
          <p:cNvGraphicFramePr>
            <a:graphicFrameLocks noChangeAspect="1"/>
          </p:cNvGraphicFramePr>
          <p:nvPr/>
        </p:nvGraphicFramePr>
        <p:xfrm>
          <a:off x="3679825" y="5816600"/>
          <a:ext cx="885825" cy="538163"/>
        </p:xfrm>
        <a:graphic>
          <a:graphicData uri="http://schemas.openxmlformats.org/presentationml/2006/ole">
            <p:oleObj spid="_x0000_s126993" name="Équation" r:id="rId15" imgW="647640" imgH="393480" progId="Equation.3">
              <p:embed/>
            </p:oleObj>
          </a:graphicData>
        </a:graphic>
      </p:graphicFrame>
      <p:sp>
        <p:nvSpPr>
          <p:cNvPr id="26" name="Flèche droite 25"/>
          <p:cNvSpPr/>
          <p:nvPr/>
        </p:nvSpPr>
        <p:spPr>
          <a:xfrm>
            <a:off x="2915816" y="5968704"/>
            <a:ext cx="576064" cy="1966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lèche droite 27"/>
          <p:cNvSpPr/>
          <p:nvPr/>
        </p:nvSpPr>
        <p:spPr>
          <a:xfrm>
            <a:off x="4716016" y="5968704"/>
            <a:ext cx="576064" cy="1966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26994" name="Object 18"/>
          <p:cNvGraphicFramePr>
            <a:graphicFrameLocks noChangeAspect="1"/>
          </p:cNvGraphicFramePr>
          <p:nvPr/>
        </p:nvGraphicFramePr>
        <p:xfrm>
          <a:off x="5291138" y="5788025"/>
          <a:ext cx="1320800" cy="573088"/>
        </p:xfrm>
        <a:graphic>
          <a:graphicData uri="http://schemas.openxmlformats.org/presentationml/2006/ole">
            <p:oleObj spid="_x0000_s126994" name="Équation" r:id="rId16" imgW="965160" imgH="419040" progId="Equation.3">
              <p:embed/>
            </p:oleObj>
          </a:graphicData>
        </a:graphic>
      </p:graphicFrame>
      <p:sp>
        <p:nvSpPr>
          <p:cNvPr id="30" name="Flèche droite 29"/>
          <p:cNvSpPr/>
          <p:nvPr/>
        </p:nvSpPr>
        <p:spPr>
          <a:xfrm>
            <a:off x="6588224" y="5949280"/>
            <a:ext cx="576064" cy="1966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26995" name="Object 19"/>
          <p:cNvGraphicFramePr>
            <a:graphicFrameLocks noChangeAspect="1"/>
          </p:cNvGraphicFramePr>
          <p:nvPr/>
        </p:nvGraphicFramePr>
        <p:xfrm>
          <a:off x="7158038" y="5927725"/>
          <a:ext cx="1476375" cy="328613"/>
        </p:xfrm>
        <a:graphic>
          <a:graphicData uri="http://schemas.openxmlformats.org/presentationml/2006/ole">
            <p:oleObj spid="_x0000_s126995" name="Équation" r:id="rId17" imgW="10792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6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26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26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26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26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26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126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126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126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126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5" dur="500"/>
                                        <p:tgtEl>
                                          <p:spTgt spid="126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7" dur="500"/>
                                        <p:tgtEl>
                                          <p:spTgt spid="126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9" dur="500"/>
                                        <p:tgtEl>
                                          <p:spTgt spid="126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 animBg="1"/>
      <p:bldP spid="15" grpId="0" animBg="1"/>
      <p:bldP spid="16" grpId="0" animBg="1"/>
      <p:bldP spid="17" grpId="0" animBg="1"/>
      <p:bldP spid="20" grpId="0" animBg="1"/>
      <p:bldP spid="25" grpId="0" animBg="1"/>
      <p:bldP spid="27" grpId="0" animBg="1"/>
      <p:bldP spid="29" grpId="0" animBg="1"/>
      <p:bldP spid="26" grpId="0" animBg="1"/>
      <p:bldP spid="28" grpId="0" animBg="1"/>
      <p:bldP spid="3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976664"/>
          </a:xfrm>
        </p:spPr>
        <p:txBody>
          <a:bodyPr>
            <a:normAutofit/>
          </a:bodyPr>
          <a:lstStyle/>
          <a:p>
            <a:r>
              <a:rPr lang="fr-FR" sz="2400" b="1" i="1" dirty="0" smtClean="0"/>
              <a:t>On étudie la réaction de substitution nucléophile suivante, réalisée en solution dans l’acétone à 70°C.</a:t>
            </a:r>
          </a:p>
          <a:p>
            <a:r>
              <a:rPr lang="fr-FR" sz="2400" b="1" i="1" dirty="0" smtClean="0"/>
              <a:t>La réaction est effectuée avec des concentrations initiales de réactifs égales à (a) et (x) la quantité de bromure formé. On obtient les résultats suivants:</a:t>
            </a:r>
          </a:p>
          <a:p>
            <a:pPr>
              <a:buNone/>
            </a:pPr>
            <a:endParaRPr lang="fr-FR" sz="2400" b="1" i="1" dirty="0" smtClean="0"/>
          </a:p>
          <a:p>
            <a:pPr>
              <a:buNone/>
            </a:pPr>
            <a:endParaRPr lang="fr-FR" sz="2400" b="1" i="1" dirty="0" smtClean="0"/>
          </a:p>
          <a:p>
            <a:r>
              <a:rPr lang="fr-FR" sz="2400" b="1" i="1" dirty="0" smtClean="0">
                <a:solidFill>
                  <a:srgbClr val="FF0000"/>
                </a:solidFill>
              </a:rPr>
              <a:t>Quel </a:t>
            </a:r>
            <a:r>
              <a:rPr lang="fr-FR" sz="2400" b="1" i="1" dirty="0" smtClean="0"/>
              <a:t>est l’ordre de la réaction?</a:t>
            </a:r>
          </a:p>
          <a:p>
            <a:r>
              <a:rPr lang="fr-FR" sz="2400" b="1" i="1" dirty="0" smtClean="0">
                <a:solidFill>
                  <a:srgbClr val="FF0000"/>
                </a:solidFill>
              </a:rPr>
              <a:t>Calculez </a:t>
            </a:r>
            <a:r>
              <a:rPr lang="fr-FR" sz="2400" b="1" i="1" dirty="0" smtClean="0"/>
              <a:t>la constante de vitesse (k) de la réaction.</a:t>
            </a:r>
          </a:p>
          <a:p>
            <a:r>
              <a:rPr lang="fr-FR" sz="2400" b="1" i="1" dirty="0" smtClean="0"/>
              <a:t>Au bout de combien de temps, aura-t-on transformé 90% des réactifs (</a:t>
            </a:r>
            <a:r>
              <a:rPr lang="fr-FR" sz="2400" b="1" i="1" dirty="0" smtClean="0">
                <a:solidFill>
                  <a:srgbClr val="C00000"/>
                </a:solidFill>
              </a:rPr>
              <a:t>a=1M</a:t>
            </a:r>
            <a:r>
              <a:rPr lang="fr-FR" sz="2400" b="1" i="1" dirty="0" smtClean="0"/>
              <a:t>)?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28</a:t>
            </a:fld>
            <a:endParaRPr lang="fr-BE" dirty="0"/>
          </a:p>
        </p:txBody>
      </p:sp>
      <p:graphicFrame>
        <p:nvGraphicFramePr>
          <p:cNvPr id="118786" name="Object 2" descr="Papier journal"/>
          <p:cNvGraphicFramePr>
            <a:graphicFrameLocks noChangeAspect="1"/>
          </p:cNvGraphicFramePr>
          <p:nvPr/>
        </p:nvGraphicFramePr>
        <p:xfrm>
          <a:off x="812800" y="2636838"/>
          <a:ext cx="6942138" cy="492125"/>
        </p:xfrm>
        <a:graphic>
          <a:graphicData uri="http://schemas.openxmlformats.org/presentationml/2006/ole">
            <p:oleObj spid="_x0000_s118786" name="Équation" r:id="rId3" imgW="3174840" imgH="228600" progId="Equation.3">
              <p:embed/>
            </p:oleObj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2363" y="5013176"/>
            <a:ext cx="3951885" cy="165618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2771800" y="0"/>
            <a:ext cx="3538736" cy="490066"/>
          </a:xfrm>
        </p:spPr>
        <p:txBody>
          <a:bodyPr>
            <a:normAutofit fontScale="90000"/>
          </a:bodyPr>
          <a:lstStyle/>
          <a:p>
            <a:r>
              <a:rPr lang="fr-FR" b="1" i="1" dirty="0" smtClean="0">
                <a:solidFill>
                  <a:srgbClr val="00B050"/>
                </a:solidFill>
              </a:rPr>
              <a:t>Application-2-</a:t>
            </a:r>
            <a:endParaRPr lang="fr-FR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0"/>
            <a:ext cx="8229600" cy="5445224"/>
          </a:xfrm>
        </p:spPr>
        <p:txBody>
          <a:bodyPr>
            <a:normAutofit/>
          </a:bodyPr>
          <a:lstStyle/>
          <a:p>
            <a:r>
              <a:rPr lang="fr-FR" sz="2800" b="1" dirty="0" smtClean="0"/>
              <a:t>On remarque que le temps réaction est </a:t>
            </a:r>
            <a:r>
              <a:rPr lang="fr-FR" sz="2800" b="1" u="sng" dirty="0" smtClean="0">
                <a:solidFill>
                  <a:srgbClr val="FF0000"/>
                </a:solidFill>
              </a:rPr>
              <a:t>un temps de demi réaction</a:t>
            </a:r>
            <a:r>
              <a:rPr lang="fr-FR" sz="2800" b="1" dirty="0" smtClean="0"/>
              <a:t> et il </a:t>
            </a:r>
            <a:r>
              <a:rPr lang="fr-FR" sz="2800" b="1" u="sng" dirty="0" smtClean="0">
                <a:solidFill>
                  <a:srgbClr val="FF0000"/>
                </a:solidFill>
              </a:rPr>
              <a:t> </a:t>
            </a:r>
            <a:r>
              <a:rPr lang="fr-FR" sz="2800" b="1" dirty="0" smtClean="0"/>
              <a:t>change avec la concentration initiale du réactif.</a:t>
            </a:r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r>
              <a:rPr lang="fr-FR" sz="2800" b="1" dirty="0" smtClean="0"/>
              <a:t> L’ordre de la réaction est différent de </a:t>
            </a:r>
            <a:r>
              <a:rPr lang="fr-FR" sz="2800" b="1" i="1" u="sng" dirty="0" smtClean="0"/>
              <a:t>Un</a:t>
            </a:r>
            <a:r>
              <a:rPr lang="fr-FR" sz="2800" b="1" dirty="0" smtClean="0"/>
              <a:t> (Ln2/k)</a:t>
            </a:r>
            <a:endParaRPr lang="fr-FR" sz="2800" b="1" i="1" dirty="0" smtClean="0"/>
          </a:p>
          <a:p>
            <a:r>
              <a:rPr lang="fr-FR" sz="2800" b="1" i="1" dirty="0" smtClean="0"/>
              <a:t>L’ordre de la réaction est donc zéro ou deux.</a:t>
            </a:r>
          </a:p>
          <a:p>
            <a:r>
              <a:rPr lang="fr-FR" sz="2800" b="1" i="1" dirty="0" smtClean="0"/>
              <a:t>On suppose que l’ordre partiel de chacun des réactifs est 1</a:t>
            </a:r>
            <a:r>
              <a:rPr lang="fr-FR" sz="2800" b="1" i="1" u="sng" dirty="0" smtClean="0">
                <a:solidFill>
                  <a:srgbClr val="FF0000"/>
                </a:solidFill>
              </a:rPr>
              <a:t>(ordre global 2</a:t>
            </a:r>
            <a:r>
              <a:rPr lang="fr-FR" sz="2800" b="1" i="1" dirty="0" smtClean="0"/>
              <a:t>).</a:t>
            </a:r>
          </a:p>
          <a:p>
            <a:endParaRPr lang="fr-FR" sz="2800" b="1" i="1" u="sng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29</a:t>
            </a:fld>
            <a:endParaRPr lang="fr-BE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340768"/>
            <a:ext cx="3951885" cy="165618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16561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b="1" dirty="0" smtClean="0"/>
              <a:t>                    système fermé( V=</a:t>
            </a:r>
            <a:r>
              <a:rPr lang="fr-FR" sz="2800" b="1" dirty="0" err="1" smtClean="0"/>
              <a:t>cte</a:t>
            </a:r>
            <a:r>
              <a:rPr lang="fr-FR" sz="2800" b="1" dirty="0" smtClean="0"/>
              <a:t>), (T=</a:t>
            </a:r>
            <a:r>
              <a:rPr lang="fr-FR" sz="2800" b="1" dirty="0" err="1" smtClean="0"/>
              <a:t>cte</a:t>
            </a:r>
            <a:r>
              <a:rPr lang="fr-FR" sz="2800" b="1" dirty="0" smtClean="0"/>
              <a:t>), </a:t>
            </a:r>
          </a:p>
          <a:p>
            <a:pPr>
              <a:buNone/>
            </a:pPr>
            <a:r>
              <a:rPr lang="fr-FR" sz="2400" b="1" dirty="0" smtClean="0"/>
              <a:t>Suivre la réaction en fonction du temps  </a:t>
            </a:r>
          </a:p>
          <a:p>
            <a:pPr>
              <a:buNone/>
            </a:pPr>
            <a:r>
              <a:rPr lang="fr-FR" sz="2400" b="1" dirty="0" smtClean="0"/>
              <a:t>Nombre de moles de (</a:t>
            </a:r>
            <a:r>
              <a:rPr lang="fr-FR" sz="2400" b="1" dirty="0" smtClean="0">
                <a:solidFill>
                  <a:srgbClr val="FF0000"/>
                </a:solidFill>
              </a:rPr>
              <a:t>B</a:t>
            </a:r>
            <a:r>
              <a:rPr lang="fr-FR" sz="2400" b="1" dirty="0" smtClean="0"/>
              <a:t>) </a:t>
            </a:r>
            <a:r>
              <a:rPr lang="fr-FR" sz="2400" b="1" u="sng" dirty="0" smtClean="0"/>
              <a:t>formés</a:t>
            </a:r>
            <a:r>
              <a:rPr lang="fr-FR" sz="2400" b="1" dirty="0" smtClean="0"/>
              <a:t> = Fonction du (</a:t>
            </a:r>
            <a:r>
              <a:rPr lang="fr-FR" sz="2400" b="1" dirty="0" smtClean="0">
                <a:solidFill>
                  <a:srgbClr val="009900"/>
                </a:solidFill>
              </a:rPr>
              <a:t>temps</a:t>
            </a:r>
            <a:r>
              <a:rPr lang="fr-FR" sz="2400" b="1" dirty="0" smtClean="0"/>
              <a:t>)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2051720" y="0"/>
            <a:ext cx="425881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000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1-Vitesse</a:t>
            </a:r>
            <a:endParaRPr kumimoji="0" lang="fr-FR" sz="4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0898" name="Object 2"/>
          <p:cNvGraphicFramePr>
            <a:graphicFrameLocks noChangeAspect="1"/>
          </p:cNvGraphicFramePr>
          <p:nvPr/>
        </p:nvGraphicFramePr>
        <p:xfrm>
          <a:off x="467544" y="2204864"/>
          <a:ext cx="3456384" cy="609372"/>
        </p:xfrm>
        <a:graphic>
          <a:graphicData uri="http://schemas.openxmlformats.org/presentationml/2006/ole">
            <p:oleObj spid="_x0000_s80898" name="Équation" r:id="rId3" imgW="596880" imgH="177480" progId="Equation.3">
              <p:embed/>
            </p:oleObj>
          </a:graphicData>
        </a:graphic>
      </p:graphicFrame>
      <p:sp>
        <p:nvSpPr>
          <p:cNvPr id="6" name="Flèche droite 5"/>
          <p:cNvSpPr/>
          <p:nvPr/>
        </p:nvSpPr>
        <p:spPr>
          <a:xfrm>
            <a:off x="5868144" y="1484784"/>
            <a:ext cx="864096" cy="196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80900" name="Object 4"/>
          <p:cNvGraphicFramePr>
            <a:graphicFrameLocks noChangeAspect="1"/>
          </p:cNvGraphicFramePr>
          <p:nvPr/>
        </p:nvGraphicFramePr>
        <p:xfrm>
          <a:off x="323528" y="2924944"/>
          <a:ext cx="3802063" cy="863600"/>
        </p:xfrm>
        <a:graphic>
          <a:graphicData uri="http://schemas.openxmlformats.org/presentationml/2006/ole">
            <p:oleObj spid="_x0000_s80900" name="Équation" r:id="rId4" imgW="1688760" imgH="533160" progId="Equation.3">
              <p:embed/>
            </p:oleObj>
          </a:graphicData>
        </a:graphic>
      </p:graphicFrame>
      <p:cxnSp>
        <p:nvCxnSpPr>
          <p:cNvPr id="25" name="Connecteur droit avec flèche 24"/>
          <p:cNvCxnSpPr>
            <a:stCxn id="27" idx="0"/>
          </p:cNvCxnSpPr>
          <p:nvPr/>
        </p:nvCxnSpPr>
        <p:spPr>
          <a:xfrm flipH="1" flipV="1">
            <a:off x="5471592" y="2708921"/>
            <a:ext cx="19585" cy="2525203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>
            <a:off x="5471592" y="5229200"/>
            <a:ext cx="3240360" cy="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 rot="16914751">
            <a:off x="5938957" y="3314462"/>
            <a:ext cx="3926318" cy="4948222"/>
          </a:xfrm>
          <a:prstGeom prst="arc">
            <a:avLst>
              <a:gd name="adj1" fmla="val 16262322"/>
              <a:gd name="adj2" fmla="val 19679813"/>
            </a:avLst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8" name="Connecteur droit 27"/>
          <p:cNvCxnSpPr/>
          <p:nvPr/>
        </p:nvCxnSpPr>
        <p:spPr>
          <a:xfrm>
            <a:off x="5471592" y="4005064"/>
            <a:ext cx="1224136" cy="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5940152" y="4509120"/>
            <a:ext cx="0" cy="72008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6732240" y="4005064"/>
            <a:ext cx="0" cy="1224136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5436096" y="4509120"/>
            <a:ext cx="504056" cy="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0902" name="Object 6"/>
          <p:cNvGraphicFramePr>
            <a:graphicFrameLocks noChangeAspect="1"/>
          </p:cNvGraphicFramePr>
          <p:nvPr/>
        </p:nvGraphicFramePr>
        <p:xfrm>
          <a:off x="5436096" y="2420888"/>
          <a:ext cx="648072" cy="627726"/>
        </p:xfrm>
        <a:graphic>
          <a:graphicData uri="http://schemas.openxmlformats.org/presentationml/2006/ole">
            <p:oleObj spid="_x0000_s80902" name="Équation" r:id="rId5" imgW="190440" imgH="215640" progId="Equation.3">
              <p:embed/>
            </p:oleObj>
          </a:graphicData>
        </a:graphic>
      </p:graphicFrame>
      <p:graphicFrame>
        <p:nvGraphicFramePr>
          <p:cNvPr id="80903" name="Object 7"/>
          <p:cNvGraphicFramePr>
            <a:graphicFrameLocks noChangeAspect="1"/>
          </p:cNvGraphicFramePr>
          <p:nvPr/>
        </p:nvGraphicFramePr>
        <p:xfrm>
          <a:off x="5004048" y="3717032"/>
          <a:ext cx="434782" cy="486221"/>
        </p:xfrm>
        <a:graphic>
          <a:graphicData uri="http://schemas.openxmlformats.org/presentationml/2006/ole">
            <p:oleObj spid="_x0000_s80903" name="Équation" r:id="rId6" imgW="164880" imgH="215640" progId="Equation.3">
              <p:embed/>
            </p:oleObj>
          </a:graphicData>
        </a:graphic>
      </p:graphicFrame>
      <p:graphicFrame>
        <p:nvGraphicFramePr>
          <p:cNvPr id="80905" name="Object 9"/>
          <p:cNvGraphicFramePr>
            <a:graphicFrameLocks noChangeAspect="1"/>
          </p:cNvGraphicFramePr>
          <p:nvPr/>
        </p:nvGraphicFramePr>
        <p:xfrm>
          <a:off x="5004048" y="4232636"/>
          <a:ext cx="504056" cy="492508"/>
        </p:xfrm>
        <a:graphic>
          <a:graphicData uri="http://schemas.openxmlformats.org/presentationml/2006/ole">
            <p:oleObj spid="_x0000_s80905" name="Équation" r:id="rId7" imgW="152280" imgH="215640" progId="Equation.3">
              <p:embed/>
            </p:oleObj>
          </a:graphicData>
        </a:graphic>
      </p:graphicFrame>
      <p:graphicFrame>
        <p:nvGraphicFramePr>
          <p:cNvPr id="80906" name="Object 10"/>
          <p:cNvGraphicFramePr>
            <a:graphicFrameLocks noChangeAspect="1"/>
          </p:cNvGraphicFramePr>
          <p:nvPr/>
        </p:nvGraphicFramePr>
        <p:xfrm>
          <a:off x="6651972" y="5218510"/>
          <a:ext cx="368300" cy="487362"/>
        </p:xfrm>
        <a:graphic>
          <a:graphicData uri="http://schemas.openxmlformats.org/presentationml/2006/ole">
            <p:oleObj spid="_x0000_s80906" name="Équation" r:id="rId8" imgW="139680" imgH="215640" progId="Equation.3">
              <p:embed/>
            </p:oleObj>
          </a:graphicData>
        </a:graphic>
      </p:graphicFrame>
      <p:graphicFrame>
        <p:nvGraphicFramePr>
          <p:cNvPr id="80907" name="Object 11"/>
          <p:cNvGraphicFramePr>
            <a:graphicFrameLocks noChangeAspect="1"/>
          </p:cNvGraphicFramePr>
          <p:nvPr/>
        </p:nvGraphicFramePr>
        <p:xfrm>
          <a:off x="5796136" y="5245894"/>
          <a:ext cx="334963" cy="487362"/>
        </p:xfrm>
        <a:graphic>
          <a:graphicData uri="http://schemas.openxmlformats.org/presentationml/2006/ole">
            <p:oleObj spid="_x0000_s80907" name="Équation" r:id="rId9" imgW="126720" imgH="215640" progId="Equation.3">
              <p:embed/>
            </p:oleObj>
          </a:graphicData>
        </a:graphic>
      </p:graphicFrame>
      <p:graphicFrame>
        <p:nvGraphicFramePr>
          <p:cNvPr id="80908" name="Object 12"/>
          <p:cNvGraphicFramePr>
            <a:graphicFrameLocks noChangeAspect="1"/>
          </p:cNvGraphicFramePr>
          <p:nvPr/>
        </p:nvGraphicFramePr>
        <p:xfrm>
          <a:off x="7759700" y="5301208"/>
          <a:ext cx="1384300" cy="515938"/>
        </p:xfrm>
        <a:graphic>
          <a:graphicData uri="http://schemas.openxmlformats.org/presentationml/2006/ole">
            <p:oleObj spid="_x0000_s80908" name="Équation" r:id="rId10" imgW="406080" imgH="177480" progId="Equation.3">
              <p:embed/>
            </p:oleObj>
          </a:graphicData>
        </a:graphic>
      </p:graphicFrame>
      <p:graphicFrame>
        <p:nvGraphicFramePr>
          <p:cNvPr id="80909" name="Object 13"/>
          <p:cNvGraphicFramePr>
            <a:graphicFrameLocks noChangeAspect="1"/>
          </p:cNvGraphicFramePr>
          <p:nvPr/>
        </p:nvGraphicFramePr>
        <p:xfrm>
          <a:off x="251520" y="3933056"/>
          <a:ext cx="4716016" cy="844491"/>
        </p:xfrm>
        <a:graphic>
          <a:graphicData uri="http://schemas.openxmlformats.org/presentationml/2006/ole">
            <p:oleObj spid="_x0000_s80909" name="Équation" r:id="rId11" imgW="2755800" imgH="495000" progId="Equation.3">
              <p:embed/>
            </p:oleObj>
          </a:graphicData>
        </a:graphic>
      </p:graphicFrame>
      <p:graphicFrame>
        <p:nvGraphicFramePr>
          <p:cNvPr id="80911" name="Object 15"/>
          <p:cNvGraphicFramePr>
            <a:graphicFrameLocks noChangeAspect="1"/>
          </p:cNvGraphicFramePr>
          <p:nvPr/>
        </p:nvGraphicFramePr>
        <p:xfrm>
          <a:off x="4730750" y="5792788"/>
          <a:ext cx="3971925" cy="881062"/>
        </p:xfrm>
        <a:graphic>
          <a:graphicData uri="http://schemas.openxmlformats.org/presentationml/2006/ole">
            <p:oleObj spid="_x0000_s80911" name="Équation" r:id="rId12" imgW="1765080" imgH="406080" progId="Equation.3">
              <p:embed/>
            </p:oleObj>
          </a:graphicData>
        </a:graphic>
      </p:graphicFrame>
      <p:cxnSp>
        <p:nvCxnSpPr>
          <p:cNvPr id="56" name="Connecteur droit avec flèche 55"/>
          <p:cNvCxnSpPr/>
          <p:nvPr/>
        </p:nvCxnSpPr>
        <p:spPr>
          <a:xfrm>
            <a:off x="3995936" y="6093296"/>
            <a:ext cx="3744416" cy="260648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0912" name="Object 16"/>
          <p:cNvGraphicFramePr>
            <a:graphicFrameLocks noChangeAspect="1"/>
          </p:cNvGraphicFramePr>
          <p:nvPr/>
        </p:nvGraphicFramePr>
        <p:xfrm>
          <a:off x="2483768" y="5877272"/>
          <a:ext cx="1656184" cy="530801"/>
        </p:xfrm>
        <a:graphic>
          <a:graphicData uri="http://schemas.openxmlformats.org/presentationml/2006/ole">
            <p:oleObj spid="_x0000_s80912" name="Équation" r:id="rId13" imgW="495000" imgH="177480" progId="Equation.3">
              <p:embed/>
            </p:oleObj>
          </a:graphicData>
        </a:graphic>
      </p:graphicFrame>
      <p:sp>
        <p:nvSpPr>
          <p:cNvPr id="61" name="Espace réservé du numéro de diapositive 6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</a:t>
            </a:fld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8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80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8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80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80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8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2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6084168" y="1124744"/>
          <a:ext cx="2376264" cy="519441"/>
        </p:xfrm>
        <a:graphic>
          <a:graphicData uri="http://schemas.openxmlformats.org/presentationml/2006/ole">
            <p:oleObj spid="_x0000_s162819" name="Équation" r:id="rId3" imgW="927000" imgH="203040" progId="Equation.3">
              <p:embed/>
            </p:oleObj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611560" y="548680"/>
          <a:ext cx="475253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0506"/>
                <a:gridCol w="950506"/>
                <a:gridCol w="950506"/>
                <a:gridCol w="950506"/>
                <a:gridCol w="950506"/>
              </a:tblGrid>
              <a:tr h="432048">
                <a:tc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R-</a:t>
                      </a:r>
                      <a:r>
                        <a:rPr lang="fr-FR" sz="2800" b="1" dirty="0" err="1" smtClean="0">
                          <a:solidFill>
                            <a:schemeClr val="tx1"/>
                          </a:solidFill>
                        </a:rPr>
                        <a:t>Br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fr-FR" sz="2800" b="1" baseline="30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fr-FR" sz="2800" b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R-I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baseline="0" dirty="0" err="1" smtClean="0">
                          <a:solidFill>
                            <a:schemeClr val="tx1"/>
                          </a:solidFill>
                        </a:rPr>
                        <a:t>Br</a:t>
                      </a:r>
                      <a:r>
                        <a:rPr lang="fr-FR" sz="2800" b="1" baseline="30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fr-FR" sz="2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=0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   t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a-x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a-x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5441949" y="260648"/>
          <a:ext cx="3702051" cy="825500"/>
        </p:xfrm>
        <a:graphic>
          <a:graphicData uri="http://schemas.openxmlformats.org/presentationml/2006/ole">
            <p:oleObj spid="_x0000_s162820" name="Équation" r:id="rId4" imgW="1765080" imgH="393480" progId="Equation.3">
              <p:embed/>
            </p:oleObj>
          </a:graphicData>
        </a:graphic>
      </p:graphicFrame>
      <p:graphicFrame>
        <p:nvGraphicFramePr>
          <p:cNvPr id="162821" name="Object 5"/>
          <p:cNvGraphicFramePr>
            <a:graphicFrameLocks noChangeAspect="1"/>
          </p:cNvGraphicFramePr>
          <p:nvPr/>
        </p:nvGraphicFramePr>
        <p:xfrm>
          <a:off x="6012160" y="1700808"/>
          <a:ext cx="2537902" cy="864096"/>
        </p:xfrm>
        <a:graphic>
          <a:graphicData uri="http://schemas.openxmlformats.org/presentationml/2006/ole">
            <p:oleObj spid="_x0000_s162821" name="Équation" r:id="rId5" imgW="1155600" imgH="393480" progId="Equation.3">
              <p:embed/>
            </p:oleObj>
          </a:graphicData>
        </a:graphic>
      </p:graphicFrame>
      <p:graphicFrame>
        <p:nvGraphicFramePr>
          <p:cNvPr id="162822" name="Object 6"/>
          <p:cNvGraphicFramePr>
            <a:graphicFrameLocks noChangeAspect="1"/>
          </p:cNvGraphicFramePr>
          <p:nvPr/>
        </p:nvGraphicFramePr>
        <p:xfrm>
          <a:off x="1619672" y="2636912"/>
          <a:ext cx="1952625" cy="919162"/>
        </p:xfrm>
        <a:graphic>
          <a:graphicData uri="http://schemas.openxmlformats.org/presentationml/2006/ole">
            <p:oleObj spid="_x0000_s162822" name="Équation" r:id="rId6" imgW="888840" imgH="419040" progId="Equation.3">
              <p:embed/>
            </p:oleObj>
          </a:graphicData>
        </a:graphic>
      </p:graphicFrame>
      <p:graphicFrame>
        <p:nvGraphicFramePr>
          <p:cNvPr id="162823" name="Object 7"/>
          <p:cNvGraphicFramePr>
            <a:graphicFrameLocks noChangeAspect="1"/>
          </p:cNvGraphicFramePr>
          <p:nvPr/>
        </p:nvGraphicFramePr>
        <p:xfrm>
          <a:off x="4499992" y="2708920"/>
          <a:ext cx="2090737" cy="862013"/>
        </p:xfrm>
        <a:graphic>
          <a:graphicData uri="http://schemas.openxmlformats.org/presentationml/2006/ole">
            <p:oleObj spid="_x0000_s162823" name="Équation" r:id="rId7" imgW="952200" imgH="393480" progId="Equation.3">
              <p:embed/>
            </p:oleObj>
          </a:graphicData>
        </a:graphic>
      </p:graphicFrame>
      <p:graphicFrame>
        <p:nvGraphicFramePr>
          <p:cNvPr id="162824" name="Object 8"/>
          <p:cNvGraphicFramePr>
            <a:graphicFrameLocks noChangeAspect="1"/>
          </p:cNvGraphicFramePr>
          <p:nvPr/>
        </p:nvGraphicFramePr>
        <p:xfrm>
          <a:off x="3275856" y="4293096"/>
          <a:ext cx="1924050" cy="862012"/>
        </p:xfrm>
        <a:graphic>
          <a:graphicData uri="http://schemas.openxmlformats.org/presentationml/2006/ole">
            <p:oleObj spid="_x0000_s162824" name="Équation" r:id="rId8" imgW="876240" imgH="393480" progId="Equation.3">
              <p:embed/>
            </p:oleObj>
          </a:graphicData>
        </a:graphic>
      </p:graphicFrame>
      <p:graphicFrame>
        <p:nvGraphicFramePr>
          <p:cNvPr id="162825" name="Object 9"/>
          <p:cNvGraphicFramePr>
            <a:graphicFrameLocks noChangeAspect="1"/>
          </p:cNvGraphicFramePr>
          <p:nvPr/>
        </p:nvGraphicFramePr>
        <p:xfrm>
          <a:off x="323528" y="3501008"/>
          <a:ext cx="5559896" cy="936104"/>
        </p:xfrm>
        <a:graphic>
          <a:graphicData uri="http://schemas.openxmlformats.org/presentationml/2006/ole">
            <p:oleObj spid="_x0000_s162825" name="Équation" r:id="rId9" imgW="2336760" imgH="393480" progId="Equation.3">
              <p:embed/>
            </p:oleObj>
          </a:graphicData>
        </a:graphic>
      </p:graphicFrame>
      <p:graphicFrame>
        <p:nvGraphicFramePr>
          <p:cNvPr id="162826" name="Object 10"/>
          <p:cNvGraphicFramePr>
            <a:graphicFrameLocks noChangeAspect="1"/>
          </p:cNvGraphicFramePr>
          <p:nvPr/>
        </p:nvGraphicFramePr>
        <p:xfrm>
          <a:off x="323528" y="4437112"/>
          <a:ext cx="2797284" cy="504056"/>
        </p:xfrm>
        <a:graphic>
          <a:graphicData uri="http://schemas.openxmlformats.org/presentationml/2006/ole">
            <p:oleObj spid="_x0000_s162826" name="Équation" r:id="rId10" imgW="1130040" imgH="203040" progId="Equation.3">
              <p:embed/>
            </p:oleObj>
          </a:graphicData>
        </a:graphic>
      </p:graphicFrame>
      <p:sp>
        <p:nvSpPr>
          <p:cNvPr id="16" name="Flèche droite 15"/>
          <p:cNvSpPr/>
          <p:nvPr/>
        </p:nvSpPr>
        <p:spPr>
          <a:xfrm>
            <a:off x="3635896" y="2996952"/>
            <a:ext cx="792088" cy="26860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62827" name="Object 11"/>
          <p:cNvGraphicFramePr>
            <a:graphicFrameLocks noChangeAspect="1"/>
          </p:cNvGraphicFramePr>
          <p:nvPr/>
        </p:nvGraphicFramePr>
        <p:xfrm>
          <a:off x="6804248" y="4077072"/>
          <a:ext cx="1812925" cy="917575"/>
        </p:xfrm>
        <a:graphic>
          <a:graphicData uri="http://schemas.openxmlformats.org/presentationml/2006/ole">
            <p:oleObj spid="_x0000_s162827" name="Équation" r:id="rId11" imgW="825480" imgH="419040" progId="Equation.3">
              <p:embed/>
            </p:oleObj>
          </a:graphicData>
        </a:graphic>
      </p:graphicFrame>
      <p:sp>
        <p:nvSpPr>
          <p:cNvPr id="18" name="Accolade fermante 17"/>
          <p:cNvSpPr/>
          <p:nvPr/>
        </p:nvSpPr>
        <p:spPr>
          <a:xfrm>
            <a:off x="6012160" y="3717032"/>
            <a:ext cx="648072" cy="1584176"/>
          </a:xfrm>
          <a:prstGeom prst="rightBrac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62828" name="Object 12"/>
          <p:cNvGraphicFramePr>
            <a:graphicFrameLocks noChangeAspect="1"/>
          </p:cNvGraphicFramePr>
          <p:nvPr/>
        </p:nvGraphicFramePr>
        <p:xfrm>
          <a:off x="2771800" y="5373216"/>
          <a:ext cx="1227137" cy="862012"/>
        </p:xfrm>
        <a:graphic>
          <a:graphicData uri="http://schemas.openxmlformats.org/presentationml/2006/ole">
            <p:oleObj spid="_x0000_s162828" name="Équation" r:id="rId12" imgW="558720" imgH="393480" progId="Equation.3">
              <p:embed/>
            </p:oleObj>
          </a:graphicData>
        </a:graphic>
      </p:graphicFrame>
      <p:graphicFrame>
        <p:nvGraphicFramePr>
          <p:cNvPr id="162829" name="Object 13"/>
          <p:cNvGraphicFramePr>
            <a:graphicFrameLocks noChangeAspect="1"/>
          </p:cNvGraphicFramePr>
          <p:nvPr/>
        </p:nvGraphicFramePr>
        <p:xfrm>
          <a:off x="899592" y="5301208"/>
          <a:ext cx="836613" cy="862012"/>
        </p:xfrm>
        <a:graphic>
          <a:graphicData uri="http://schemas.openxmlformats.org/presentationml/2006/ole">
            <p:oleObj spid="_x0000_s162829" name="Équation" r:id="rId13" imgW="380880" imgH="393480" progId="Equation.3">
              <p:embed/>
            </p:oleObj>
          </a:graphicData>
        </a:graphic>
      </p:graphicFrame>
      <p:sp>
        <p:nvSpPr>
          <p:cNvPr id="21" name="Flèche droite 20"/>
          <p:cNvSpPr/>
          <p:nvPr/>
        </p:nvSpPr>
        <p:spPr>
          <a:xfrm>
            <a:off x="755576" y="2924944"/>
            <a:ext cx="792088" cy="26860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lèche droite 21"/>
          <p:cNvSpPr/>
          <p:nvPr/>
        </p:nvSpPr>
        <p:spPr>
          <a:xfrm>
            <a:off x="1835696" y="5589240"/>
            <a:ext cx="792088" cy="26860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4" name="Connecteur droit 23"/>
          <p:cNvCxnSpPr/>
          <p:nvPr/>
        </p:nvCxnSpPr>
        <p:spPr>
          <a:xfrm>
            <a:off x="0" y="2564904"/>
            <a:ext cx="9144000" cy="0"/>
          </a:xfrm>
          <a:prstGeom prst="line">
            <a:avLst/>
          </a:prstGeom>
          <a:ln w="317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2830" name="Object 14"/>
          <p:cNvGraphicFramePr>
            <a:graphicFrameLocks noChangeAspect="1"/>
          </p:cNvGraphicFramePr>
          <p:nvPr/>
        </p:nvGraphicFramePr>
        <p:xfrm>
          <a:off x="0" y="5445224"/>
          <a:ext cx="911225" cy="441325"/>
        </p:xfrm>
        <a:graphic>
          <a:graphicData uri="http://schemas.openxmlformats.org/presentationml/2006/ole">
            <p:oleObj spid="_x0000_s162830" name="Équation" r:id="rId14" imgW="368280" imgH="177480" progId="Equation.3">
              <p:embed/>
            </p:oleObj>
          </a:graphicData>
        </a:graphic>
      </p:graphicFrame>
      <p:sp>
        <p:nvSpPr>
          <p:cNvPr id="28" name="Flèche droite 27"/>
          <p:cNvSpPr/>
          <p:nvPr/>
        </p:nvSpPr>
        <p:spPr>
          <a:xfrm>
            <a:off x="4283968" y="5661248"/>
            <a:ext cx="792088" cy="26860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62831" name="Object 15"/>
          <p:cNvGraphicFramePr>
            <a:graphicFrameLocks noChangeAspect="1"/>
          </p:cNvGraphicFramePr>
          <p:nvPr/>
        </p:nvGraphicFramePr>
        <p:xfrm>
          <a:off x="5205413" y="5330825"/>
          <a:ext cx="1255712" cy="949325"/>
        </p:xfrm>
        <a:graphic>
          <a:graphicData uri="http://schemas.openxmlformats.org/presentationml/2006/ole">
            <p:oleObj spid="_x0000_s162831" name="Équation" r:id="rId15" imgW="571320" imgH="431640" progId="Equation.3">
              <p:embed/>
            </p:oleObj>
          </a:graphicData>
        </a:graphic>
      </p:graphicFrame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23528" y="243318"/>
            <a:ext cx="5112568" cy="196154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graphicFrame>
        <p:nvGraphicFramePr>
          <p:cNvPr id="162832" name="Object 16"/>
          <p:cNvGraphicFramePr>
            <a:graphicFrameLocks noChangeAspect="1"/>
          </p:cNvGraphicFramePr>
          <p:nvPr/>
        </p:nvGraphicFramePr>
        <p:xfrm>
          <a:off x="7812360" y="5373216"/>
          <a:ext cx="808038" cy="866775"/>
        </p:xfrm>
        <a:graphic>
          <a:graphicData uri="http://schemas.openxmlformats.org/presentationml/2006/ole">
            <p:oleObj spid="_x0000_s162832" name="Équation" r:id="rId17" imgW="368280" imgH="393480" progId="Equation.3">
              <p:embed/>
            </p:oleObj>
          </a:graphicData>
        </a:graphic>
      </p:graphicFrame>
      <p:sp>
        <p:nvSpPr>
          <p:cNvPr id="32" name="Flèche droite 31"/>
          <p:cNvSpPr/>
          <p:nvPr/>
        </p:nvSpPr>
        <p:spPr>
          <a:xfrm>
            <a:off x="6732240" y="5661248"/>
            <a:ext cx="792088" cy="26860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Flèche droite 32"/>
          <p:cNvSpPr/>
          <p:nvPr/>
        </p:nvSpPr>
        <p:spPr>
          <a:xfrm>
            <a:off x="1403648" y="6381328"/>
            <a:ext cx="792088" cy="26860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62833" name="Object 17"/>
          <p:cNvGraphicFramePr>
            <a:graphicFrameLocks noChangeAspect="1"/>
          </p:cNvGraphicFramePr>
          <p:nvPr/>
        </p:nvGraphicFramePr>
        <p:xfrm>
          <a:off x="2627784" y="6381328"/>
          <a:ext cx="3994571" cy="358477"/>
        </p:xfrm>
        <a:graphic>
          <a:graphicData uri="http://schemas.openxmlformats.org/presentationml/2006/ole">
            <p:oleObj spid="_x0000_s162833" name="Équation" r:id="rId18" imgW="180324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6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62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62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62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62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62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162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162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162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162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162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1" dur="500"/>
                                        <p:tgtEl>
                                          <p:spTgt spid="162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3" dur="500"/>
                                        <p:tgtEl>
                                          <p:spTgt spid="162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21" grpId="0" animBg="1"/>
      <p:bldP spid="22" grpId="0" animBg="1"/>
      <p:bldP spid="28" grpId="0" animBg="1"/>
      <p:bldP spid="32" grpId="0" animBg="1"/>
      <p:bldP spid="3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31</a:t>
            </a:fld>
            <a:endParaRPr lang="fr-BE" dirty="0"/>
          </a:p>
        </p:txBody>
      </p:sp>
      <p:graphicFrame>
        <p:nvGraphicFramePr>
          <p:cNvPr id="163842" name="Object 2"/>
          <p:cNvGraphicFramePr>
            <a:graphicFrameLocks noChangeAspect="1"/>
          </p:cNvGraphicFramePr>
          <p:nvPr/>
        </p:nvGraphicFramePr>
        <p:xfrm>
          <a:off x="127000" y="446088"/>
          <a:ext cx="1722438" cy="484187"/>
        </p:xfrm>
        <a:graphic>
          <a:graphicData uri="http://schemas.openxmlformats.org/presentationml/2006/ole">
            <p:oleObj spid="_x0000_s163842" name="Équation" r:id="rId3" imgW="723600" imgH="203040" progId="Equation.3">
              <p:embed/>
            </p:oleObj>
          </a:graphicData>
        </a:graphic>
      </p:graphicFrame>
      <p:graphicFrame>
        <p:nvGraphicFramePr>
          <p:cNvPr id="163843" name="Object 3"/>
          <p:cNvGraphicFramePr>
            <a:graphicFrameLocks noChangeAspect="1"/>
          </p:cNvGraphicFramePr>
          <p:nvPr/>
        </p:nvGraphicFramePr>
        <p:xfrm>
          <a:off x="1763688" y="332656"/>
          <a:ext cx="1255712" cy="949325"/>
        </p:xfrm>
        <a:graphic>
          <a:graphicData uri="http://schemas.openxmlformats.org/presentationml/2006/ole">
            <p:oleObj spid="_x0000_s163843" name="Équation" r:id="rId4" imgW="571320" imgH="431640" progId="Equation.3">
              <p:embed/>
            </p:oleObj>
          </a:graphicData>
        </a:graphic>
      </p:graphicFrame>
      <p:graphicFrame>
        <p:nvGraphicFramePr>
          <p:cNvPr id="7" name="Object 16"/>
          <p:cNvGraphicFramePr>
            <a:graphicFrameLocks noChangeAspect="1"/>
          </p:cNvGraphicFramePr>
          <p:nvPr/>
        </p:nvGraphicFramePr>
        <p:xfrm>
          <a:off x="4206875" y="306388"/>
          <a:ext cx="4625975" cy="922337"/>
        </p:xfrm>
        <a:graphic>
          <a:graphicData uri="http://schemas.openxmlformats.org/presentationml/2006/ole">
            <p:oleObj spid="_x0000_s163844" name="Équation" r:id="rId5" imgW="2108160" imgH="419040" progId="Equation.3">
              <p:embed/>
            </p:oleObj>
          </a:graphicData>
        </a:graphic>
      </p:graphicFrame>
      <p:sp>
        <p:nvSpPr>
          <p:cNvPr id="8" name="Flèche droite 7"/>
          <p:cNvSpPr/>
          <p:nvPr/>
        </p:nvSpPr>
        <p:spPr>
          <a:xfrm>
            <a:off x="3491880" y="692696"/>
            <a:ext cx="792088" cy="26860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63845" name="Object 5"/>
          <p:cNvGraphicFramePr>
            <a:graphicFrameLocks noChangeAspect="1"/>
          </p:cNvGraphicFramePr>
          <p:nvPr/>
        </p:nvGraphicFramePr>
        <p:xfrm>
          <a:off x="165100" y="1412875"/>
          <a:ext cx="6103938" cy="544513"/>
        </p:xfrm>
        <a:graphic>
          <a:graphicData uri="http://schemas.openxmlformats.org/presentationml/2006/ole">
            <p:oleObj spid="_x0000_s163845" name="Équation" r:id="rId6" imgW="2565360" imgH="228600" progId="Equation.3">
              <p:embed/>
            </p:oleObj>
          </a:graphicData>
        </a:graphic>
      </p:graphicFrame>
      <p:graphicFrame>
        <p:nvGraphicFramePr>
          <p:cNvPr id="163846" name="Object 6"/>
          <p:cNvGraphicFramePr>
            <a:graphicFrameLocks noChangeAspect="1"/>
          </p:cNvGraphicFramePr>
          <p:nvPr/>
        </p:nvGraphicFramePr>
        <p:xfrm>
          <a:off x="2411760" y="2060848"/>
          <a:ext cx="1924050" cy="862013"/>
        </p:xfrm>
        <a:graphic>
          <a:graphicData uri="http://schemas.openxmlformats.org/presentationml/2006/ole">
            <p:oleObj spid="_x0000_s163846" name="Équation" r:id="rId7" imgW="876240" imgH="393480" progId="Equation.3">
              <p:embed/>
            </p:oleObj>
          </a:graphicData>
        </a:graphic>
      </p:graphicFrame>
      <p:graphicFrame>
        <p:nvGraphicFramePr>
          <p:cNvPr id="163847" name="Object 7"/>
          <p:cNvGraphicFramePr>
            <a:graphicFrameLocks noChangeAspect="1"/>
          </p:cNvGraphicFramePr>
          <p:nvPr/>
        </p:nvGraphicFramePr>
        <p:xfrm>
          <a:off x="436339" y="2204864"/>
          <a:ext cx="1903413" cy="484188"/>
        </p:xfrm>
        <a:graphic>
          <a:graphicData uri="http://schemas.openxmlformats.org/presentationml/2006/ole">
            <p:oleObj spid="_x0000_s163847" name="Équation" r:id="rId8" imgW="799920" imgH="203040" progId="Equation.3">
              <p:embed/>
            </p:oleObj>
          </a:graphicData>
        </a:graphic>
      </p:graphicFrame>
      <p:sp>
        <p:nvSpPr>
          <p:cNvPr id="12" name="Flèche droite 11"/>
          <p:cNvSpPr/>
          <p:nvPr/>
        </p:nvSpPr>
        <p:spPr>
          <a:xfrm>
            <a:off x="4499992" y="2368304"/>
            <a:ext cx="792088" cy="26860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63848" name="Object 8"/>
          <p:cNvGraphicFramePr>
            <a:graphicFrameLocks noChangeAspect="1"/>
          </p:cNvGraphicFramePr>
          <p:nvPr/>
        </p:nvGraphicFramePr>
        <p:xfrm>
          <a:off x="5364088" y="2204864"/>
          <a:ext cx="1924050" cy="862013"/>
        </p:xfrm>
        <a:graphic>
          <a:graphicData uri="http://schemas.openxmlformats.org/presentationml/2006/ole">
            <p:oleObj spid="_x0000_s163848" name="Équation" r:id="rId9" imgW="876240" imgH="393480" progId="Equation.3">
              <p:embed/>
            </p:oleObj>
          </a:graphicData>
        </a:graphic>
      </p:graphicFrame>
      <p:graphicFrame>
        <p:nvGraphicFramePr>
          <p:cNvPr id="163850" name="Object 10"/>
          <p:cNvGraphicFramePr>
            <a:graphicFrameLocks noChangeAspect="1"/>
          </p:cNvGraphicFramePr>
          <p:nvPr/>
        </p:nvGraphicFramePr>
        <p:xfrm>
          <a:off x="5530850" y="3357563"/>
          <a:ext cx="2055813" cy="804862"/>
        </p:xfrm>
        <a:graphic>
          <a:graphicData uri="http://schemas.openxmlformats.org/presentationml/2006/ole">
            <p:oleObj spid="_x0000_s163850" name="Équation" r:id="rId10" imgW="1168200" imgH="457200" progId="Equation.3">
              <p:embed/>
            </p:oleObj>
          </a:graphicData>
        </a:graphic>
      </p:graphicFrame>
      <p:graphicFrame>
        <p:nvGraphicFramePr>
          <p:cNvPr id="163852" name="Object 12"/>
          <p:cNvGraphicFramePr>
            <a:graphicFrameLocks noChangeAspect="1"/>
          </p:cNvGraphicFramePr>
          <p:nvPr/>
        </p:nvGraphicFramePr>
        <p:xfrm>
          <a:off x="3419872" y="4797152"/>
          <a:ext cx="2033082" cy="618083"/>
        </p:xfrm>
        <a:graphic>
          <a:graphicData uri="http://schemas.openxmlformats.org/presentationml/2006/ole">
            <p:oleObj spid="_x0000_s163852" name="Équation" r:id="rId11" imgW="583920" imgH="177480" progId="Equation.3">
              <p:embed/>
            </p:oleObj>
          </a:graphicData>
        </a:graphic>
      </p:graphicFrame>
      <p:sp>
        <p:nvSpPr>
          <p:cNvPr id="18" name="Flèche droite 17"/>
          <p:cNvSpPr/>
          <p:nvPr/>
        </p:nvSpPr>
        <p:spPr>
          <a:xfrm>
            <a:off x="7596336" y="2348880"/>
            <a:ext cx="792088" cy="26860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 droite 19"/>
          <p:cNvSpPr/>
          <p:nvPr/>
        </p:nvSpPr>
        <p:spPr>
          <a:xfrm>
            <a:off x="4499992" y="3645024"/>
            <a:ext cx="792088" cy="26860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63853" name="Object 13"/>
          <p:cNvGraphicFramePr>
            <a:graphicFrameLocks noChangeAspect="1"/>
          </p:cNvGraphicFramePr>
          <p:nvPr/>
        </p:nvGraphicFramePr>
        <p:xfrm>
          <a:off x="1043608" y="3356992"/>
          <a:ext cx="1924050" cy="862012"/>
        </p:xfrm>
        <a:graphic>
          <a:graphicData uri="http://schemas.openxmlformats.org/presentationml/2006/ole">
            <p:oleObj spid="_x0000_s163853" name="Équation" r:id="rId12" imgW="8762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3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63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63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63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63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163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3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3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3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63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8" grpId="0" animBg="1"/>
      <p:bldP spid="2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5736" y="260648"/>
            <a:ext cx="4330824" cy="58092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Récapitulatif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251520" y="1000957"/>
          <a:ext cx="8604450" cy="5596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2145636"/>
                <a:gridCol w="1598780"/>
                <a:gridCol w="1656184"/>
                <a:gridCol w="1907706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Ordre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Loi de Vitesse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Temps de</a:t>
                      </a:r>
                      <a:r>
                        <a:rPr lang="fr-FR" sz="2400" baseline="0" dirty="0" smtClean="0">
                          <a:solidFill>
                            <a:schemeClr val="tx1"/>
                          </a:solidFill>
                        </a:rPr>
                        <a:t> ½ réaction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Unité de  </a:t>
                      </a:r>
                    </a:p>
                    <a:p>
                      <a:pPr algn="ctr"/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 ( k )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Graphe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41486">
                <a:tc>
                  <a:txBody>
                    <a:bodyPr/>
                    <a:lstStyle/>
                    <a:p>
                      <a:pPr algn="ctr"/>
                      <a:endParaRPr lang="fr-FR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V=k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[A]</a:t>
                      </a:r>
                      <a:r>
                        <a:rPr lang="fr-FR" sz="2400" b="1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fr-FR" sz="2400" b="1" baseline="0" dirty="0" smtClean="0">
                          <a:solidFill>
                            <a:schemeClr val="tx1"/>
                          </a:solidFill>
                        </a:rPr>
                        <a:t>/2k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k= </a:t>
                      </a:r>
                      <a:r>
                        <a:rPr lang="fr-FR" sz="28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 pente</a:t>
                      </a:r>
                    </a:p>
                    <a:p>
                      <a:pPr algn="ctr"/>
                      <a:r>
                        <a:rPr lang="fr-FR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(</a:t>
                      </a:r>
                      <a:r>
                        <a:rPr lang="fr-FR" sz="24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mol.l</a:t>
                      </a:r>
                      <a:r>
                        <a:rPr lang="fr-FR" sz="2400" baseline="30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-1</a:t>
                      </a:r>
                      <a:r>
                        <a:rPr lang="fr-FR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.s</a:t>
                      </a:r>
                      <a:r>
                        <a:rPr lang="fr-FR" sz="2400" baseline="30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-1</a:t>
                      </a:r>
                      <a:r>
                        <a:rPr lang="fr-FR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)</a:t>
                      </a:r>
                      <a:endParaRPr lang="fr-FR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1743">
                <a:tc>
                  <a:txBody>
                    <a:bodyPr/>
                    <a:lstStyle/>
                    <a:p>
                      <a:pPr algn="ctr"/>
                      <a:endParaRPr lang="fr-FR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V=k[A]</a:t>
                      </a:r>
                      <a:r>
                        <a:rPr lang="fr-FR" sz="2400" b="1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 sz="2400" b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Ln2/k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k=</a:t>
                      </a:r>
                      <a:r>
                        <a:rPr lang="fr-FR" sz="2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28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fr-FR" sz="2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pente</a:t>
                      </a:r>
                    </a:p>
                    <a:p>
                      <a:pPr algn="ctr"/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fr-FR" sz="2400" baseline="300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r>
                        <a:rPr lang="fr-FR" sz="24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0206">
                <a:tc>
                  <a:txBody>
                    <a:bodyPr/>
                    <a:lstStyle/>
                    <a:p>
                      <a:pPr algn="ctr"/>
                      <a:endParaRPr lang="fr-FR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V=k[A]</a:t>
                      </a:r>
                      <a:r>
                        <a:rPr lang="fr-FR" sz="2400" b="1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1/k[A]</a:t>
                      </a:r>
                      <a:r>
                        <a:rPr lang="fr-FR" sz="2400" b="1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k= pente</a:t>
                      </a:r>
                    </a:p>
                    <a:p>
                      <a:pPr algn="ctr"/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fr-FR" sz="2400" dirty="0" err="1" smtClean="0">
                          <a:solidFill>
                            <a:schemeClr val="tx1"/>
                          </a:solidFill>
                        </a:rPr>
                        <a:t>l.mol</a:t>
                      </a:r>
                      <a:r>
                        <a:rPr lang="fr-FR" sz="2400" baseline="30000" dirty="0" smtClean="0">
                          <a:solidFill>
                            <a:schemeClr val="tx1"/>
                          </a:solidFill>
                        </a:rPr>
                        <a:t>-1 </a:t>
                      </a:r>
                      <a:r>
                        <a:rPr lang="fr-FR" sz="2400" baseline="0" dirty="0" smtClean="0">
                          <a:solidFill>
                            <a:schemeClr val="tx1"/>
                          </a:solidFill>
                        </a:rPr>
                        <a:t>.s</a:t>
                      </a:r>
                      <a:r>
                        <a:rPr lang="fr-FR" sz="2400" baseline="300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r>
                        <a:rPr lang="fr-FR" sz="24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32</a:t>
            </a:fld>
            <a:endParaRPr lang="fr-BE" dirty="0"/>
          </a:p>
        </p:txBody>
      </p:sp>
      <p:cxnSp>
        <p:nvCxnSpPr>
          <p:cNvPr id="7" name="Connecteur droit avec flèche 6"/>
          <p:cNvCxnSpPr/>
          <p:nvPr/>
        </p:nvCxnSpPr>
        <p:spPr>
          <a:xfrm flipV="1">
            <a:off x="7452320" y="1916833"/>
            <a:ext cx="0" cy="936103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7452320" y="2852936"/>
            <a:ext cx="1224136" cy="0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12"/>
          <p:cNvGraphicFramePr>
            <a:graphicFrameLocks noChangeAspect="1"/>
          </p:cNvGraphicFramePr>
          <p:nvPr/>
        </p:nvGraphicFramePr>
        <p:xfrm>
          <a:off x="8460432" y="2564904"/>
          <a:ext cx="184150" cy="290513"/>
        </p:xfrm>
        <a:graphic>
          <a:graphicData uri="http://schemas.openxmlformats.org/presentationml/2006/ole">
            <p:oleObj spid="_x0000_s160770" name="Équation" r:id="rId3" imgW="88560" imgH="152280" progId="Equation.3">
              <p:embed/>
            </p:oleObj>
          </a:graphicData>
        </a:graphic>
      </p:graphicFrame>
      <p:graphicFrame>
        <p:nvGraphicFramePr>
          <p:cNvPr id="11" name="Object 19"/>
          <p:cNvGraphicFramePr>
            <a:graphicFrameLocks noChangeAspect="1"/>
          </p:cNvGraphicFramePr>
          <p:nvPr/>
        </p:nvGraphicFramePr>
        <p:xfrm>
          <a:off x="6876256" y="1847824"/>
          <a:ext cx="504056" cy="357040"/>
        </p:xfrm>
        <a:graphic>
          <a:graphicData uri="http://schemas.openxmlformats.org/presentationml/2006/ole">
            <p:oleObj spid="_x0000_s160771" name="Équation" r:id="rId4" imgW="304560" imgH="215640" progId="Equation.3">
              <p:embed/>
            </p:oleObj>
          </a:graphicData>
        </a:graphic>
      </p:graphicFrame>
      <p:cxnSp>
        <p:nvCxnSpPr>
          <p:cNvPr id="12" name="Connecteur droit 11"/>
          <p:cNvCxnSpPr/>
          <p:nvPr/>
        </p:nvCxnSpPr>
        <p:spPr>
          <a:xfrm>
            <a:off x="7452320" y="2348880"/>
            <a:ext cx="648072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23"/>
          <p:cNvGraphicFramePr>
            <a:graphicFrameLocks noChangeAspect="1"/>
          </p:cNvGraphicFramePr>
          <p:nvPr/>
        </p:nvGraphicFramePr>
        <p:xfrm>
          <a:off x="7740352" y="2204864"/>
          <a:ext cx="682625" cy="366712"/>
        </p:xfrm>
        <a:graphic>
          <a:graphicData uri="http://schemas.openxmlformats.org/presentationml/2006/ole">
            <p:oleObj spid="_x0000_s160772" name="Équation" r:id="rId5" imgW="317160" imgH="177480" progId="Equation.3">
              <p:embed/>
            </p:oleObj>
          </a:graphicData>
        </a:graphic>
      </p:graphicFrame>
      <p:cxnSp>
        <p:nvCxnSpPr>
          <p:cNvPr id="27" name="Connecteur droit avec flèche 26"/>
          <p:cNvCxnSpPr/>
          <p:nvPr/>
        </p:nvCxnSpPr>
        <p:spPr>
          <a:xfrm flipV="1">
            <a:off x="7452320" y="3498528"/>
            <a:ext cx="0" cy="936103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>
            <a:off x="7452320" y="4434631"/>
            <a:ext cx="1224136" cy="0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Object 12"/>
          <p:cNvGraphicFramePr>
            <a:graphicFrameLocks noChangeAspect="1"/>
          </p:cNvGraphicFramePr>
          <p:nvPr/>
        </p:nvGraphicFramePr>
        <p:xfrm>
          <a:off x="8492306" y="4506639"/>
          <a:ext cx="184150" cy="290513"/>
        </p:xfrm>
        <a:graphic>
          <a:graphicData uri="http://schemas.openxmlformats.org/presentationml/2006/ole">
            <p:oleObj spid="_x0000_s160773" name="Équation" r:id="rId6" imgW="88560" imgH="152280" progId="Equation.3">
              <p:embed/>
            </p:oleObj>
          </a:graphicData>
        </a:graphic>
      </p:graphicFrame>
      <p:cxnSp>
        <p:nvCxnSpPr>
          <p:cNvPr id="31" name="Connecteur droit 30"/>
          <p:cNvCxnSpPr/>
          <p:nvPr/>
        </p:nvCxnSpPr>
        <p:spPr>
          <a:xfrm>
            <a:off x="7452320" y="3930575"/>
            <a:ext cx="648072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Object 23"/>
          <p:cNvGraphicFramePr>
            <a:graphicFrameLocks noChangeAspect="1"/>
          </p:cNvGraphicFramePr>
          <p:nvPr/>
        </p:nvGraphicFramePr>
        <p:xfrm>
          <a:off x="7740352" y="3786559"/>
          <a:ext cx="682625" cy="366712"/>
        </p:xfrm>
        <a:graphic>
          <a:graphicData uri="http://schemas.openxmlformats.org/presentationml/2006/ole">
            <p:oleObj spid="_x0000_s160774" name="Équation" r:id="rId7" imgW="317160" imgH="177480" progId="Equation.3">
              <p:embed/>
            </p:oleObj>
          </a:graphicData>
        </a:graphic>
      </p:graphicFrame>
      <p:graphicFrame>
        <p:nvGraphicFramePr>
          <p:cNvPr id="116746" name="Object 10"/>
          <p:cNvGraphicFramePr>
            <a:graphicFrameLocks noChangeAspect="1"/>
          </p:cNvGraphicFramePr>
          <p:nvPr/>
        </p:nvGraphicFramePr>
        <p:xfrm>
          <a:off x="6876256" y="3212976"/>
          <a:ext cx="812636" cy="373732"/>
        </p:xfrm>
        <a:graphic>
          <a:graphicData uri="http://schemas.openxmlformats.org/presentationml/2006/ole">
            <p:oleObj spid="_x0000_s160775" name="Équation" r:id="rId8" imgW="469800" imgH="215640" progId="Equation.3">
              <p:embed/>
            </p:oleObj>
          </a:graphicData>
        </a:graphic>
      </p:graphicFrame>
      <p:cxnSp>
        <p:nvCxnSpPr>
          <p:cNvPr id="37" name="Connecteur droit avec flèche 36"/>
          <p:cNvCxnSpPr/>
          <p:nvPr/>
        </p:nvCxnSpPr>
        <p:spPr>
          <a:xfrm flipV="1">
            <a:off x="7452320" y="5298728"/>
            <a:ext cx="0" cy="936103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>
            <a:off x="7452320" y="6234831"/>
            <a:ext cx="1224136" cy="0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Object 12"/>
          <p:cNvGraphicFramePr>
            <a:graphicFrameLocks noChangeAspect="1"/>
          </p:cNvGraphicFramePr>
          <p:nvPr/>
        </p:nvGraphicFramePr>
        <p:xfrm>
          <a:off x="8492306" y="6306839"/>
          <a:ext cx="184150" cy="290513"/>
        </p:xfrm>
        <a:graphic>
          <a:graphicData uri="http://schemas.openxmlformats.org/presentationml/2006/ole">
            <p:oleObj spid="_x0000_s160776" name="Équation" r:id="rId9" imgW="88560" imgH="152280" progId="Equation.3">
              <p:embed/>
            </p:oleObj>
          </a:graphicData>
        </a:graphic>
      </p:graphicFrame>
      <p:cxnSp>
        <p:nvCxnSpPr>
          <p:cNvPr id="40" name="Connecteur droit 39"/>
          <p:cNvCxnSpPr/>
          <p:nvPr/>
        </p:nvCxnSpPr>
        <p:spPr>
          <a:xfrm flipV="1">
            <a:off x="7452320" y="5517232"/>
            <a:ext cx="720080" cy="42956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Object 23"/>
          <p:cNvGraphicFramePr>
            <a:graphicFrameLocks noChangeAspect="1"/>
          </p:cNvGraphicFramePr>
          <p:nvPr/>
        </p:nvGraphicFramePr>
        <p:xfrm>
          <a:off x="7718425" y="5661025"/>
          <a:ext cx="438150" cy="366713"/>
        </p:xfrm>
        <a:graphic>
          <a:graphicData uri="http://schemas.openxmlformats.org/presentationml/2006/ole">
            <p:oleObj spid="_x0000_s160777" name="Équation" r:id="rId10" imgW="203040" imgH="177480" progId="Equation.3">
              <p:embed/>
            </p:oleObj>
          </a:graphicData>
        </a:graphic>
      </p:graphicFrame>
      <p:graphicFrame>
        <p:nvGraphicFramePr>
          <p:cNvPr id="116752" name="Object 16"/>
          <p:cNvGraphicFramePr>
            <a:graphicFrameLocks noChangeAspect="1"/>
          </p:cNvGraphicFramePr>
          <p:nvPr/>
        </p:nvGraphicFramePr>
        <p:xfrm>
          <a:off x="7020272" y="4834489"/>
          <a:ext cx="432048" cy="610735"/>
        </p:xfrm>
        <a:graphic>
          <a:graphicData uri="http://schemas.openxmlformats.org/presentationml/2006/ole">
            <p:oleObj spid="_x0000_s160778" name="Équation" r:id="rId11" imgW="304560" imgH="431640" progId="Equation.3">
              <p:embed/>
            </p:oleObj>
          </a:graphicData>
        </a:graphic>
      </p:graphicFrame>
      <p:graphicFrame>
        <p:nvGraphicFramePr>
          <p:cNvPr id="116753" name="Object 17"/>
          <p:cNvGraphicFramePr>
            <a:graphicFrameLocks noChangeAspect="1"/>
          </p:cNvGraphicFramePr>
          <p:nvPr/>
        </p:nvGraphicFramePr>
        <p:xfrm>
          <a:off x="2051720" y="5661248"/>
          <a:ext cx="1512168" cy="617729"/>
        </p:xfrm>
        <a:graphic>
          <a:graphicData uri="http://schemas.openxmlformats.org/presentationml/2006/ole">
            <p:oleObj spid="_x0000_s160779" name="Équation" r:id="rId12" imgW="1054080" imgH="431640" progId="Equation.3">
              <p:embed/>
            </p:oleObj>
          </a:graphicData>
        </a:graphic>
      </p:graphicFrame>
      <p:graphicFrame>
        <p:nvGraphicFramePr>
          <p:cNvPr id="116755" name="Object 19"/>
          <p:cNvGraphicFramePr>
            <a:graphicFrameLocks noChangeAspect="1"/>
          </p:cNvGraphicFramePr>
          <p:nvPr/>
        </p:nvGraphicFramePr>
        <p:xfrm>
          <a:off x="2051721" y="2563716"/>
          <a:ext cx="1584176" cy="304597"/>
        </p:xfrm>
        <a:graphic>
          <a:graphicData uri="http://schemas.openxmlformats.org/presentationml/2006/ole">
            <p:oleObj spid="_x0000_s160780" name="Équation" r:id="rId13" imgW="1117440" imgH="215640" progId="Equation.3">
              <p:embed/>
            </p:oleObj>
          </a:graphicData>
        </a:graphic>
      </p:graphicFrame>
      <p:graphicFrame>
        <p:nvGraphicFramePr>
          <p:cNvPr id="116756" name="Object 20"/>
          <p:cNvGraphicFramePr>
            <a:graphicFrameLocks noChangeAspect="1"/>
          </p:cNvGraphicFramePr>
          <p:nvPr/>
        </p:nvGraphicFramePr>
        <p:xfrm>
          <a:off x="1835696" y="4221088"/>
          <a:ext cx="1821904" cy="294720"/>
        </p:xfrm>
        <a:graphic>
          <a:graphicData uri="http://schemas.openxmlformats.org/presentationml/2006/ole">
            <p:oleObj spid="_x0000_s160781" name="Équation" r:id="rId14" imgW="1333440" imgH="215640" progId="Equation.3">
              <p:embed/>
            </p:oleObj>
          </a:graphicData>
        </a:graphic>
      </p:graphicFrame>
      <p:sp>
        <p:nvSpPr>
          <p:cNvPr id="30" name="Titre 1"/>
          <p:cNvSpPr txBox="1">
            <a:spLocks/>
          </p:cNvSpPr>
          <p:nvPr/>
        </p:nvSpPr>
        <p:spPr>
          <a:xfrm>
            <a:off x="0" y="1"/>
            <a:ext cx="2699792" cy="5486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19/02/2012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16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116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116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16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116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22" name="Object 2"/>
          <p:cNvGraphicFramePr>
            <a:graphicFrameLocks noChangeAspect="1"/>
          </p:cNvGraphicFramePr>
          <p:nvPr/>
        </p:nvGraphicFramePr>
        <p:xfrm>
          <a:off x="467544" y="836712"/>
          <a:ext cx="4371975" cy="854075"/>
        </p:xfrm>
        <a:graphic>
          <a:graphicData uri="http://schemas.openxmlformats.org/presentationml/2006/ole">
            <p:oleObj spid="_x0000_s81922" name="Équation" r:id="rId3" imgW="1942920" imgH="393480" progId="Equation.3">
              <p:embed/>
            </p:oleObj>
          </a:graphicData>
        </a:graphic>
      </p:graphicFrame>
      <p:graphicFrame>
        <p:nvGraphicFramePr>
          <p:cNvPr id="81923" name="Object 3"/>
          <p:cNvGraphicFramePr>
            <a:graphicFrameLocks noChangeAspect="1"/>
          </p:cNvGraphicFramePr>
          <p:nvPr/>
        </p:nvGraphicFramePr>
        <p:xfrm>
          <a:off x="5508104" y="404664"/>
          <a:ext cx="1330597" cy="468313"/>
        </p:xfrm>
        <a:graphic>
          <a:graphicData uri="http://schemas.openxmlformats.org/presentationml/2006/ole">
            <p:oleObj spid="_x0000_s81923" name="Équation" r:id="rId4" imgW="482400" imgH="215640" progId="Equation.3">
              <p:embed/>
            </p:oleObj>
          </a:graphicData>
        </a:graphic>
      </p:graphicFrame>
      <p:graphicFrame>
        <p:nvGraphicFramePr>
          <p:cNvPr id="81924" name="Object 4"/>
          <p:cNvGraphicFramePr>
            <a:graphicFrameLocks noChangeAspect="1"/>
          </p:cNvGraphicFramePr>
          <p:nvPr/>
        </p:nvGraphicFramePr>
        <p:xfrm>
          <a:off x="5148064" y="1340768"/>
          <a:ext cx="1958975" cy="441325"/>
        </p:xfrm>
        <a:graphic>
          <a:graphicData uri="http://schemas.openxmlformats.org/presentationml/2006/ole">
            <p:oleObj spid="_x0000_s81924" name="Équation" r:id="rId5" imgW="711000" imgH="203040" progId="Equation.3">
              <p:embed/>
            </p:oleObj>
          </a:graphicData>
        </a:graphic>
      </p:graphicFrame>
      <p:sp>
        <p:nvSpPr>
          <p:cNvPr id="27" name="Titre 1"/>
          <p:cNvSpPr txBox="1">
            <a:spLocks/>
          </p:cNvSpPr>
          <p:nvPr/>
        </p:nvSpPr>
        <p:spPr>
          <a:xfrm>
            <a:off x="35496" y="332656"/>
            <a:ext cx="2736304" cy="3874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fr-FR" sz="2800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Vitesse de B</a:t>
            </a: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251520" y="2636912"/>
          <a:ext cx="5655988" cy="998091"/>
        </p:xfrm>
        <a:graphic>
          <a:graphicData uri="http://schemas.openxmlformats.org/presentationml/2006/ole">
            <p:oleObj spid="_x0000_s81925" name="Équation" r:id="rId6" imgW="2260440" imgH="393480" progId="Equation.3">
              <p:embed/>
            </p:oleObj>
          </a:graphicData>
        </a:graphic>
      </p:graphicFrame>
      <p:graphicFrame>
        <p:nvGraphicFramePr>
          <p:cNvPr id="29" name="Object 3"/>
          <p:cNvGraphicFramePr>
            <a:graphicFrameLocks noChangeAspect="1"/>
          </p:cNvGraphicFramePr>
          <p:nvPr/>
        </p:nvGraphicFramePr>
        <p:xfrm>
          <a:off x="6228184" y="2348880"/>
          <a:ext cx="1365250" cy="468312"/>
        </p:xfrm>
        <a:graphic>
          <a:graphicData uri="http://schemas.openxmlformats.org/presentationml/2006/ole">
            <p:oleObj spid="_x0000_s81926" name="Équation" r:id="rId7" imgW="495000" imgH="215640" progId="Equation.3">
              <p:embed/>
            </p:oleObj>
          </a:graphicData>
        </a:graphic>
      </p:graphicFrame>
      <p:graphicFrame>
        <p:nvGraphicFramePr>
          <p:cNvPr id="30" name="Object 4"/>
          <p:cNvGraphicFramePr>
            <a:graphicFrameLocks noChangeAspect="1"/>
          </p:cNvGraphicFramePr>
          <p:nvPr/>
        </p:nvGraphicFramePr>
        <p:xfrm>
          <a:off x="6156176" y="3212976"/>
          <a:ext cx="2168525" cy="441325"/>
        </p:xfrm>
        <a:graphic>
          <a:graphicData uri="http://schemas.openxmlformats.org/presentationml/2006/ole">
            <p:oleObj spid="_x0000_s81927" name="Équation" r:id="rId8" imgW="787320" imgH="203040" progId="Equation.3">
              <p:embed/>
            </p:oleObj>
          </a:graphicData>
        </a:graphic>
      </p:graphicFrame>
      <p:sp>
        <p:nvSpPr>
          <p:cNvPr id="31" name="Titre 1"/>
          <p:cNvSpPr txBox="1">
            <a:spLocks/>
          </p:cNvSpPr>
          <p:nvPr/>
        </p:nvSpPr>
        <p:spPr>
          <a:xfrm>
            <a:off x="-108520" y="2214885"/>
            <a:ext cx="2736304" cy="3874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fr-FR" sz="2800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Vitesse de A</a:t>
            </a: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1928" name="Object 8"/>
          <p:cNvGraphicFramePr>
            <a:graphicFrameLocks noChangeAspect="1"/>
          </p:cNvGraphicFramePr>
          <p:nvPr/>
        </p:nvGraphicFramePr>
        <p:xfrm>
          <a:off x="3203848" y="6093296"/>
          <a:ext cx="2170112" cy="468313"/>
        </p:xfrm>
        <a:graphic>
          <a:graphicData uri="http://schemas.openxmlformats.org/presentationml/2006/ole">
            <p:oleObj spid="_x0000_s81928" name="Équation" r:id="rId9" imgW="787320" imgH="215640" progId="Equation.3">
              <p:embed/>
            </p:oleObj>
          </a:graphicData>
        </a:graphic>
      </p:graphicFrame>
      <p:sp>
        <p:nvSpPr>
          <p:cNvPr id="34" name="Rectangle 33"/>
          <p:cNvSpPr/>
          <p:nvPr/>
        </p:nvSpPr>
        <p:spPr>
          <a:xfrm>
            <a:off x="179512" y="3789040"/>
            <a:ext cx="29514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b="1" i="1" dirty="0" smtClean="0">
                <a:solidFill>
                  <a:srgbClr val="002060"/>
                </a:solidFill>
              </a:rPr>
              <a:t>Selon la réaction</a:t>
            </a:r>
            <a:endParaRPr lang="fr-FR" sz="2800" dirty="0"/>
          </a:p>
        </p:txBody>
      </p:sp>
      <p:graphicFrame>
        <p:nvGraphicFramePr>
          <p:cNvPr id="81929" name="Object 9"/>
          <p:cNvGraphicFramePr>
            <a:graphicFrameLocks noChangeAspect="1"/>
          </p:cNvGraphicFramePr>
          <p:nvPr/>
        </p:nvGraphicFramePr>
        <p:xfrm>
          <a:off x="2557463" y="4292600"/>
          <a:ext cx="3309937" cy="609600"/>
        </p:xfrm>
        <a:graphic>
          <a:graphicData uri="http://schemas.openxmlformats.org/presentationml/2006/ole">
            <p:oleObj spid="_x0000_s81929" name="Équation" r:id="rId10" imgW="571320" imgH="177480" progId="Equation.3">
              <p:embed/>
            </p:oleObj>
          </a:graphicData>
        </a:graphic>
      </p:graphicFrame>
      <p:sp>
        <p:nvSpPr>
          <p:cNvPr id="36" name="Rectangle 35"/>
          <p:cNvSpPr/>
          <p:nvPr/>
        </p:nvSpPr>
        <p:spPr>
          <a:xfrm>
            <a:off x="323528" y="5445224"/>
            <a:ext cx="34916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i="1" dirty="0" smtClean="0">
                <a:solidFill>
                  <a:srgbClr val="002060"/>
                </a:solidFill>
              </a:rPr>
              <a:t>Si une mole de</a:t>
            </a:r>
            <a:r>
              <a:rPr lang="fr-FR" sz="2400" b="1" i="1" dirty="0" smtClean="0">
                <a:solidFill>
                  <a:srgbClr val="FF0000"/>
                </a:solidFill>
              </a:rPr>
              <a:t> A </a:t>
            </a:r>
            <a:r>
              <a:rPr lang="fr-FR" sz="2400" b="1" i="1" dirty="0" smtClean="0">
                <a:solidFill>
                  <a:schemeClr val="tx2">
                    <a:lumMod val="75000"/>
                  </a:schemeClr>
                </a:solidFill>
              </a:rPr>
              <a:t>disparaît</a:t>
            </a:r>
            <a:endParaRPr lang="fr-FR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220072" y="5373216"/>
            <a:ext cx="34435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i="1" dirty="0" smtClean="0">
                <a:solidFill>
                  <a:srgbClr val="002060"/>
                </a:solidFill>
              </a:rPr>
              <a:t>Si une mole de</a:t>
            </a:r>
            <a:r>
              <a:rPr lang="fr-FR" sz="2400" b="1" i="1" dirty="0" smtClean="0">
                <a:solidFill>
                  <a:srgbClr val="FF0000"/>
                </a:solidFill>
              </a:rPr>
              <a:t> </a:t>
            </a:r>
            <a:r>
              <a:rPr lang="fr-FR" sz="2400" b="1" i="1" dirty="0" smtClean="0">
                <a:solidFill>
                  <a:srgbClr val="009900"/>
                </a:solidFill>
              </a:rPr>
              <a:t>B </a:t>
            </a:r>
            <a:r>
              <a:rPr lang="fr-FR" sz="2400" b="1" i="1" dirty="0" smtClean="0">
                <a:solidFill>
                  <a:schemeClr val="tx2">
                    <a:lumMod val="75000"/>
                  </a:schemeClr>
                </a:solidFill>
              </a:rPr>
              <a:t>apparaît</a:t>
            </a:r>
            <a:endParaRPr lang="fr-FR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39" name="Connecteur droit avec flèche 38"/>
          <p:cNvCxnSpPr/>
          <p:nvPr/>
        </p:nvCxnSpPr>
        <p:spPr>
          <a:xfrm flipH="1">
            <a:off x="2195736" y="4869160"/>
            <a:ext cx="576064" cy="6480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>
            <a:off x="5076056" y="4797152"/>
            <a:ext cx="720080" cy="576064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Espace réservé du numéro de diapositive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</a:t>
            </a:fld>
            <a:endParaRPr lang="fr-BE" dirty="0"/>
          </a:p>
        </p:txBody>
      </p:sp>
      <p:sp>
        <p:nvSpPr>
          <p:cNvPr id="49" name="Rectangle 48"/>
          <p:cNvSpPr/>
          <p:nvPr/>
        </p:nvSpPr>
        <p:spPr>
          <a:xfrm>
            <a:off x="6156176" y="6165304"/>
            <a:ext cx="16877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i="1" dirty="0" smtClean="0">
                <a:solidFill>
                  <a:srgbClr val="002060"/>
                </a:solidFill>
              </a:rPr>
              <a:t>Avec: V=</a:t>
            </a:r>
            <a:r>
              <a:rPr lang="fr-FR" sz="2400" b="1" i="1" dirty="0" err="1" smtClean="0">
                <a:solidFill>
                  <a:srgbClr val="002060"/>
                </a:solidFill>
              </a:rPr>
              <a:t>Cte</a:t>
            </a:r>
            <a:endParaRPr lang="fr-FR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1" grpId="0"/>
      <p:bldP spid="34" grpId="0"/>
      <p:bldP spid="36" grpId="0"/>
      <p:bldP spid="37" grpId="0"/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</a:t>
            </a:fld>
            <a:endParaRPr lang="fr-BE" dirty="0"/>
          </a:p>
        </p:txBody>
      </p:sp>
      <p:graphicFrame>
        <p:nvGraphicFramePr>
          <p:cNvPr id="82946" name="Object 2"/>
          <p:cNvGraphicFramePr>
            <a:graphicFrameLocks noChangeAspect="1"/>
          </p:cNvGraphicFramePr>
          <p:nvPr/>
        </p:nvGraphicFramePr>
        <p:xfrm>
          <a:off x="2143125" y="3429000"/>
          <a:ext cx="4606925" cy="998538"/>
        </p:xfrm>
        <a:graphic>
          <a:graphicData uri="http://schemas.openxmlformats.org/presentationml/2006/ole">
            <p:oleObj spid="_x0000_s82946" name="Équation" r:id="rId3" imgW="1841400" imgH="393480" progId="Equation.3">
              <p:embed/>
            </p:oleObj>
          </a:graphicData>
        </a:graphic>
      </p:graphicFrame>
      <p:graphicFrame>
        <p:nvGraphicFramePr>
          <p:cNvPr id="82947" name="Object 3"/>
          <p:cNvGraphicFramePr>
            <a:graphicFrameLocks noChangeAspect="1"/>
          </p:cNvGraphicFramePr>
          <p:nvPr/>
        </p:nvGraphicFramePr>
        <p:xfrm>
          <a:off x="251520" y="549275"/>
          <a:ext cx="8712968" cy="609600"/>
        </p:xfrm>
        <a:graphic>
          <a:graphicData uri="http://schemas.openxmlformats.org/presentationml/2006/ole">
            <p:oleObj spid="_x0000_s82947" name="Équation" r:id="rId4" imgW="2006280" imgH="177480" progId="Equation.3">
              <p:embed/>
            </p:oleObj>
          </a:graphicData>
        </a:graphic>
      </p:graphicFrame>
      <p:graphicFrame>
        <p:nvGraphicFramePr>
          <p:cNvPr id="82948" name="Object 4"/>
          <p:cNvGraphicFramePr>
            <a:graphicFrameLocks noChangeAspect="1"/>
          </p:cNvGraphicFramePr>
          <p:nvPr/>
        </p:nvGraphicFramePr>
        <p:xfrm>
          <a:off x="1763688" y="2780928"/>
          <a:ext cx="3049587" cy="581025"/>
        </p:xfrm>
        <a:graphic>
          <a:graphicData uri="http://schemas.openxmlformats.org/presentationml/2006/ole">
            <p:oleObj spid="_x0000_s82948" name="Équation" r:id="rId5" imgW="1218960" imgH="228600" progId="Equation.3">
              <p:embed/>
            </p:oleObj>
          </a:graphicData>
        </a:graphic>
      </p:graphicFrame>
      <p:graphicFrame>
        <p:nvGraphicFramePr>
          <p:cNvPr id="82949" name="Object 5"/>
          <p:cNvGraphicFramePr>
            <a:graphicFrameLocks noChangeAspect="1"/>
          </p:cNvGraphicFramePr>
          <p:nvPr/>
        </p:nvGraphicFramePr>
        <p:xfrm>
          <a:off x="1907704" y="2204864"/>
          <a:ext cx="2032000" cy="452438"/>
        </p:xfrm>
        <a:graphic>
          <a:graphicData uri="http://schemas.openxmlformats.org/presentationml/2006/ole">
            <p:oleObj spid="_x0000_s82949" name="Équation" r:id="rId6" imgW="812520" imgH="177480" progId="Equation.3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>
          <a:xfrm>
            <a:off x="251520" y="0"/>
            <a:ext cx="7632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b="1" i="1" dirty="0" smtClean="0">
                <a:solidFill>
                  <a:srgbClr val="002060"/>
                </a:solidFill>
              </a:rPr>
              <a:t>Selon la réaction </a:t>
            </a:r>
            <a:r>
              <a:rPr lang="fr-FR" sz="2000" b="1" i="1" dirty="0" smtClean="0">
                <a:solidFill>
                  <a:srgbClr val="002060"/>
                </a:solidFill>
              </a:rPr>
              <a:t>(coefficients stœchiométriques différents)</a:t>
            </a:r>
            <a:endParaRPr lang="fr-FR" sz="2000" dirty="0"/>
          </a:p>
        </p:txBody>
      </p:sp>
      <p:graphicFrame>
        <p:nvGraphicFramePr>
          <p:cNvPr id="82950" name="Object 6"/>
          <p:cNvGraphicFramePr>
            <a:graphicFrameLocks noChangeAspect="1"/>
          </p:cNvGraphicFramePr>
          <p:nvPr/>
        </p:nvGraphicFramePr>
        <p:xfrm>
          <a:off x="2089150" y="1257300"/>
          <a:ext cx="1470025" cy="769938"/>
        </p:xfrm>
        <a:graphic>
          <a:graphicData uri="http://schemas.openxmlformats.org/presentationml/2006/ole">
            <p:oleObj spid="_x0000_s82950" name="Équation" r:id="rId7" imgW="787320" imgH="406080" progId="Equation.3">
              <p:embed/>
            </p:oleObj>
          </a:graphicData>
        </a:graphic>
      </p:graphicFrame>
      <p:graphicFrame>
        <p:nvGraphicFramePr>
          <p:cNvPr id="82952" name="Object 8"/>
          <p:cNvGraphicFramePr>
            <a:graphicFrameLocks noChangeAspect="1"/>
          </p:cNvGraphicFramePr>
          <p:nvPr/>
        </p:nvGraphicFramePr>
        <p:xfrm>
          <a:off x="-33338" y="1330325"/>
          <a:ext cx="1368426" cy="706438"/>
        </p:xfrm>
        <a:graphic>
          <a:graphicData uri="http://schemas.openxmlformats.org/presentationml/2006/ole">
            <p:oleObj spid="_x0000_s82952" name="Équation" r:id="rId8" imgW="787320" imgH="406080" progId="Equation.3">
              <p:embed/>
            </p:oleObj>
          </a:graphicData>
        </a:graphic>
      </p:graphicFrame>
      <p:graphicFrame>
        <p:nvGraphicFramePr>
          <p:cNvPr id="82953" name="Object 9"/>
          <p:cNvGraphicFramePr>
            <a:graphicFrameLocks noChangeAspect="1"/>
          </p:cNvGraphicFramePr>
          <p:nvPr/>
        </p:nvGraphicFramePr>
        <p:xfrm>
          <a:off x="5199063" y="1330325"/>
          <a:ext cx="1366837" cy="706438"/>
        </p:xfrm>
        <a:graphic>
          <a:graphicData uri="http://schemas.openxmlformats.org/presentationml/2006/ole">
            <p:oleObj spid="_x0000_s82953" name="Équation" r:id="rId9" imgW="787320" imgH="406080" progId="Equation.3">
              <p:embed/>
            </p:oleObj>
          </a:graphicData>
        </a:graphic>
      </p:graphicFrame>
      <p:graphicFrame>
        <p:nvGraphicFramePr>
          <p:cNvPr id="82954" name="Object 10"/>
          <p:cNvGraphicFramePr>
            <a:graphicFrameLocks noChangeAspect="1"/>
          </p:cNvGraphicFramePr>
          <p:nvPr/>
        </p:nvGraphicFramePr>
        <p:xfrm>
          <a:off x="7288213" y="1330325"/>
          <a:ext cx="1409700" cy="706438"/>
        </p:xfrm>
        <a:graphic>
          <a:graphicData uri="http://schemas.openxmlformats.org/presentationml/2006/ole">
            <p:oleObj spid="_x0000_s82954" name="Équation" r:id="rId10" imgW="812520" imgH="406080" progId="Equation.3">
              <p:embed/>
            </p:oleObj>
          </a:graphicData>
        </a:graphic>
      </p:graphicFrame>
      <p:graphicFrame>
        <p:nvGraphicFramePr>
          <p:cNvPr id="82955" name="Object 11"/>
          <p:cNvGraphicFramePr>
            <a:graphicFrameLocks noChangeAspect="1"/>
          </p:cNvGraphicFramePr>
          <p:nvPr/>
        </p:nvGraphicFramePr>
        <p:xfrm>
          <a:off x="395536" y="4509120"/>
          <a:ext cx="7531100" cy="1031875"/>
        </p:xfrm>
        <a:graphic>
          <a:graphicData uri="http://schemas.openxmlformats.org/presentationml/2006/ole">
            <p:oleObj spid="_x0000_s82955" name="Équation" r:id="rId11" imgW="3009600" imgH="406080" progId="Equation.3">
              <p:embed/>
            </p:oleObj>
          </a:graphicData>
        </a:graphic>
      </p:graphicFrame>
      <p:graphicFrame>
        <p:nvGraphicFramePr>
          <p:cNvPr id="82956" name="Object 12"/>
          <p:cNvGraphicFramePr>
            <a:graphicFrameLocks noChangeAspect="1"/>
          </p:cNvGraphicFramePr>
          <p:nvPr/>
        </p:nvGraphicFramePr>
        <p:xfrm>
          <a:off x="395536" y="2420888"/>
          <a:ext cx="920750" cy="452438"/>
        </p:xfrm>
        <a:graphic>
          <a:graphicData uri="http://schemas.openxmlformats.org/presentationml/2006/ole">
            <p:oleObj spid="_x0000_s82956" name="Équation" r:id="rId12" imgW="368280" imgH="177480" progId="Equation.3">
              <p:embed/>
            </p:oleObj>
          </a:graphicData>
        </a:graphic>
      </p:graphicFrame>
      <p:sp>
        <p:nvSpPr>
          <p:cNvPr id="22" name="Accolade ouvrante 21"/>
          <p:cNvSpPr/>
          <p:nvPr/>
        </p:nvSpPr>
        <p:spPr>
          <a:xfrm>
            <a:off x="1331640" y="2276872"/>
            <a:ext cx="504056" cy="914400"/>
          </a:xfrm>
          <a:prstGeom prst="leftBrac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82957" name="Object 13"/>
          <p:cNvGraphicFramePr>
            <a:graphicFrameLocks noChangeAspect="1"/>
          </p:cNvGraphicFramePr>
          <p:nvPr/>
        </p:nvGraphicFramePr>
        <p:xfrm>
          <a:off x="323528" y="3573016"/>
          <a:ext cx="952500" cy="452437"/>
        </p:xfrm>
        <a:graphic>
          <a:graphicData uri="http://schemas.openxmlformats.org/presentationml/2006/ole">
            <p:oleObj spid="_x0000_s82957" name="Équation" r:id="rId13" imgW="380880" imgH="177480" progId="Equation.3">
              <p:embed/>
            </p:oleObj>
          </a:graphicData>
        </a:graphic>
      </p:graphicFrame>
      <p:cxnSp>
        <p:nvCxnSpPr>
          <p:cNvPr id="25" name="Connecteur droit avec flèche 24"/>
          <p:cNvCxnSpPr/>
          <p:nvPr/>
        </p:nvCxnSpPr>
        <p:spPr>
          <a:xfrm>
            <a:off x="1187624" y="1916832"/>
            <a:ext cx="1872208" cy="1800200"/>
          </a:xfrm>
          <a:prstGeom prst="straightConnector1">
            <a:avLst/>
          </a:prstGeom>
          <a:ln w="381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887688" y="5589240"/>
            <a:ext cx="6256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i="1" dirty="0" smtClean="0">
                <a:solidFill>
                  <a:srgbClr val="FF0000"/>
                </a:solidFill>
              </a:rPr>
              <a:t>Quelle est l’unité de la vitesse de réaction?</a:t>
            </a:r>
            <a:endParaRPr lang="fr-FR" sz="2400" dirty="0">
              <a:solidFill>
                <a:srgbClr val="FF0000"/>
              </a:solidFill>
            </a:endParaRPr>
          </a:p>
        </p:txBody>
      </p:sp>
      <p:graphicFrame>
        <p:nvGraphicFramePr>
          <p:cNvPr id="82958" name="Object 14"/>
          <p:cNvGraphicFramePr>
            <a:graphicFrameLocks noChangeAspect="1"/>
          </p:cNvGraphicFramePr>
          <p:nvPr/>
        </p:nvGraphicFramePr>
        <p:xfrm>
          <a:off x="3059832" y="6021288"/>
          <a:ext cx="5040560" cy="443292"/>
        </p:xfrm>
        <a:graphic>
          <a:graphicData uri="http://schemas.openxmlformats.org/presentationml/2006/ole">
            <p:oleObj spid="_x0000_s82958" name="Équation" r:id="rId14" imgW="2577960" imgH="228600" progId="Equation.3">
              <p:embed/>
            </p:oleObj>
          </a:graphicData>
        </a:graphic>
      </p:graphicFrame>
      <p:cxnSp>
        <p:nvCxnSpPr>
          <p:cNvPr id="29" name="Connecteur droit avec flèche 28"/>
          <p:cNvCxnSpPr/>
          <p:nvPr/>
        </p:nvCxnSpPr>
        <p:spPr>
          <a:xfrm>
            <a:off x="3131840" y="1988840"/>
            <a:ext cx="1224136" cy="1728192"/>
          </a:xfrm>
          <a:prstGeom prst="straightConnector1">
            <a:avLst/>
          </a:prstGeom>
          <a:ln w="381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 flipH="1">
            <a:off x="5796136" y="1988840"/>
            <a:ext cx="432048" cy="1728192"/>
          </a:xfrm>
          <a:prstGeom prst="straightConnector1">
            <a:avLst/>
          </a:prstGeom>
          <a:ln w="381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flipH="1">
            <a:off x="7164288" y="1988840"/>
            <a:ext cx="1224136" cy="1728192"/>
          </a:xfrm>
          <a:prstGeom prst="straightConnector1">
            <a:avLst/>
          </a:prstGeom>
          <a:ln w="381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2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2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82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82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2" grpId="0" animBg="1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</a:t>
            </a:fld>
            <a:endParaRPr lang="fr-BE" dirty="0"/>
          </a:p>
        </p:txBody>
      </p:sp>
      <p:sp>
        <p:nvSpPr>
          <p:cNvPr id="6" name="Rectangle 5"/>
          <p:cNvSpPr/>
          <p:nvPr/>
        </p:nvSpPr>
        <p:spPr>
          <a:xfrm>
            <a:off x="251520" y="0"/>
            <a:ext cx="88924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i="1" dirty="0" smtClean="0">
                <a:solidFill>
                  <a:srgbClr val="FF0000"/>
                </a:solidFill>
              </a:rPr>
              <a:t>2-</a:t>
            </a:r>
            <a:r>
              <a:rPr lang="fr-FR" sz="2400" b="1" i="1" dirty="0" smtClean="0">
                <a:solidFill>
                  <a:srgbClr val="002060"/>
                </a:solidFill>
              </a:rPr>
              <a:t>Comment déterminer une vitesse de réaction expérimentalement</a:t>
            </a:r>
            <a:r>
              <a:rPr lang="fr-FR" sz="2400" b="1" i="1" dirty="0" smtClean="0">
                <a:solidFill>
                  <a:srgbClr val="FF0000"/>
                </a:solidFill>
              </a:rPr>
              <a:t>???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520" y="980728"/>
            <a:ext cx="48245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i="1" dirty="0" smtClean="0">
                <a:solidFill>
                  <a:srgbClr val="00B050"/>
                </a:solidFill>
              </a:rPr>
              <a:t>R: </a:t>
            </a:r>
            <a:r>
              <a:rPr lang="fr-FR" sz="2400" b="1" i="1" dirty="0" smtClean="0">
                <a:solidFill>
                  <a:srgbClr val="002060"/>
                </a:solidFill>
              </a:rPr>
              <a:t>Cela dépend du genre de réaction. 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520" y="1412776"/>
            <a:ext cx="8712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i="1" dirty="0" smtClean="0">
                <a:solidFill>
                  <a:srgbClr val="002060"/>
                </a:solidFill>
              </a:rPr>
              <a:t>De l’état de l’</a:t>
            </a:r>
            <a:r>
              <a:rPr lang="fr-FR" sz="2400" b="1" i="1" u="sng" dirty="0" smtClean="0">
                <a:solidFill>
                  <a:srgbClr val="C00000"/>
                </a:solidFill>
              </a:rPr>
              <a:t>espèce</a:t>
            </a:r>
            <a:r>
              <a:rPr lang="fr-FR" sz="2400" b="1" i="1" dirty="0" smtClean="0">
                <a:solidFill>
                  <a:srgbClr val="002060"/>
                </a:solidFill>
              </a:rPr>
              <a:t> que nous voulons suivre en fonction du temps.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948264" y="4437112"/>
            <a:ext cx="12961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i="1" dirty="0" smtClean="0">
                <a:solidFill>
                  <a:srgbClr val="FF0000"/>
                </a:solidFill>
              </a:rPr>
              <a:t>Dosage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552728" y="5013176"/>
            <a:ext cx="2267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fr-FR" sz="2400" b="1" i="1" dirty="0" smtClean="0">
                <a:solidFill>
                  <a:srgbClr val="002060"/>
                </a:solidFill>
              </a:rPr>
              <a:t> </a:t>
            </a:r>
            <a:r>
              <a:rPr lang="fr-FR" sz="2400" b="1" i="1" dirty="0" err="1" smtClean="0">
                <a:solidFill>
                  <a:srgbClr val="002060"/>
                </a:solidFill>
              </a:rPr>
              <a:t>Acido-Basique</a:t>
            </a:r>
            <a:r>
              <a:rPr lang="fr-FR" sz="2400" b="1" i="1" dirty="0" smtClean="0">
                <a:solidFill>
                  <a:srgbClr val="002060"/>
                </a:solidFill>
              </a:rPr>
              <a:t>   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551712" y="5373216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fr-FR" sz="2400" b="1" i="1" dirty="0" err="1" smtClean="0">
                <a:solidFill>
                  <a:srgbClr val="002060"/>
                </a:solidFill>
              </a:rPr>
              <a:t>Oxydo-réduction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95536" y="5517232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dirty="0" smtClean="0">
                <a:solidFill>
                  <a:srgbClr val="FF0000"/>
                </a:solidFill>
              </a:rPr>
              <a:t>Rem: </a:t>
            </a:r>
            <a:r>
              <a:rPr lang="fr-FR" b="1" i="1" dirty="0" smtClean="0"/>
              <a:t>Dosage chimique d’un réactif ou d’un produit </a:t>
            </a:r>
          </a:p>
          <a:p>
            <a:r>
              <a:rPr lang="fr-FR" b="1" i="1" dirty="0" smtClean="0"/>
              <a:t>( on prélève à des temps plus ou moins rapprochés  un petit échantillon et on effectue un dosage acido-basique, </a:t>
            </a:r>
            <a:r>
              <a:rPr lang="fr-FR" b="1" i="1" dirty="0" err="1" smtClean="0"/>
              <a:t>oxydo</a:t>
            </a:r>
            <a:r>
              <a:rPr lang="fr-FR" b="1" i="1" dirty="0" smtClean="0"/>
              <a:t>-réducteur,………….</a:t>
            </a:r>
            <a:endParaRPr lang="fr-FR" b="1" i="1" dirty="0"/>
          </a:p>
        </p:txBody>
      </p:sp>
      <p:sp>
        <p:nvSpPr>
          <p:cNvPr id="21" name="Rectangle 20"/>
          <p:cNvSpPr/>
          <p:nvPr/>
        </p:nvSpPr>
        <p:spPr>
          <a:xfrm>
            <a:off x="3851920" y="1916832"/>
            <a:ext cx="864096" cy="113877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800" b="1" i="1" dirty="0" smtClean="0"/>
              <a:t>Etat</a:t>
            </a:r>
            <a:r>
              <a:rPr lang="fr-FR" sz="4000" b="1" i="1" dirty="0" smtClean="0">
                <a:solidFill>
                  <a:srgbClr val="C00000"/>
                </a:solidFill>
              </a:rPr>
              <a:t>?</a:t>
            </a:r>
            <a:endParaRPr lang="fr-FR" sz="4000" b="1" i="1" dirty="0">
              <a:solidFill>
                <a:srgbClr val="C00000"/>
              </a:solidFill>
            </a:endParaRPr>
          </a:p>
        </p:txBody>
      </p:sp>
      <p:sp>
        <p:nvSpPr>
          <p:cNvPr id="22" name="Nuage 21"/>
          <p:cNvSpPr/>
          <p:nvPr/>
        </p:nvSpPr>
        <p:spPr>
          <a:xfrm>
            <a:off x="1187624" y="2564904"/>
            <a:ext cx="1872208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i="1" dirty="0" smtClean="0">
                <a:solidFill>
                  <a:schemeClr val="bg1"/>
                </a:solidFill>
              </a:rPr>
              <a:t>Gazeux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3" name="Organigramme : Disque magnétique 22"/>
          <p:cNvSpPr/>
          <p:nvPr/>
        </p:nvSpPr>
        <p:spPr>
          <a:xfrm>
            <a:off x="5436096" y="2636912"/>
            <a:ext cx="1584176" cy="828672"/>
          </a:xfrm>
          <a:prstGeom prst="flowChartMagneticDisk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i="1" dirty="0" smtClean="0">
              <a:solidFill>
                <a:srgbClr val="002060"/>
              </a:solidFill>
            </a:endParaRPr>
          </a:p>
          <a:p>
            <a:pPr algn="ctr"/>
            <a:r>
              <a:rPr lang="fr-FR" b="1" i="1" dirty="0" smtClean="0">
                <a:solidFill>
                  <a:srgbClr val="002060"/>
                </a:solidFill>
              </a:rPr>
              <a:t>Solution</a:t>
            </a:r>
            <a:endParaRPr lang="fr-FR" dirty="0" smtClean="0">
              <a:solidFill>
                <a:srgbClr val="FF0000"/>
              </a:solidFill>
            </a:endParaRPr>
          </a:p>
          <a:p>
            <a:pPr algn="ctr"/>
            <a:endParaRPr lang="fr-FR" dirty="0"/>
          </a:p>
        </p:txBody>
      </p:sp>
      <p:cxnSp>
        <p:nvCxnSpPr>
          <p:cNvPr id="26" name="Connecteur droit avec flèche 25"/>
          <p:cNvCxnSpPr>
            <a:stCxn id="21" idx="1"/>
            <a:endCxn id="22" idx="3"/>
          </p:cNvCxnSpPr>
          <p:nvPr/>
        </p:nvCxnSpPr>
        <p:spPr>
          <a:xfrm flipH="1">
            <a:off x="2123728" y="2486219"/>
            <a:ext cx="1728192" cy="130967"/>
          </a:xfrm>
          <a:prstGeom prst="straightConnector1">
            <a:avLst/>
          </a:prstGeom>
          <a:ln w="381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21" idx="3"/>
            <a:endCxn id="23" idx="1"/>
          </p:cNvCxnSpPr>
          <p:nvPr/>
        </p:nvCxnSpPr>
        <p:spPr>
          <a:xfrm>
            <a:off x="4716016" y="2486219"/>
            <a:ext cx="1512168" cy="150693"/>
          </a:xfrm>
          <a:prstGeom prst="straightConnector1">
            <a:avLst/>
          </a:prstGeom>
          <a:ln w="381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lèche vers le bas 38"/>
          <p:cNvSpPr/>
          <p:nvPr/>
        </p:nvSpPr>
        <p:spPr>
          <a:xfrm>
            <a:off x="1907704" y="3212976"/>
            <a:ext cx="484632" cy="978408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382137" y="4365104"/>
            <a:ext cx="25249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/>
              <a:t>Suivre la variation de la  </a:t>
            </a:r>
          </a:p>
          <a:p>
            <a:pPr algn="ctr"/>
            <a:r>
              <a:rPr lang="fr-FR" b="1" dirty="0" smtClean="0"/>
              <a:t>de la </a:t>
            </a:r>
            <a:r>
              <a:rPr lang="fr-FR" b="1" i="1" u="sng" dirty="0" smtClean="0">
                <a:solidFill>
                  <a:srgbClr val="009900"/>
                </a:solidFill>
              </a:rPr>
              <a:t>pression partielle</a:t>
            </a:r>
            <a:endParaRPr lang="fr-FR" b="1" i="1" u="sng" dirty="0">
              <a:solidFill>
                <a:srgbClr val="009900"/>
              </a:solidFill>
            </a:endParaRPr>
          </a:p>
        </p:txBody>
      </p:sp>
      <p:sp>
        <p:nvSpPr>
          <p:cNvPr id="41" name="Rectangle avec flèche vers le bas 40"/>
          <p:cNvSpPr/>
          <p:nvPr/>
        </p:nvSpPr>
        <p:spPr>
          <a:xfrm>
            <a:off x="5076056" y="3429000"/>
            <a:ext cx="2736304" cy="914400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Choisir la méthode d’analyse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851920" y="4365104"/>
            <a:ext cx="25922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i="1" dirty="0" smtClean="0"/>
              <a:t>Méthodes </a:t>
            </a:r>
            <a:r>
              <a:rPr lang="fr-FR" sz="2000" b="1" i="1" dirty="0" smtClean="0">
                <a:solidFill>
                  <a:srgbClr val="FF0000"/>
                </a:solidFill>
              </a:rPr>
              <a:t>Spectrales</a:t>
            </a:r>
          </a:p>
          <a:p>
            <a:pPr algn="ctr"/>
            <a:r>
              <a:rPr lang="fr-FR" sz="2000" b="1" i="1" dirty="0" smtClean="0">
                <a:solidFill>
                  <a:srgbClr val="FF0000"/>
                </a:solidFill>
              </a:rPr>
              <a:t>(IR; UV-VIS…</a:t>
            </a:r>
            <a:endParaRPr lang="fr-FR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6" grpId="0"/>
      <p:bldP spid="17" grpId="0"/>
      <p:bldP spid="18" grpId="0"/>
      <p:bldP spid="20" grpId="0"/>
      <p:bldP spid="21" grpId="0" animBg="1"/>
      <p:bldP spid="22" grpId="0" animBg="1"/>
      <p:bldP spid="23" grpId="0" animBg="1"/>
      <p:bldP spid="39" grpId="0" animBg="1"/>
      <p:bldP spid="40" grpId="0"/>
      <p:bldP spid="41" grpId="0" animBg="1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7</a:t>
            </a:fld>
            <a:endParaRPr lang="fr-BE" dirty="0"/>
          </a:p>
        </p:txBody>
      </p:sp>
      <p:sp>
        <p:nvSpPr>
          <p:cNvPr id="6" name="Rectangle 5"/>
          <p:cNvSpPr/>
          <p:nvPr/>
        </p:nvSpPr>
        <p:spPr>
          <a:xfrm>
            <a:off x="251520" y="0"/>
            <a:ext cx="8892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i="1" dirty="0" smtClean="0">
                <a:solidFill>
                  <a:srgbClr val="FF0000"/>
                </a:solidFill>
              </a:rPr>
              <a:t>3-</a:t>
            </a:r>
            <a:r>
              <a:rPr lang="fr-FR" sz="2400" b="1" i="1" dirty="0" smtClean="0">
                <a:solidFill>
                  <a:srgbClr val="002060"/>
                </a:solidFill>
              </a:rPr>
              <a:t>Variation de la vitesse de réaction</a:t>
            </a:r>
          </a:p>
          <a:p>
            <a:pPr algn="ctr"/>
            <a:r>
              <a:rPr lang="fr-FR" sz="2400" b="1" i="1" dirty="0" smtClean="0">
                <a:solidFill>
                  <a:srgbClr val="002060"/>
                </a:solidFill>
              </a:rPr>
              <a:t> en fonction de la concentration</a:t>
            </a:r>
          </a:p>
          <a:p>
            <a:pPr algn="ctr"/>
            <a:r>
              <a:rPr lang="fr-FR" sz="2400" b="1" i="1" dirty="0" smtClean="0">
                <a:solidFill>
                  <a:srgbClr val="002060"/>
                </a:solidFill>
              </a:rPr>
              <a:t>(Ordre de réaction).</a:t>
            </a:r>
            <a:endParaRPr lang="fr-FR" sz="2400" dirty="0">
              <a:solidFill>
                <a:srgbClr val="FF0000"/>
              </a:solidFill>
            </a:endParaRPr>
          </a:p>
        </p:txBody>
      </p:sp>
      <p:graphicFrame>
        <p:nvGraphicFramePr>
          <p:cNvPr id="101378" name="Object 2" descr="Papier journal"/>
          <p:cNvGraphicFramePr>
            <a:graphicFrameLocks noChangeAspect="1"/>
          </p:cNvGraphicFramePr>
          <p:nvPr/>
        </p:nvGraphicFramePr>
        <p:xfrm>
          <a:off x="1115616" y="1124744"/>
          <a:ext cx="6841455" cy="538187"/>
        </p:xfrm>
        <a:graphic>
          <a:graphicData uri="http://schemas.openxmlformats.org/presentationml/2006/ole">
            <p:oleObj spid="_x0000_s101378" name="Équation" r:id="rId3" imgW="2006280" imgH="177480" progId="Equation.3">
              <p:embed/>
            </p:oleObj>
          </a:graphicData>
        </a:graphic>
      </p:graphicFrame>
      <p:graphicFrame>
        <p:nvGraphicFramePr>
          <p:cNvPr id="101379" name="Object 3"/>
          <p:cNvGraphicFramePr>
            <a:graphicFrameLocks noChangeAspect="1"/>
          </p:cNvGraphicFramePr>
          <p:nvPr/>
        </p:nvGraphicFramePr>
        <p:xfrm>
          <a:off x="2849563" y="4941888"/>
          <a:ext cx="3983037" cy="1008062"/>
        </p:xfrm>
        <a:graphic>
          <a:graphicData uri="http://schemas.openxmlformats.org/presentationml/2006/ole">
            <p:oleObj spid="_x0000_s101379" name="Équation" r:id="rId4" imgW="965160" imgH="241200" progId="Equation.3">
              <p:embed/>
            </p:oleObj>
          </a:graphicData>
        </a:graphic>
      </p:graphicFrame>
      <p:graphicFrame>
        <p:nvGraphicFramePr>
          <p:cNvPr id="101380" name="Object 4"/>
          <p:cNvGraphicFramePr>
            <a:graphicFrameLocks noChangeAspect="1"/>
          </p:cNvGraphicFramePr>
          <p:nvPr/>
        </p:nvGraphicFramePr>
        <p:xfrm>
          <a:off x="4644008" y="2883224"/>
          <a:ext cx="4032448" cy="401760"/>
        </p:xfrm>
        <a:graphic>
          <a:graphicData uri="http://schemas.openxmlformats.org/presentationml/2006/ole">
            <p:oleObj spid="_x0000_s101380" name="Équation" r:id="rId5" imgW="2070000" imgH="203040" progId="Equation.3">
              <p:embed/>
            </p:oleObj>
          </a:graphicData>
        </a:graphic>
      </p:graphicFrame>
      <p:graphicFrame>
        <p:nvGraphicFramePr>
          <p:cNvPr id="101381" name="Object 5"/>
          <p:cNvGraphicFramePr>
            <a:graphicFrameLocks noChangeAspect="1"/>
          </p:cNvGraphicFramePr>
          <p:nvPr/>
        </p:nvGraphicFramePr>
        <p:xfrm>
          <a:off x="539552" y="2636912"/>
          <a:ext cx="3510390" cy="360040"/>
        </p:xfrm>
        <a:graphic>
          <a:graphicData uri="http://schemas.openxmlformats.org/presentationml/2006/ole">
            <p:oleObj spid="_x0000_s101381" name="Équation" r:id="rId6" imgW="1981080" imgH="203040" progId="Equation.3">
              <p:embed/>
            </p:oleObj>
          </a:graphicData>
        </a:graphic>
      </p:graphicFrame>
      <p:graphicFrame>
        <p:nvGraphicFramePr>
          <p:cNvPr id="101382" name="Object 6"/>
          <p:cNvGraphicFramePr>
            <a:graphicFrameLocks noChangeAspect="1"/>
          </p:cNvGraphicFramePr>
          <p:nvPr/>
        </p:nvGraphicFramePr>
        <p:xfrm>
          <a:off x="539552" y="3068960"/>
          <a:ext cx="3487888" cy="360040"/>
        </p:xfrm>
        <a:graphic>
          <a:graphicData uri="http://schemas.openxmlformats.org/presentationml/2006/ole">
            <p:oleObj spid="_x0000_s101382" name="Équation" r:id="rId7" imgW="1968480" imgH="203040" progId="Equation.3">
              <p:embed/>
            </p:oleObj>
          </a:graphicData>
        </a:graphic>
      </p:graphicFrame>
      <p:sp>
        <p:nvSpPr>
          <p:cNvPr id="12" name="Accolade fermante 11"/>
          <p:cNvSpPr/>
          <p:nvPr/>
        </p:nvSpPr>
        <p:spPr>
          <a:xfrm>
            <a:off x="4067944" y="2636912"/>
            <a:ext cx="432048" cy="9144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01383" name="Object 7"/>
          <p:cNvGraphicFramePr>
            <a:graphicFrameLocks noChangeAspect="1"/>
          </p:cNvGraphicFramePr>
          <p:nvPr/>
        </p:nvGraphicFramePr>
        <p:xfrm>
          <a:off x="1019175" y="3844925"/>
          <a:ext cx="317500" cy="450850"/>
        </p:xfrm>
        <a:graphic>
          <a:graphicData uri="http://schemas.openxmlformats.org/presentationml/2006/ole">
            <p:oleObj spid="_x0000_s101383" name="Équation" r:id="rId8" imgW="126720" imgH="177480" progId="Equation.3">
              <p:embed/>
            </p:oleObj>
          </a:graphicData>
        </a:graphic>
      </p:graphicFrame>
      <p:sp>
        <p:nvSpPr>
          <p:cNvPr id="14" name="Accolade fermante 13"/>
          <p:cNvSpPr/>
          <p:nvPr/>
        </p:nvSpPr>
        <p:spPr>
          <a:xfrm flipH="1">
            <a:off x="1331640" y="3645024"/>
            <a:ext cx="360040" cy="9144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1763688" y="3645024"/>
            <a:ext cx="44279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b="1" i="1" dirty="0" smtClean="0"/>
              <a:t>Constante de vitesse</a:t>
            </a:r>
            <a:endParaRPr lang="fr-FR" sz="2000" b="1" i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fr-FR" sz="2000" b="1" i="1" dirty="0" smtClean="0">
                <a:solidFill>
                  <a:srgbClr val="FF0000"/>
                </a:solidFill>
              </a:rPr>
              <a:t> </a:t>
            </a:r>
            <a:r>
              <a:rPr lang="fr-FR" sz="2000" b="1" i="1" dirty="0" smtClean="0"/>
              <a:t>Est fonction de la température</a:t>
            </a:r>
          </a:p>
          <a:p>
            <a:pPr>
              <a:buFont typeface="Wingdings" pitchFamily="2" charset="2"/>
              <a:buChar char="§"/>
            </a:pPr>
            <a:r>
              <a:rPr lang="fr-FR" sz="2000" b="1" i="1" dirty="0" smtClean="0">
                <a:solidFill>
                  <a:srgbClr val="FF0000"/>
                </a:solidFill>
              </a:rPr>
              <a:t> </a:t>
            </a:r>
            <a:r>
              <a:rPr lang="fr-FR" sz="2000" b="1" i="1" dirty="0" smtClean="0"/>
              <a:t>Son unité dépend de l’ordre global</a:t>
            </a:r>
            <a:endParaRPr lang="fr-FR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1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 animBg="1"/>
      <p:bldP spid="14" grpId="0" animBg="1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8</a:t>
            </a:fld>
            <a:endParaRPr lang="fr-BE" dirty="0"/>
          </a:p>
        </p:txBody>
      </p:sp>
      <p:sp>
        <p:nvSpPr>
          <p:cNvPr id="6" name="Rectangle 5"/>
          <p:cNvSpPr/>
          <p:nvPr/>
        </p:nvSpPr>
        <p:spPr>
          <a:xfrm>
            <a:off x="2411760" y="0"/>
            <a:ext cx="4464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i="1" dirty="0" smtClean="0">
                <a:solidFill>
                  <a:srgbClr val="FF0000"/>
                </a:solidFill>
              </a:rPr>
              <a:t>4-</a:t>
            </a:r>
            <a:r>
              <a:rPr lang="fr-FR" sz="2400" b="1" i="1" dirty="0" smtClean="0">
                <a:solidFill>
                  <a:srgbClr val="002060"/>
                </a:solidFill>
              </a:rPr>
              <a:t>Equation cinétique</a:t>
            </a:r>
            <a:endParaRPr lang="fr-FR" sz="2400" dirty="0">
              <a:solidFill>
                <a:srgbClr val="FF0000"/>
              </a:solidFill>
            </a:endParaRPr>
          </a:p>
        </p:txBody>
      </p:sp>
      <p:graphicFrame>
        <p:nvGraphicFramePr>
          <p:cNvPr id="101378" name="Object 2" descr="Papier journal"/>
          <p:cNvGraphicFramePr>
            <a:graphicFrameLocks noChangeAspect="1"/>
          </p:cNvGraphicFramePr>
          <p:nvPr/>
        </p:nvGraphicFramePr>
        <p:xfrm>
          <a:off x="1852613" y="1125538"/>
          <a:ext cx="5367337" cy="538162"/>
        </p:xfrm>
        <a:graphic>
          <a:graphicData uri="http://schemas.openxmlformats.org/presentationml/2006/ole">
            <p:oleObj spid="_x0000_s103426" name="Équation" r:id="rId3" imgW="1574640" imgH="177480" progId="Equation.3">
              <p:embed/>
            </p:oleObj>
          </a:graphicData>
        </a:graphic>
      </p:graphicFrame>
      <p:graphicFrame>
        <p:nvGraphicFramePr>
          <p:cNvPr id="101381" name="Object 5"/>
          <p:cNvGraphicFramePr>
            <a:graphicFrameLocks noChangeAspect="1"/>
          </p:cNvGraphicFramePr>
          <p:nvPr/>
        </p:nvGraphicFramePr>
        <p:xfrm>
          <a:off x="1907704" y="2420888"/>
          <a:ext cx="4929188" cy="360363"/>
        </p:xfrm>
        <a:graphic>
          <a:graphicData uri="http://schemas.openxmlformats.org/presentationml/2006/ole">
            <p:oleObj spid="_x0000_s103427" name="Équation" r:id="rId4" imgW="2781000" imgH="203040" progId="Equation.3">
              <p:embed/>
            </p:oleObj>
          </a:graphicData>
        </a:graphic>
      </p:graphicFrame>
      <p:sp>
        <p:nvSpPr>
          <p:cNvPr id="15" name="Rectangle 14"/>
          <p:cNvSpPr/>
          <p:nvPr/>
        </p:nvSpPr>
        <p:spPr>
          <a:xfrm>
            <a:off x="251520" y="2852936"/>
            <a:ext cx="44279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fr-FR" sz="2000" b="1" i="1" dirty="0" smtClean="0"/>
              <a:t>Ordre </a:t>
            </a:r>
            <a:r>
              <a:rPr lang="fr-FR" sz="2000" b="1" i="1" dirty="0" smtClean="0">
                <a:solidFill>
                  <a:srgbClr val="FF0000"/>
                </a:solidFill>
              </a:rPr>
              <a:t>zéro</a:t>
            </a:r>
            <a:r>
              <a:rPr lang="fr-FR" sz="2000" b="1" i="1" dirty="0" smtClean="0"/>
              <a:t>: α=0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51520" y="548680"/>
            <a:ext cx="4176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i="1" dirty="0" smtClean="0">
                <a:solidFill>
                  <a:srgbClr val="FF0000"/>
                </a:solidFill>
              </a:rPr>
              <a:t>4-1. R</a:t>
            </a:r>
            <a:r>
              <a:rPr lang="fr-FR" sz="2400" b="1" i="1" dirty="0" smtClean="0">
                <a:solidFill>
                  <a:schemeClr val="tx2">
                    <a:lumMod val="50000"/>
                  </a:schemeClr>
                </a:solidFill>
              </a:rPr>
              <a:t>éaction avec seul réactif</a:t>
            </a:r>
            <a:endParaRPr lang="fr-FR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102408" name="Object 8"/>
          <p:cNvGraphicFramePr>
            <a:graphicFrameLocks noChangeAspect="1"/>
          </p:cNvGraphicFramePr>
          <p:nvPr/>
        </p:nvGraphicFramePr>
        <p:xfrm>
          <a:off x="2517775" y="1844675"/>
          <a:ext cx="2890838" cy="684213"/>
        </p:xfrm>
        <a:graphic>
          <a:graphicData uri="http://schemas.openxmlformats.org/presentationml/2006/ole">
            <p:oleObj spid="_x0000_s103428" name="Équation" r:id="rId5" imgW="1663560" imgH="393480" progId="Equation.3">
              <p:embed/>
            </p:oleObj>
          </a:graphicData>
        </a:graphic>
      </p:graphicFrame>
      <p:graphicFrame>
        <p:nvGraphicFramePr>
          <p:cNvPr id="102410" name="Object 10"/>
          <p:cNvGraphicFramePr>
            <a:graphicFrameLocks noChangeAspect="1"/>
          </p:cNvGraphicFramePr>
          <p:nvPr/>
        </p:nvGraphicFramePr>
        <p:xfrm>
          <a:off x="687388" y="3357563"/>
          <a:ext cx="2660650" cy="681037"/>
        </p:xfrm>
        <a:graphic>
          <a:graphicData uri="http://schemas.openxmlformats.org/presentationml/2006/ole">
            <p:oleObj spid="_x0000_s103430" name="Équation" r:id="rId6" imgW="1536480" imgH="393480" progId="Equation.3">
              <p:embed/>
            </p:oleObj>
          </a:graphicData>
        </a:graphic>
      </p:graphicFrame>
      <p:graphicFrame>
        <p:nvGraphicFramePr>
          <p:cNvPr id="102411" name="Object 11"/>
          <p:cNvGraphicFramePr>
            <a:graphicFrameLocks noChangeAspect="1"/>
          </p:cNvGraphicFramePr>
          <p:nvPr/>
        </p:nvGraphicFramePr>
        <p:xfrm>
          <a:off x="4338638" y="3068638"/>
          <a:ext cx="2052637" cy="1173162"/>
        </p:xfrm>
        <a:graphic>
          <a:graphicData uri="http://schemas.openxmlformats.org/presentationml/2006/ole">
            <p:oleObj spid="_x0000_s103431" name="Équation" r:id="rId7" imgW="711000" imgH="406080" progId="Equation.3">
              <p:embed/>
            </p:oleObj>
          </a:graphicData>
        </a:graphic>
      </p:graphicFrame>
      <p:graphicFrame>
        <p:nvGraphicFramePr>
          <p:cNvPr id="102413" name="Object 13"/>
          <p:cNvGraphicFramePr>
            <a:graphicFrameLocks noChangeAspect="1"/>
          </p:cNvGraphicFramePr>
          <p:nvPr/>
        </p:nvGraphicFramePr>
        <p:xfrm>
          <a:off x="2374900" y="4437063"/>
          <a:ext cx="3730625" cy="936625"/>
        </p:xfrm>
        <a:graphic>
          <a:graphicData uri="http://schemas.openxmlformats.org/presentationml/2006/ole">
            <p:oleObj spid="_x0000_s103432" name="Équation" r:id="rId8" imgW="1968480" imgH="495000" progId="Equation.3">
              <p:embed/>
            </p:oleObj>
          </a:graphicData>
        </a:graphic>
      </p:graphicFrame>
      <p:graphicFrame>
        <p:nvGraphicFramePr>
          <p:cNvPr id="102414" name="Object 14"/>
          <p:cNvGraphicFramePr>
            <a:graphicFrameLocks noChangeAspect="1"/>
          </p:cNvGraphicFramePr>
          <p:nvPr/>
        </p:nvGraphicFramePr>
        <p:xfrm>
          <a:off x="577850" y="4652963"/>
          <a:ext cx="1754188" cy="431800"/>
        </p:xfrm>
        <a:graphic>
          <a:graphicData uri="http://schemas.openxmlformats.org/presentationml/2006/ole">
            <p:oleObj spid="_x0000_s103433" name="Équation" r:id="rId9" imgW="876240" imgH="215640" progId="Equation.3">
              <p:embed/>
            </p:oleObj>
          </a:graphicData>
        </a:graphic>
      </p:graphicFrame>
      <p:graphicFrame>
        <p:nvGraphicFramePr>
          <p:cNvPr id="102415" name="Object 15"/>
          <p:cNvGraphicFramePr>
            <a:graphicFrameLocks noChangeAspect="1"/>
          </p:cNvGraphicFramePr>
          <p:nvPr/>
        </p:nvGraphicFramePr>
        <p:xfrm>
          <a:off x="6372200" y="4725144"/>
          <a:ext cx="547688" cy="365125"/>
        </p:xfrm>
        <a:graphic>
          <a:graphicData uri="http://schemas.openxmlformats.org/presentationml/2006/ole">
            <p:oleObj spid="_x0000_s103434" name="Équation" r:id="rId10" imgW="228600" imgH="152280" progId="Equation.3">
              <p:embed/>
            </p:oleObj>
          </a:graphicData>
        </a:graphic>
      </p:graphicFrame>
      <p:sp>
        <p:nvSpPr>
          <p:cNvPr id="24" name="Accolade fermante 23"/>
          <p:cNvSpPr/>
          <p:nvPr/>
        </p:nvSpPr>
        <p:spPr>
          <a:xfrm>
            <a:off x="3635896" y="3356992"/>
            <a:ext cx="648072" cy="504056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02416" name="Object 16"/>
          <p:cNvGraphicFramePr>
            <a:graphicFrameLocks noChangeAspect="1"/>
          </p:cNvGraphicFramePr>
          <p:nvPr/>
        </p:nvGraphicFramePr>
        <p:xfrm>
          <a:off x="476250" y="5373688"/>
          <a:ext cx="3740150" cy="719137"/>
        </p:xfrm>
        <a:graphic>
          <a:graphicData uri="http://schemas.openxmlformats.org/presentationml/2006/ole">
            <p:oleObj spid="_x0000_s103435" name="Équation" r:id="rId11" imgW="1117440" imgH="215640" progId="Equation.3">
              <p:embed/>
            </p:oleObj>
          </a:graphicData>
        </a:graphic>
      </p:graphicFrame>
      <p:graphicFrame>
        <p:nvGraphicFramePr>
          <p:cNvPr id="103436" name="Object 12"/>
          <p:cNvGraphicFramePr>
            <a:graphicFrameLocks noChangeAspect="1"/>
          </p:cNvGraphicFramePr>
          <p:nvPr/>
        </p:nvGraphicFramePr>
        <p:xfrm>
          <a:off x="5004048" y="6181725"/>
          <a:ext cx="2252663" cy="676275"/>
        </p:xfrm>
        <a:graphic>
          <a:graphicData uri="http://schemas.openxmlformats.org/presentationml/2006/ole">
            <p:oleObj spid="_x0000_s103436" name="Équation" r:id="rId12" imgW="672840" imgH="203040" progId="Equation.3">
              <p:embed/>
            </p:oleObj>
          </a:graphicData>
        </a:graphic>
      </p:graphicFrame>
      <p:cxnSp>
        <p:nvCxnSpPr>
          <p:cNvPr id="21" name="Connecteur droit avec flèche 20"/>
          <p:cNvCxnSpPr/>
          <p:nvPr/>
        </p:nvCxnSpPr>
        <p:spPr>
          <a:xfrm>
            <a:off x="2627784" y="5877272"/>
            <a:ext cx="3600400" cy="648072"/>
          </a:xfrm>
          <a:prstGeom prst="straightConnector1">
            <a:avLst/>
          </a:prstGeom>
          <a:ln w="381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4139952" y="5733256"/>
            <a:ext cx="2808312" cy="648072"/>
          </a:xfrm>
          <a:prstGeom prst="straightConnector1">
            <a:avLst/>
          </a:prstGeom>
          <a:ln w="381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/>
          <p:cNvSpPr/>
          <p:nvPr/>
        </p:nvSpPr>
        <p:spPr>
          <a:xfrm>
            <a:off x="1979712" y="5373216"/>
            <a:ext cx="864096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3275856" y="5373216"/>
            <a:ext cx="936104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02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02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02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02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02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103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7" grpId="0"/>
      <p:bldP spid="24" grpId="0" animBg="1"/>
      <p:bldP spid="20" grpId="0" animBg="1"/>
      <p:bldP spid="20" grpId="1" animBg="1"/>
      <p:bldP spid="23" grpId="0" animBg="1"/>
      <p:bldP spid="2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9</a:t>
            </a:fld>
            <a:endParaRPr lang="fr-BE" dirty="0"/>
          </a:p>
        </p:txBody>
      </p:sp>
      <p:graphicFrame>
        <p:nvGraphicFramePr>
          <p:cNvPr id="101378" name="Object 2" descr="Papier journal"/>
          <p:cNvGraphicFramePr>
            <a:graphicFrameLocks noChangeAspect="1"/>
          </p:cNvGraphicFramePr>
          <p:nvPr/>
        </p:nvGraphicFramePr>
        <p:xfrm>
          <a:off x="1835696" y="332656"/>
          <a:ext cx="5367337" cy="538162"/>
        </p:xfrm>
        <a:graphic>
          <a:graphicData uri="http://schemas.openxmlformats.org/presentationml/2006/ole">
            <p:oleObj spid="_x0000_s104450" name="Équation" r:id="rId3" imgW="1574640" imgH="177480" progId="Equation.3">
              <p:embed/>
            </p:oleObj>
          </a:graphicData>
        </a:graphic>
      </p:graphicFrame>
      <p:sp>
        <p:nvSpPr>
          <p:cNvPr id="15" name="Rectangle 14"/>
          <p:cNvSpPr/>
          <p:nvPr/>
        </p:nvSpPr>
        <p:spPr>
          <a:xfrm>
            <a:off x="3923928" y="1124744"/>
            <a:ext cx="28803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fr-FR" sz="2800" b="1" i="1" dirty="0" smtClean="0"/>
              <a:t>α=0  </a:t>
            </a:r>
          </a:p>
        </p:txBody>
      </p:sp>
      <p:graphicFrame>
        <p:nvGraphicFramePr>
          <p:cNvPr id="102416" name="Object 16"/>
          <p:cNvGraphicFramePr>
            <a:graphicFrameLocks noChangeAspect="1"/>
          </p:cNvGraphicFramePr>
          <p:nvPr/>
        </p:nvGraphicFramePr>
        <p:xfrm>
          <a:off x="2403475" y="1628775"/>
          <a:ext cx="3740150" cy="719138"/>
        </p:xfrm>
        <a:graphic>
          <a:graphicData uri="http://schemas.openxmlformats.org/presentationml/2006/ole">
            <p:oleObj spid="_x0000_s104459" name="Équation" r:id="rId4" imgW="1117440" imgH="215640" progId="Equation.3">
              <p:embed/>
            </p:oleObj>
          </a:graphicData>
        </a:graphic>
      </p:graphicFrame>
      <p:graphicFrame>
        <p:nvGraphicFramePr>
          <p:cNvPr id="103436" name="Object 12"/>
          <p:cNvGraphicFramePr>
            <a:graphicFrameLocks noChangeAspect="1"/>
          </p:cNvGraphicFramePr>
          <p:nvPr/>
        </p:nvGraphicFramePr>
        <p:xfrm>
          <a:off x="2987825" y="2564904"/>
          <a:ext cx="4536504" cy="576064"/>
        </p:xfrm>
        <a:graphic>
          <a:graphicData uri="http://schemas.openxmlformats.org/presentationml/2006/ole">
            <p:oleObj spid="_x0000_s104460" name="Équation" r:id="rId5" imgW="1168200" imgH="203040" progId="Equation.3">
              <p:embed/>
            </p:oleObj>
          </a:graphicData>
        </a:graphic>
      </p:graphicFrame>
      <p:cxnSp>
        <p:nvCxnSpPr>
          <p:cNvPr id="21" name="Connecteur droit avec flèche 20"/>
          <p:cNvCxnSpPr/>
          <p:nvPr/>
        </p:nvCxnSpPr>
        <p:spPr>
          <a:xfrm flipH="1">
            <a:off x="4211960" y="2132856"/>
            <a:ext cx="144016" cy="648072"/>
          </a:xfrm>
          <a:prstGeom prst="straightConnector1">
            <a:avLst/>
          </a:prstGeom>
          <a:ln w="381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flipH="1">
            <a:off x="5364088" y="2060848"/>
            <a:ext cx="432048" cy="720080"/>
          </a:xfrm>
          <a:prstGeom prst="straightConnector1">
            <a:avLst/>
          </a:prstGeom>
          <a:ln w="381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H="1" flipV="1">
            <a:off x="1583160" y="3068961"/>
            <a:ext cx="19585" cy="2525203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1583160" y="5589240"/>
            <a:ext cx="3240360" cy="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Object 12"/>
          <p:cNvGraphicFramePr>
            <a:graphicFrameLocks noChangeAspect="1"/>
          </p:cNvGraphicFramePr>
          <p:nvPr/>
        </p:nvGraphicFramePr>
        <p:xfrm>
          <a:off x="3995936" y="5661248"/>
          <a:ext cx="844748" cy="338306"/>
        </p:xfrm>
        <a:graphic>
          <a:graphicData uri="http://schemas.openxmlformats.org/presentationml/2006/ole">
            <p:oleObj spid="_x0000_s104464" name="Équation" r:id="rId6" imgW="406080" imgH="177480" progId="Equation.3">
              <p:embed/>
            </p:oleObj>
          </a:graphicData>
        </a:graphic>
      </p:graphicFrame>
      <p:graphicFrame>
        <p:nvGraphicFramePr>
          <p:cNvPr id="104466" name="Object 18"/>
          <p:cNvGraphicFramePr>
            <a:graphicFrameLocks noChangeAspect="1"/>
          </p:cNvGraphicFramePr>
          <p:nvPr/>
        </p:nvGraphicFramePr>
        <p:xfrm>
          <a:off x="827584" y="4077072"/>
          <a:ext cx="698821" cy="539998"/>
        </p:xfrm>
        <a:graphic>
          <a:graphicData uri="http://schemas.openxmlformats.org/presentationml/2006/ole">
            <p:oleObj spid="_x0000_s104466" name="Équation" r:id="rId7" imgW="279360" imgH="215640" progId="Equation.3">
              <p:embed/>
            </p:oleObj>
          </a:graphicData>
        </a:graphic>
      </p:graphicFrame>
      <p:graphicFrame>
        <p:nvGraphicFramePr>
          <p:cNvPr id="104467" name="Object 19"/>
          <p:cNvGraphicFramePr>
            <a:graphicFrameLocks noChangeAspect="1"/>
          </p:cNvGraphicFramePr>
          <p:nvPr/>
        </p:nvGraphicFramePr>
        <p:xfrm>
          <a:off x="683568" y="2996952"/>
          <a:ext cx="792088" cy="561063"/>
        </p:xfrm>
        <a:graphic>
          <a:graphicData uri="http://schemas.openxmlformats.org/presentationml/2006/ole">
            <p:oleObj spid="_x0000_s104467" name="Équation" r:id="rId8" imgW="304560" imgH="215640" progId="Equation.3">
              <p:embed/>
            </p:oleObj>
          </a:graphicData>
        </a:graphic>
      </p:graphicFrame>
      <p:sp>
        <p:nvSpPr>
          <p:cNvPr id="32" name="Organigramme : Connecteur 31"/>
          <p:cNvSpPr/>
          <p:nvPr/>
        </p:nvSpPr>
        <p:spPr>
          <a:xfrm>
            <a:off x="1547664" y="4005064"/>
            <a:ext cx="144016" cy="9716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4" name="Connecteur droit 33"/>
          <p:cNvCxnSpPr>
            <a:stCxn id="32" idx="4"/>
          </p:cNvCxnSpPr>
          <p:nvPr/>
        </p:nvCxnSpPr>
        <p:spPr>
          <a:xfrm>
            <a:off x="1619672" y="4102224"/>
            <a:ext cx="1728192" cy="10081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2339752" y="4509120"/>
            <a:ext cx="2520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H="1" flipV="1">
            <a:off x="3131840" y="4509120"/>
            <a:ext cx="8384" cy="5124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 flipH="1">
            <a:off x="2051720" y="3501008"/>
            <a:ext cx="1008112" cy="864096"/>
          </a:xfrm>
          <a:prstGeom prst="straightConnector1">
            <a:avLst/>
          </a:prstGeom>
          <a:ln w="381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4470" name="Object 22"/>
          <p:cNvGraphicFramePr>
            <a:graphicFrameLocks noChangeAspect="1"/>
          </p:cNvGraphicFramePr>
          <p:nvPr/>
        </p:nvGraphicFramePr>
        <p:xfrm>
          <a:off x="2987824" y="3212976"/>
          <a:ext cx="919060" cy="337443"/>
        </p:xfrm>
        <a:graphic>
          <a:graphicData uri="http://schemas.openxmlformats.org/presentationml/2006/ole">
            <p:oleObj spid="_x0000_s104470" name="Équation" r:id="rId9" imgW="482400" imgH="177480" progId="Equation.3">
              <p:embed/>
            </p:oleObj>
          </a:graphicData>
        </a:graphic>
      </p:graphicFrame>
      <p:graphicFrame>
        <p:nvGraphicFramePr>
          <p:cNvPr id="104471" name="Object 23"/>
          <p:cNvGraphicFramePr>
            <a:graphicFrameLocks noChangeAspect="1"/>
          </p:cNvGraphicFramePr>
          <p:nvPr/>
        </p:nvGraphicFramePr>
        <p:xfrm>
          <a:off x="3459163" y="4581525"/>
          <a:ext cx="1719262" cy="419100"/>
        </p:xfrm>
        <a:graphic>
          <a:graphicData uri="http://schemas.openxmlformats.org/presentationml/2006/ole">
            <p:oleObj spid="_x0000_s104471" name="Équation" r:id="rId10" imgW="799920" imgH="203040" progId="Equation.3">
              <p:embed/>
            </p:oleObj>
          </a:graphicData>
        </a:graphic>
      </p:graphicFrame>
      <p:graphicFrame>
        <p:nvGraphicFramePr>
          <p:cNvPr id="104472" name="Object 24"/>
          <p:cNvGraphicFramePr>
            <a:graphicFrameLocks noChangeAspect="1"/>
          </p:cNvGraphicFramePr>
          <p:nvPr/>
        </p:nvGraphicFramePr>
        <p:xfrm>
          <a:off x="6961188" y="4365625"/>
          <a:ext cx="2139950" cy="382588"/>
        </p:xfrm>
        <a:graphic>
          <a:graphicData uri="http://schemas.openxmlformats.org/presentationml/2006/ole">
            <p:oleObj spid="_x0000_s104472" name="Équation" r:id="rId11" imgW="952200" imgH="177480" progId="Equation.3">
              <p:embed/>
            </p:oleObj>
          </a:graphicData>
        </a:graphic>
      </p:graphicFrame>
      <p:graphicFrame>
        <p:nvGraphicFramePr>
          <p:cNvPr id="104473" name="Object 25"/>
          <p:cNvGraphicFramePr>
            <a:graphicFrameLocks noChangeAspect="1"/>
          </p:cNvGraphicFramePr>
          <p:nvPr/>
        </p:nvGraphicFramePr>
        <p:xfrm>
          <a:off x="6969125" y="5445125"/>
          <a:ext cx="1936750" cy="471488"/>
        </p:xfrm>
        <a:graphic>
          <a:graphicData uri="http://schemas.openxmlformats.org/presentationml/2006/ole">
            <p:oleObj spid="_x0000_s104473" name="Équation" r:id="rId12" imgW="901440" imgH="228600" progId="Equation.3">
              <p:embed/>
            </p:oleObj>
          </a:graphicData>
        </a:graphic>
      </p:graphicFrame>
      <p:sp>
        <p:nvSpPr>
          <p:cNvPr id="55" name="Flèche vers le bas 54"/>
          <p:cNvSpPr/>
          <p:nvPr/>
        </p:nvSpPr>
        <p:spPr>
          <a:xfrm>
            <a:off x="7740352" y="4869160"/>
            <a:ext cx="360040" cy="576064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8" name="Connecteur droit 57"/>
          <p:cNvCxnSpPr/>
          <p:nvPr/>
        </p:nvCxnSpPr>
        <p:spPr>
          <a:xfrm flipH="1">
            <a:off x="6516216" y="3861048"/>
            <a:ext cx="2627784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 flipH="1" flipV="1">
            <a:off x="6516216" y="3869432"/>
            <a:ext cx="63624" cy="2988568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03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04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104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4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04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04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4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04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04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5.28215E-6 L 0.13385 0.105 " pathEditMode="relative" ptsTypes="AA">
                                      <p:cBhvr>
                                        <p:cTn id="11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385 0.105 L 0.00781 -4.58834E-6 " pathEditMode="relative" ptsTypes="AA">
                                      <p:cBhvr>
                                        <p:cTn id="12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04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04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2" grpId="0" animBg="1"/>
      <p:bldP spid="55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3560</TotalTime>
  <Words>906</Words>
  <Application>Microsoft Office PowerPoint</Application>
  <PresentationFormat>Affichage à l'écran (4:3)</PresentationFormat>
  <Paragraphs>289</Paragraphs>
  <Slides>32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32</vt:i4>
      </vt:variant>
    </vt:vector>
  </HeadingPairs>
  <TitlesOfParts>
    <vt:vector size="35" baseType="lpstr">
      <vt:lpstr>Thème Office</vt:lpstr>
      <vt:lpstr>Équation</vt:lpstr>
      <vt:lpstr>Microsoft Éditeur d'équations 3.0</vt:lpstr>
      <vt:lpstr>Cinétique Chimique = Etude de la vitesse d’une réaction chimique</vt:lpstr>
      <vt:lpstr>Cinétique Chimique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    Temps de demi réaction (t ½)                           α=0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  élémentaire </vt:lpstr>
      <vt:lpstr>g-Etat de transition</vt:lpstr>
      <vt:lpstr>h-Loi d’Arrhénius</vt:lpstr>
      <vt:lpstr>Diapositive 20</vt:lpstr>
      <vt:lpstr>Diapositive 21</vt:lpstr>
      <vt:lpstr>Récapitulatif</vt:lpstr>
      <vt:lpstr>Application-1-</vt:lpstr>
      <vt:lpstr>Application-1-</vt:lpstr>
      <vt:lpstr>Diapositive 25</vt:lpstr>
      <vt:lpstr>Diapositive 26</vt:lpstr>
      <vt:lpstr>Application-1-</vt:lpstr>
      <vt:lpstr>Application-2-</vt:lpstr>
      <vt:lpstr>Diapositive 29</vt:lpstr>
      <vt:lpstr>Diapositive 30</vt:lpstr>
      <vt:lpstr>Diapositive 31</vt:lpstr>
      <vt:lpstr>Récapitulatif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à la Thermodynamique</dc:title>
  <dc:creator>hp</dc:creator>
  <cp:lastModifiedBy>hp</cp:lastModifiedBy>
  <cp:revision>521</cp:revision>
  <dcterms:created xsi:type="dcterms:W3CDTF">2012-01-22T12:34:04Z</dcterms:created>
  <dcterms:modified xsi:type="dcterms:W3CDTF">2012-02-20T08:22:43Z</dcterms:modified>
</cp:coreProperties>
</file>