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8" r:id="rId5"/>
    <p:sldId id="259" r:id="rId6"/>
    <p:sldId id="260" r:id="rId7"/>
    <p:sldId id="257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6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29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2327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702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3484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747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337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83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59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90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5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08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38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1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98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693B-68E3-4650-A1EE-5A69E8607048}" type="datetimeFigureOut">
              <a:rPr lang="fr-FR" smtClean="0"/>
              <a:t>14/09/2016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8D4303-921F-4970-8763-3EAB4FAA96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22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squelette fibreux du cœur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31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727" y="281940"/>
            <a:ext cx="8196263" cy="619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Les valves cardiaques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Elles sont formées par un repli de l’endocarde qui recouvre une lame fibreuse ou chondroides.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La lame fibreuse se rattache aux anneaux fibreux du squelette cardiaque et se prolonge par les cordages tendineux des valvules auriculo-ventriculaires.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Quelques fibres myocardiques pénètrent dans la couche sous-endocardique des valvules auriculo-ventriculaires.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i.skyrock.net/1770/88861770/pics/3216779997_1_2_Qi2M8v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3813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0" y="651605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http://i.skyrock.net/1770/88861770/pics/3216779997_1_2_Qi2M8v41.png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84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49" y="162877"/>
            <a:ext cx="4216465" cy="567785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932171" y="1280159"/>
            <a:ext cx="53775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 (1) : </a:t>
            </a:r>
            <a:r>
              <a:rPr lang="fr-FR" b="1" dirty="0"/>
              <a:t>la valvule tricuspide à droite et la valvule mitrale à gauche</a:t>
            </a:r>
            <a:r>
              <a:rPr lang="fr-FR" dirty="0"/>
              <a:t>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Des </a:t>
            </a:r>
            <a:r>
              <a:rPr lang="fr-FR" dirty="0"/>
              <a:t>cordages tendineux (2) relient les valves aux muscles papillaires (3).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transition entre le ventricule et le tronc artériel correspondant est l'orifice artériel également muni de valvules, les </a:t>
            </a:r>
            <a:r>
              <a:rPr lang="fr-FR" b="1" dirty="0"/>
              <a:t>valvules sigmoïdes</a:t>
            </a:r>
            <a:r>
              <a:rPr lang="fr-FR" dirty="0"/>
              <a:t> (4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/>
              <a:t>l'oreillette se contracte, le sang est chassé dans le ventricule par l'orifice auriculo­ventriculaire largement ouvert.</a:t>
            </a:r>
          </a:p>
        </p:txBody>
      </p:sp>
    </p:spTree>
    <p:extLst>
      <p:ext uri="{BB962C8B-B14F-4D97-AF65-F5344CB8AC3E}">
        <p14:creationId xmlns:p14="http://schemas.microsoft.com/office/powerpoint/2010/main" val="29181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" y="123824"/>
            <a:ext cx="4744462" cy="595693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652260" y="1680210"/>
            <a:ext cx="3771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 le ventricule commence à se contracter et la valvule auriculo­ventriculaire se ferme. En même temps, l'oreillette se dilate.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7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04" y="303847"/>
            <a:ext cx="3789045" cy="510406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760720" y="173736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ventricule est totalement contracté, l'orifice auriculo­ventriculaire est fermé et la pression provoquée par cette contraction ouvre la valvule artérielle.</a:t>
            </a:r>
          </a:p>
        </p:txBody>
      </p:sp>
    </p:spTree>
    <p:extLst>
      <p:ext uri="{BB962C8B-B14F-4D97-AF65-F5344CB8AC3E}">
        <p14:creationId xmlns:p14="http://schemas.microsoft.com/office/powerpoint/2010/main" val="4007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sto.ucl.ac.be/safe/images/00008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4" y="579755"/>
            <a:ext cx="11484466" cy="548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4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sto.ucl.ac.be/safe/images/000085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4" y="339407"/>
            <a:ext cx="7925249" cy="513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846820" y="1303021"/>
            <a:ext cx="28917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valve cardiaque est </a:t>
            </a:r>
            <a:r>
              <a:rPr lang="fr-FR" dirty="0"/>
              <a:t>constituée d'un axe conjonctif tapissé de part et d'autre par un endothélium plus épais à sa face externe.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tissu conjonctif est composé surtout de faisceaux collagènes.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Chez </a:t>
            </a:r>
            <a:r>
              <a:rPr lang="fr-FR" dirty="0"/>
              <a:t>l'homme, il existe de petits nodules cartilagineux, au niveau du bord libre des valvules a sigmoïdes</a:t>
            </a:r>
          </a:p>
        </p:txBody>
      </p:sp>
    </p:spTree>
    <p:extLst>
      <p:ext uri="{BB962C8B-B14F-4D97-AF65-F5344CB8AC3E}">
        <p14:creationId xmlns:p14="http://schemas.microsoft.com/office/powerpoint/2010/main" val="34329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sto.ucl.ac.be/safe/images/00008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" y="629602"/>
            <a:ext cx="6695776" cy="428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875270" y="1200151"/>
            <a:ext cx="419481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L’axe conjonctif des </a:t>
            </a:r>
            <a:r>
              <a:rPr lang="fr-FR" dirty="0"/>
              <a:t>valvules provient de la charpente fibreuse ou squelette du </a:t>
            </a:r>
            <a:r>
              <a:rPr lang="fr-FR" dirty="0" smtClean="0"/>
              <a:t>cœur. </a:t>
            </a:r>
          </a:p>
          <a:p>
            <a:endParaRPr lang="fr-FR" dirty="0"/>
          </a:p>
          <a:p>
            <a:r>
              <a:rPr lang="fr-FR" dirty="0" smtClean="0"/>
              <a:t>Celui ci </a:t>
            </a:r>
            <a:r>
              <a:rPr lang="fr-FR" dirty="0"/>
              <a:t>comprend le septum membraneux ou partie supérieure de la cloison interventriculaire non visible sur le schéma </a:t>
            </a:r>
            <a:endParaRPr lang="fr-FR" dirty="0" smtClean="0"/>
          </a:p>
          <a:p>
            <a:r>
              <a:rPr lang="fr-FR" dirty="0" smtClean="0"/>
              <a:t>et </a:t>
            </a:r>
            <a:r>
              <a:rPr lang="fr-FR" dirty="0"/>
              <a:t>des anneaux fibreux qui entourent les valvules mitrale et tricuspide (2), </a:t>
            </a:r>
            <a:endParaRPr lang="fr-FR" dirty="0" smtClean="0"/>
          </a:p>
          <a:p>
            <a:r>
              <a:rPr lang="fr-FR" dirty="0" smtClean="0"/>
              <a:t>l'orifice </a:t>
            </a:r>
            <a:r>
              <a:rPr lang="fr-FR" dirty="0"/>
              <a:t>aortique (3) </a:t>
            </a:r>
            <a:endParaRPr lang="fr-FR" dirty="0" smtClean="0"/>
          </a:p>
          <a:p>
            <a:r>
              <a:rPr lang="fr-FR" dirty="0" smtClean="0"/>
              <a:t>et </a:t>
            </a:r>
            <a:r>
              <a:rPr lang="fr-FR" dirty="0"/>
              <a:t>l'orifice pulmonaire (4).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Deux </a:t>
            </a:r>
            <a:r>
              <a:rPr lang="fr-FR" dirty="0"/>
              <a:t>lames soudent ces anneaux, ce </a:t>
            </a:r>
            <a:r>
              <a:rPr lang="fr-FR" dirty="0" smtClean="0"/>
              <a:t>sont:</a:t>
            </a:r>
          </a:p>
          <a:p>
            <a:r>
              <a:rPr lang="fr-FR" dirty="0" smtClean="0"/>
              <a:t>les </a:t>
            </a:r>
            <a:r>
              <a:rPr lang="fr-FR" dirty="0"/>
              <a:t>trigones fibreux droit (5) et gauche (6).</a:t>
            </a:r>
          </a:p>
        </p:txBody>
      </p:sp>
    </p:spTree>
    <p:extLst>
      <p:ext uri="{BB962C8B-B14F-4D97-AF65-F5344CB8AC3E}">
        <p14:creationId xmlns:p14="http://schemas.microsoft.com/office/powerpoint/2010/main" val="40105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377</TotalTime>
  <Words>212</Words>
  <Application>Microsoft Office PowerPoint</Application>
  <PresentationFormat>Grand écran</PresentationFormat>
  <Paragraphs>29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Brin</vt:lpstr>
      <vt:lpstr>Le squelette fibreux du cœur</vt:lpstr>
      <vt:lpstr>Les valves cardiaques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squelette fibreux du coeur</dc:title>
  <dc:creator>Pctec</dc:creator>
  <cp:lastModifiedBy>Pctec</cp:lastModifiedBy>
  <cp:revision>11</cp:revision>
  <dcterms:created xsi:type="dcterms:W3CDTF">2016-09-14T14:41:08Z</dcterms:created>
  <dcterms:modified xsi:type="dcterms:W3CDTF">2016-09-14T20:58:33Z</dcterms:modified>
</cp:coreProperties>
</file>