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3" r:id="rId16"/>
    <p:sldId id="305" r:id="rId17"/>
    <p:sldId id="306" r:id="rId18"/>
    <p:sldId id="304" r:id="rId19"/>
    <p:sldId id="276" r:id="rId20"/>
    <p:sldId id="277" r:id="rId21"/>
    <p:sldId id="280" r:id="rId22"/>
    <p:sldId id="282" r:id="rId23"/>
    <p:sldId id="285" r:id="rId24"/>
    <p:sldId id="270" r:id="rId25"/>
    <p:sldId id="287" r:id="rId26"/>
    <p:sldId id="288" r:id="rId27"/>
    <p:sldId id="289" r:id="rId28"/>
    <p:sldId id="290" r:id="rId29"/>
    <p:sldId id="296" r:id="rId30"/>
    <p:sldId id="297" r:id="rId31"/>
    <p:sldId id="299" r:id="rId32"/>
    <p:sldId id="300" r:id="rId33"/>
    <p:sldId id="302" r:id="rId34"/>
    <p:sldId id="294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C6A25B-EFC7-4A5A-8234-8B4489E393F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022C11-5579-488A-9D5F-8FD6FB729556}">
      <dgm:prSet phldrT="[Texte]"/>
      <dgm:spPr/>
      <dgm:t>
        <a:bodyPr/>
        <a:lstStyle/>
        <a:p>
          <a:r>
            <a:rPr lang="fr-FR" dirty="0" smtClean="0"/>
            <a:t>Fer de l’organisme 3-5gr</a:t>
          </a:r>
          <a:endParaRPr lang="fr-FR" dirty="0"/>
        </a:p>
      </dgm:t>
    </dgm:pt>
    <dgm:pt modelId="{E840C0D5-12C6-45CB-BF2E-FB09EC7FFDDB}" type="parTrans" cxnId="{F1175A49-7FBA-49EB-B052-D4F8ADC854F0}">
      <dgm:prSet/>
      <dgm:spPr/>
      <dgm:t>
        <a:bodyPr/>
        <a:lstStyle/>
        <a:p>
          <a:endParaRPr lang="fr-FR"/>
        </a:p>
      </dgm:t>
    </dgm:pt>
    <dgm:pt modelId="{A8D58753-D999-4EA9-94F6-A13A924FB2EB}" type="sibTrans" cxnId="{F1175A49-7FBA-49EB-B052-D4F8ADC854F0}">
      <dgm:prSet/>
      <dgm:spPr/>
      <dgm:t>
        <a:bodyPr/>
        <a:lstStyle/>
        <a:p>
          <a:endParaRPr lang="fr-FR"/>
        </a:p>
      </dgm:t>
    </dgm:pt>
    <dgm:pt modelId="{733FA93C-6220-448E-88B5-0E7FC157E6DB}">
      <dgm:prSet phldrT="[Texte]"/>
      <dgm:spPr/>
      <dgm:t>
        <a:bodyPr/>
        <a:lstStyle/>
        <a:p>
          <a:r>
            <a:rPr lang="fr-FR" dirty="0" smtClean="0"/>
            <a:t>Non héminique 1/3</a:t>
          </a:r>
        </a:p>
        <a:p>
          <a:endParaRPr lang="fr-FR" dirty="0"/>
        </a:p>
      </dgm:t>
    </dgm:pt>
    <dgm:pt modelId="{CC1FF612-B8D9-468D-BE8D-92DF28E97BC7}" type="parTrans" cxnId="{11A6125D-E2FE-4E2D-941E-2AD31C7F33DB}">
      <dgm:prSet/>
      <dgm:spPr/>
      <dgm:t>
        <a:bodyPr/>
        <a:lstStyle/>
        <a:p>
          <a:endParaRPr lang="fr-FR"/>
        </a:p>
      </dgm:t>
    </dgm:pt>
    <dgm:pt modelId="{2F33E1B1-98AB-4818-9D66-8BB46395EFD2}" type="sibTrans" cxnId="{11A6125D-E2FE-4E2D-941E-2AD31C7F33DB}">
      <dgm:prSet/>
      <dgm:spPr/>
      <dgm:t>
        <a:bodyPr/>
        <a:lstStyle/>
        <a:p>
          <a:endParaRPr lang="fr-FR"/>
        </a:p>
      </dgm:t>
    </dgm:pt>
    <dgm:pt modelId="{A5E7DAAB-FE38-439C-9335-F7E0407412BE}">
      <dgm:prSet phldrT="[Texte]"/>
      <dgm:spPr/>
      <dgm:t>
        <a:bodyPr/>
        <a:lstStyle/>
        <a:p>
          <a:r>
            <a:rPr lang="fr-FR" dirty="0" smtClean="0"/>
            <a:t>Réserve (30%)</a:t>
          </a:r>
        </a:p>
        <a:p>
          <a:r>
            <a:rPr lang="fr-FR" dirty="0" smtClean="0"/>
            <a:t>( ferretine, hémosidérine)</a:t>
          </a:r>
          <a:endParaRPr lang="fr-FR" dirty="0"/>
        </a:p>
      </dgm:t>
    </dgm:pt>
    <dgm:pt modelId="{0804B0EF-BE39-481C-AEE9-2E61B3BB4894}" type="parTrans" cxnId="{06D02EF5-E633-4E6E-8A56-538073CF3BD1}">
      <dgm:prSet/>
      <dgm:spPr/>
      <dgm:t>
        <a:bodyPr/>
        <a:lstStyle/>
        <a:p>
          <a:endParaRPr lang="fr-FR"/>
        </a:p>
      </dgm:t>
    </dgm:pt>
    <dgm:pt modelId="{3200D4C1-347B-45AF-8CCF-62C7CA0099DF}" type="sibTrans" cxnId="{06D02EF5-E633-4E6E-8A56-538073CF3BD1}">
      <dgm:prSet/>
      <dgm:spPr/>
      <dgm:t>
        <a:bodyPr/>
        <a:lstStyle/>
        <a:p>
          <a:endParaRPr lang="fr-FR"/>
        </a:p>
      </dgm:t>
    </dgm:pt>
    <dgm:pt modelId="{378B3192-1020-44E5-B7F4-3F54439CD102}">
      <dgm:prSet phldrT="[Texte]"/>
      <dgm:spPr/>
      <dgm:t>
        <a:bodyPr/>
        <a:lstStyle/>
        <a:p>
          <a:r>
            <a:rPr lang="fr-FR" dirty="0" smtClean="0"/>
            <a:t>transport</a:t>
          </a:r>
          <a:endParaRPr lang="fr-FR" dirty="0"/>
        </a:p>
      </dgm:t>
    </dgm:pt>
    <dgm:pt modelId="{6E1FEE9F-6B70-435A-8571-190BEC35D5D9}" type="parTrans" cxnId="{BA80569C-5788-4823-8B53-D9962BCD47EC}">
      <dgm:prSet/>
      <dgm:spPr/>
      <dgm:t>
        <a:bodyPr/>
        <a:lstStyle/>
        <a:p>
          <a:endParaRPr lang="fr-FR"/>
        </a:p>
      </dgm:t>
    </dgm:pt>
    <dgm:pt modelId="{F76010A3-EA5F-4899-A811-27005EAABFBB}" type="sibTrans" cxnId="{BA80569C-5788-4823-8B53-D9962BCD47EC}">
      <dgm:prSet/>
      <dgm:spPr/>
      <dgm:t>
        <a:bodyPr/>
        <a:lstStyle/>
        <a:p>
          <a:endParaRPr lang="fr-FR"/>
        </a:p>
      </dgm:t>
    </dgm:pt>
    <dgm:pt modelId="{CA769CB4-EBEA-47B2-8C13-7393A37395D0}">
      <dgm:prSet phldrT="[Texte]"/>
      <dgm:spPr/>
      <dgm:t>
        <a:bodyPr/>
        <a:lstStyle/>
        <a:p>
          <a:r>
            <a:rPr lang="fr-FR" dirty="0" smtClean="0"/>
            <a:t>Héminique  2/3 </a:t>
          </a:r>
          <a:endParaRPr lang="fr-FR" dirty="0"/>
        </a:p>
      </dgm:t>
    </dgm:pt>
    <dgm:pt modelId="{F1F1E2E5-9AFC-4679-A3CC-5BB8822E1756}" type="parTrans" cxnId="{F04948E1-E663-4D73-BC29-5AE737E8AFA6}">
      <dgm:prSet/>
      <dgm:spPr/>
      <dgm:t>
        <a:bodyPr/>
        <a:lstStyle/>
        <a:p>
          <a:endParaRPr lang="fr-FR"/>
        </a:p>
      </dgm:t>
    </dgm:pt>
    <dgm:pt modelId="{63726C5B-CE35-4686-B6F9-250DA1424F2E}" type="sibTrans" cxnId="{F04948E1-E663-4D73-BC29-5AE737E8AFA6}">
      <dgm:prSet/>
      <dgm:spPr/>
      <dgm:t>
        <a:bodyPr/>
        <a:lstStyle/>
        <a:p>
          <a:endParaRPr lang="fr-FR"/>
        </a:p>
      </dgm:t>
    </dgm:pt>
    <dgm:pt modelId="{F35102AC-5097-43C1-A0E1-11195F735081}">
      <dgm:prSet phldrT="[Texte]"/>
      <dgm:spPr/>
      <dgm:t>
        <a:bodyPr/>
        <a:lstStyle/>
        <a:p>
          <a:r>
            <a:rPr lang="fr-FR" dirty="0" smtClean="0"/>
            <a:t>Hémoglobine(70%)- myoglobine- enzymes..</a:t>
          </a:r>
          <a:endParaRPr lang="fr-FR" dirty="0"/>
        </a:p>
      </dgm:t>
    </dgm:pt>
    <dgm:pt modelId="{948BDF26-6A3F-49E5-A2E5-A5BE81FC0D7D}" type="parTrans" cxnId="{15B0B769-4CF0-4A0F-9F18-EA87AD198BD5}">
      <dgm:prSet/>
      <dgm:spPr/>
      <dgm:t>
        <a:bodyPr/>
        <a:lstStyle/>
        <a:p>
          <a:endParaRPr lang="fr-FR"/>
        </a:p>
      </dgm:t>
    </dgm:pt>
    <dgm:pt modelId="{0B9039DB-79DD-450A-A650-C13BBEF09B41}" type="sibTrans" cxnId="{15B0B769-4CF0-4A0F-9F18-EA87AD198BD5}">
      <dgm:prSet/>
      <dgm:spPr/>
      <dgm:t>
        <a:bodyPr/>
        <a:lstStyle/>
        <a:p>
          <a:endParaRPr lang="fr-FR"/>
        </a:p>
      </dgm:t>
    </dgm:pt>
    <dgm:pt modelId="{69F2C66E-DDD0-4F49-B6F3-87529A05BE27}" type="pres">
      <dgm:prSet presAssocID="{8FC6A25B-EFC7-4A5A-8234-8B4489E393F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5A9E89-5541-4F0D-A703-8D72CAC3EDF1}" type="pres">
      <dgm:prSet presAssocID="{E3022C11-5579-488A-9D5F-8FD6FB729556}" presName="root1" presStyleCnt="0"/>
      <dgm:spPr/>
    </dgm:pt>
    <dgm:pt modelId="{1BA31128-78A0-4AAD-AD59-4D2539EC3FD3}" type="pres">
      <dgm:prSet presAssocID="{E3022C11-5579-488A-9D5F-8FD6FB72955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D593E4F-0A28-4EB4-BFB9-B0D9B5F4671D}" type="pres">
      <dgm:prSet presAssocID="{E3022C11-5579-488A-9D5F-8FD6FB729556}" presName="level2hierChild" presStyleCnt="0"/>
      <dgm:spPr/>
    </dgm:pt>
    <dgm:pt modelId="{FDDE9D56-F549-40AD-B82D-340DFC484E49}" type="pres">
      <dgm:prSet presAssocID="{CC1FF612-B8D9-468D-BE8D-92DF28E97BC7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39794B90-CA7F-4E74-AC7E-2E3541021A9D}" type="pres">
      <dgm:prSet presAssocID="{CC1FF612-B8D9-468D-BE8D-92DF28E97BC7}" presName="connTx" presStyleLbl="parChTrans1D2" presStyleIdx="0" presStyleCnt="2"/>
      <dgm:spPr/>
      <dgm:t>
        <a:bodyPr/>
        <a:lstStyle/>
        <a:p>
          <a:endParaRPr lang="fr-FR"/>
        </a:p>
      </dgm:t>
    </dgm:pt>
    <dgm:pt modelId="{E0377E82-69FE-4650-8531-B7F38077EF76}" type="pres">
      <dgm:prSet presAssocID="{733FA93C-6220-448E-88B5-0E7FC157E6DB}" presName="root2" presStyleCnt="0"/>
      <dgm:spPr/>
    </dgm:pt>
    <dgm:pt modelId="{879121CD-0F14-4B1F-98E7-203A46CB7966}" type="pres">
      <dgm:prSet presAssocID="{733FA93C-6220-448E-88B5-0E7FC157E6D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FD4237-9E5A-4DCF-BB08-72AC54DDFF8C}" type="pres">
      <dgm:prSet presAssocID="{733FA93C-6220-448E-88B5-0E7FC157E6DB}" presName="level3hierChild" presStyleCnt="0"/>
      <dgm:spPr/>
    </dgm:pt>
    <dgm:pt modelId="{79C12A42-EC91-4EB5-BF4B-51AEEAD3FEC5}" type="pres">
      <dgm:prSet presAssocID="{0804B0EF-BE39-481C-AEE9-2E61B3BB4894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A1140C41-2329-41B8-8A76-2BD85A5D76CB}" type="pres">
      <dgm:prSet presAssocID="{0804B0EF-BE39-481C-AEE9-2E61B3BB4894}" presName="connTx" presStyleLbl="parChTrans1D3" presStyleIdx="0" presStyleCnt="3"/>
      <dgm:spPr/>
      <dgm:t>
        <a:bodyPr/>
        <a:lstStyle/>
        <a:p>
          <a:endParaRPr lang="fr-FR"/>
        </a:p>
      </dgm:t>
    </dgm:pt>
    <dgm:pt modelId="{9AAC235B-4A2A-470A-B00F-2D74468176C1}" type="pres">
      <dgm:prSet presAssocID="{A5E7DAAB-FE38-439C-9335-F7E0407412BE}" presName="root2" presStyleCnt="0"/>
      <dgm:spPr/>
    </dgm:pt>
    <dgm:pt modelId="{452E1A5A-2449-401F-8BC5-7259B494625B}" type="pres">
      <dgm:prSet presAssocID="{A5E7DAAB-FE38-439C-9335-F7E0407412B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B1779B4-71DF-449D-A29D-A4515D3D77E5}" type="pres">
      <dgm:prSet presAssocID="{A5E7DAAB-FE38-439C-9335-F7E0407412BE}" presName="level3hierChild" presStyleCnt="0"/>
      <dgm:spPr/>
    </dgm:pt>
    <dgm:pt modelId="{798A9B47-070E-471B-9825-DAC843959925}" type="pres">
      <dgm:prSet presAssocID="{6E1FEE9F-6B70-435A-8571-190BEC35D5D9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23831764-324A-408D-A5D2-91DD3427D80E}" type="pres">
      <dgm:prSet presAssocID="{6E1FEE9F-6B70-435A-8571-190BEC35D5D9}" presName="connTx" presStyleLbl="parChTrans1D3" presStyleIdx="1" presStyleCnt="3"/>
      <dgm:spPr/>
      <dgm:t>
        <a:bodyPr/>
        <a:lstStyle/>
        <a:p>
          <a:endParaRPr lang="fr-FR"/>
        </a:p>
      </dgm:t>
    </dgm:pt>
    <dgm:pt modelId="{57486CDA-AF30-44F2-9664-9D73406EE7BB}" type="pres">
      <dgm:prSet presAssocID="{378B3192-1020-44E5-B7F4-3F54439CD102}" presName="root2" presStyleCnt="0"/>
      <dgm:spPr/>
    </dgm:pt>
    <dgm:pt modelId="{DFE952AA-201C-4A84-8DD9-87AD1270D36B}" type="pres">
      <dgm:prSet presAssocID="{378B3192-1020-44E5-B7F4-3F54439CD10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AEDAE0-22E9-471A-8948-0F92ABB091C0}" type="pres">
      <dgm:prSet presAssocID="{378B3192-1020-44E5-B7F4-3F54439CD102}" presName="level3hierChild" presStyleCnt="0"/>
      <dgm:spPr/>
    </dgm:pt>
    <dgm:pt modelId="{B07054D4-742C-45E9-A66D-7B1BB003D386}" type="pres">
      <dgm:prSet presAssocID="{F1F1E2E5-9AFC-4679-A3CC-5BB8822E1756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57B8DC9F-F749-4905-9E32-15549FDA28DE}" type="pres">
      <dgm:prSet presAssocID="{F1F1E2E5-9AFC-4679-A3CC-5BB8822E1756}" presName="connTx" presStyleLbl="parChTrans1D2" presStyleIdx="1" presStyleCnt="2"/>
      <dgm:spPr/>
      <dgm:t>
        <a:bodyPr/>
        <a:lstStyle/>
        <a:p>
          <a:endParaRPr lang="fr-FR"/>
        </a:p>
      </dgm:t>
    </dgm:pt>
    <dgm:pt modelId="{02050D24-121A-4C7F-81DD-13F2A4FA76CC}" type="pres">
      <dgm:prSet presAssocID="{CA769CB4-EBEA-47B2-8C13-7393A37395D0}" presName="root2" presStyleCnt="0"/>
      <dgm:spPr/>
    </dgm:pt>
    <dgm:pt modelId="{0AD9FBC3-A64D-4309-8DD6-87E79EE8697A}" type="pres">
      <dgm:prSet presAssocID="{CA769CB4-EBEA-47B2-8C13-7393A37395D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50DF29A-0AD0-4A3D-9D18-03EB1ACC8017}" type="pres">
      <dgm:prSet presAssocID="{CA769CB4-EBEA-47B2-8C13-7393A37395D0}" presName="level3hierChild" presStyleCnt="0"/>
      <dgm:spPr/>
    </dgm:pt>
    <dgm:pt modelId="{6C04E5A0-FF72-4311-B8EB-F599C0DC9F41}" type="pres">
      <dgm:prSet presAssocID="{948BDF26-6A3F-49E5-A2E5-A5BE81FC0D7D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5817F7D3-2DCE-4272-9B5A-F527C8DDB790}" type="pres">
      <dgm:prSet presAssocID="{948BDF26-6A3F-49E5-A2E5-A5BE81FC0D7D}" presName="connTx" presStyleLbl="parChTrans1D3" presStyleIdx="2" presStyleCnt="3"/>
      <dgm:spPr/>
      <dgm:t>
        <a:bodyPr/>
        <a:lstStyle/>
        <a:p>
          <a:endParaRPr lang="fr-FR"/>
        </a:p>
      </dgm:t>
    </dgm:pt>
    <dgm:pt modelId="{A243DC1F-8AD6-438D-88A9-FDCF35B6CDAE}" type="pres">
      <dgm:prSet presAssocID="{F35102AC-5097-43C1-A0E1-11195F735081}" presName="root2" presStyleCnt="0"/>
      <dgm:spPr/>
    </dgm:pt>
    <dgm:pt modelId="{5FE6611B-1BBD-4323-9D85-2A98A87BC06F}" type="pres">
      <dgm:prSet presAssocID="{F35102AC-5097-43C1-A0E1-11195F735081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5CB2C8-0AD1-4725-A092-7B7DA1E420B3}" type="pres">
      <dgm:prSet presAssocID="{F35102AC-5097-43C1-A0E1-11195F735081}" presName="level3hierChild" presStyleCnt="0"/>
      <dgm:spPr/>
    </dgm:pt>
  </dgm:ptLst>
  <dgm:cxnLst>
    <dgm:cxn modelId="{0CDF960E-2ACD-462C-AD00-E52F2D531148}" type="presOf" srcId="{6E1FEE9F-6B70-435A-8571-190BEC35D5D9}" destId="{23831764-324A-408D-A5D2-91DD3427D80E}" srcOrd="1" destOrd="0" presId="urn:microsoft.com/office/officeart/2005/8/layout/hierarchy2"/>
    <dgm:cxn modelId="{05C96370-8B61-4832-8E9D-23EE3A8DFF55}" type="presOf" srcId="{CC1FF612-B8D9-468D-BE8D-92DF28E97BC7}" destId="{FDDE9D56-F549-40AD-B82D-340DFC484E49}" srcOrd="0" destOrd="0" presId="urn:microsoft.com/office/officeart/2005/8/layout/hierarchy2"/>
    <dgm:cxn modelId="{11A6125D-E2FE-4E2D-941E-2AD31C7F33DB}" srcId="{E3022C11-5579-488A-9D5F-8FD6FB729556}" destId="{733FA93C-6220-448E-88B5-0E7FC157E6DB}" srcOrd="0" destOrd="0" parTransId="{CC1FF612-B8D9-468D-BE8D-92DF28E97BC7}" sibTransId="{2F33E1B1-98AB-4818-9D66-8BB46395EFD2}"/>
    <dgm:cxn modelId="{B171EA2D-4A2A-4A15-84F0-6C793F93A179}" type="presOf" srcId="{F1F1E2E5-9AFC-4679-A3CC-5BB8822E1756}" destId="{57B8DC9F-F749-4905-9E32-15549FDA28DE}" srcOrd="1" destOrd="0" presId="urn:microsoft.com/office/officeart/2005/8/layout/hierarchy2"/>
    <dgm:cxn modelId="{2220DCCF-2258-43E3-92ED-ED9053769C1D}" type="presOf" srcId="{733FA93C-6220-448E-88B5-0E7FC157E6DB}" destId="{879121CD-0F14-4B1F-98E7-203A46CB7966}" srcOrd="0" destOrd="0" presId="urn:microsoft.com/office/officeart/2005/8/layout/hierarchy2"/>
    <dgm:cxn modelId="{427804C0-8623-4232-B0BB-705C616E9FB3}" type="presOf" srcId="{CA769CB4-EBEA-47B2-8C13-7393A37395D0}" destId="{0AD9FBC3-A64D-4309-8DD6-87E79EE8697A}" srcOrd="0" destOrd="0" presId="urn:microsoft.com/office/officeart/2005/8/layout/hierarchy2"/>
    <dgm:cxn modelId="{7FE2BE17-CAAA-4F90-816A-8C10CC83AEF5}" type="presOf" srcId="{A5E7DAAB-FE38-439C-9335-F7E0407412BE}" destId="{452E1A5A-2449-401F-8BC5-7259B494625B}" srcOrd="0" destOrd="0" presId="urn:microsoft.com/office/officeart/2005/8/layout/hierarchy2"/>
    <dgm:cxn modelId="{C3F95391-A372-4BFA-93CB-8468DDD63036}" type="presOf" srcId="{378B3192-1020-44E5-B7F4-3F54439CD102}" destId="{DFE952AA-201C-4A84-8DD9-87AD1270D36B}" srcOrd="0" destOrd="0" presId="urn:microsoft.com/office/officeart/2005/8/layout/hierarchy2"/>
    <dgm:cxn modelId="{06D02EF5-E633-4E6E-8A56-538073CF3BD1}" srcId="{733FA93C-6220-448E-88B5-0E7FC157E6DB}" destId="{A5E7DAAB-FE38-439C-9335-F7E0407412BE}" srcOrd="0" destOrd="0" parTransId="{0804B0EF-BE39-481C-AEE9-2E61B3BB4894}" sibTransId="{3200D4C1-347B-45AF-8CCF-62C7CA0099DF}"/>
    <dgm:cxn modelId="{6CB14116-47BC-486B-B893-F29030787CEE}" type="presOf" srcId="{0804B0EF-BE39-481C-AEE9-2E61B3BB4894}" destId="{79C12A42-EC91-4EB5-BF4B-51AEEAD3FEC5}" srcOrd="0" destOrd="0" presId="urn:microsoft.com/office/officeart/2005/8/layout/hierarchy2"/>
    <dgm:cxn modelId="{15B0B769-4CF0-4A0F-9F18-EA87AD198BD5}" srcId="{CA769CB4-EBEA-47B2-8C13-7393A37395D0}" destId="{F35102AC-5097-43C1-A0E1-11195F735081}" srcOrd="0" destOrd="0" parTransId="{948BDF26-6A3F-49E5-A2E5-A5BE81FC0D7D}" sibTransId="{0B9039DB-79DD-450A-A650-C13BBEF09B41}"/>
    <dgm:cxn modelId="{96DA27C5-2561-4E08-877A-631E195E5C93}" type="presOf" srcId="{F35102AC-5097-43C1-A0E1-11195F735081}" destId="{5FE6611B-1BBD-4323-9D85-2A98A87BC06F}" srcOrd="0" destOrd="0" presId="urn:microsoft.com/office/officeart/2005/8/layout/hierarchy2"/>
    <dgm:cxn modelId="{F04948E1-E663-4D73-BC29-5AE737E8AFA6}" srcId="{E3022C11-5579-488A-9D5F-8FD6FB729556}" destId="{CA769CB4-EBEA-47B2-8C13-7393A37395D0}" srcOrd="1" destOrd="0" parTransId="{F1F1E2E5-9AFC-4679-A3CC-5BB8822E1756}" sibTransId="{63726C5B-CE35-4686-B6F9-250DA1424F2E}"/>
    <dgm:cxn modelId="{77C4E647-FCA5-42BE-AA75-C719449AFC7F}" type="presOf" srcId="{CC1FF612-B8D9-468D-BE8D-92DF28E97BC7}" destId="{39794B90-CA7F-4E74-AC7E-2E3541021A9D}" srcOrd="1" destOrd="0" presId="urn:microsoft.com/office/officeart/2005/8/layout/hierarchy2"/>
    <dgm:cxn modelId="{69250057-D61F-4C82-9C23-44699730D4E4}" type="presOf" srcId="{6E1FEE9F-6B70-435A-8571-190BEC35D5D9}" destId="{798A9B47-070E-471B-9825-DAC843959925}" srcOrd="0" destOrd="0" presId="urn:microsoft.com/office/officeart/2005/8/layout/hierarchy2"/>
    <dgm:cxn modelId="{02251ECB-ECB1-4C35-B146-B138BF99278F}" type="presOf" srcId="{E3022C11-5579-488A-9D5F-8FD6FB729556}" destId="{1BA31128-78A0-4AAD-AD59-4D2539EC3FD3}" srcOrd="0" destOrd="0" presId="urn:microsoft.com/office/officeart/2005/8/layout/hierarchy2"/>
    <dgm:cxn modelId="{F1175A49-7FBA-49EB-B052-D4F8ADC854F0}" srcId="{8FC6A25B-EFC7-4A5A-8234-8B4489E393FC}" destId="{E3022C11-5579-488A-9D5F-8FD6FB729556}" srcOrd="0" destOrd="0" parTransId="{E840C0D5-12C6-45CB-BF2E-FB09EC7FFDDB}" sibTransId="{A8D58753-D999-4EA9-94F6-A13A924FB2EB}"/>
    <dgm:cxn modelId="{39C2C1BE-E132-4A51-AED8-2B17887624A3}" type="presOf" srcId="{F1F1E2E5-9AFC-4679-A3CC-5BB8822E1756}" destId="{B07054D4-742C-45E9-A66D-7B1BB003D386}" srcOrd="0" destOrd="0" presId="urn:microsoft.com/office/officeart/2005/8/layout/hierarchy2"/>
    <dgm:cxn modelId="{204773C8-1DB3-46E1-B9BD-9E0871A875BC}" type="presOf" srcId="{0804B0EF-BE39-481C-AEE9-2E61B3BB4894}" destId="{A1140C41-2329-41B8-8A76-2BD85A5D76CB}" srcOrd="1" destOrd="0" presId="urn:microsoft.com/office/officeart/2005/8/layout/hierarchy2"/>
    <dgm:cxn modelId="{E676931C-DF12-4931-B521-6A44D58BD5A5}" type="presOf" srcId="{948BDF26-6A3F-49E5-A2E5-A5BE81FC0D7D}" destId="{5817F7D3-2DCE-4272-9B5A-F527C8DDB790}" srcOrd="1" destOrd="0" presId="urn:microsoft.com/office/officeart/2005/8/layout/hierarchy2"/>
    <dgm:cxn modelId="{F05E4A7C-43EE-4FD8-8239-0E5BCCC8FD92}" type="presOf" srcId="{948BDF26-6A3F-49E5-A2E5-A5BE81FC0D7D}" destId="{6C04E5A0-FF72-4311-B8EB-F599C0DC9F41}" srcOrd="0" destOrd="0" presId="urn:microsoft.com/office/officeart/2005/8/layout/hierarchy2"/>
    <dgm:cxn modelId="{BA80569C-5788-4823-8B53-D9962BCD47EC}" srcId="{733FA93C-6220-448E-88B5-0E7FC157E6DB}" destId="{378B3192-1020-44E5-B7F4-3F54439CD102}" srcOrd="1" destOrd="0" parTransId="{6E1FEE9F-6B70-435A-8571-190BEC35D5D9}" sibTransId="{F76010A3-EA5F-4899-A811-27005EAABFBB}"/>
    <dgm:cxn modelId="{00B90B3B-1E3B-4C43-93DA-35BADE71F144}" type="presOf" srcId="{8FC6A25B-EFC7-4A5A-8234-8B4489E393FC}" destId="{69F2C66E-DDD0-4F49-B6F3-87529A05BE27}" srcOrd="0" destOrd="0" presId="urn:microsoft.com/office/officeart/2005/8/layout/hierarchy2"/>
    <dgm:cxn modelId="{86A9BD7E-FE4A-41E8-AB0B-F34817866F43}" type="presParOf" srcId="{69F2C66E-DDD0-4F49-B6F3-87529A05BE27}" destId="{095A9E89-5541-4F0D-A703-8D72CAC3EDF1}" srcOrd="0" destOrd="0" presId="urn:microsoft.com/office/officeart/2005/8/layout/hierarchy2"/>
    <dgm:cxn modelId="{775942E0-38A0-4DBB-8C8F-8D2A309944F5}" type="presParOf" srcId="{095A9E89-5541-4F0D-A703-8D72CAC3EDF1}" destId="{1BA31128-78A0-4AAD-AD59-4D2539EC3FD3}" srcOrd="0" destOrd="0" presId="urn:microsoft.com/office/officeart/2005/8/layout/hierarchy2"/>
    <dgm:cxn modelId="{C9359F7E-DE9A-48F3-A5CA-26C86C257DBC}" type="presParOf" srcId="{095A9E89-5541-4F0D-A703-8D72CAC3EDF1}" destId="{3D593E4F-0A28-4EB4-BFB9-B0D9B5F4671D}" srcOrd="1" destOrd="0" presId="urn:microsoft.com/office/officeart/2005/8/layout/hierarchy2"/>
    <dgm:cxn modelId="{437C7F8D-9D51-4BCA-A154-63B1DDDBC257}" type="presParOf" srcId="{3D593E4F-0A28-4EB4-BFB9-B0D9B5F4671D}" destId="{FDDE9D56-F549-40AD-B82D-340DFC484E49}" srcOrd="0" destOrd="0" presId="urn:microsoft.com/office/officeart/2005/8/layout/hierarchy2"/>
    <dgm:cxn modelId="{9B6640AB-83FF-477C-AE04-FFCFF5392F41}" type="presParOf" srcId="{FDDE9D56-F549-40AD-B82D-340DFC484E49}" destId="{39794B90-CA7F-4E74-AC7E-2E3541021A9D}" srcOrd="0" destOrd="0" presId="urn:microsoft.com/office/officeart/2005/8/layout/hierarchy2"/>
    <dgm:cxn modelId="{8970FA6D-38B2-4E8D-B394-2AACE2671C7F}" type="presParOf" srcId="{3D593E4F-0A28-4EB4-BFB9-B0D9B5F4671D}" destId="{E0377E82-69FE-4650-8531-B7F38077EF76}" srcOrd="1" destOrd="0" presId="urn:microsoft.com/office/officeart/2005/8/layout/hierarchy2"/>
    <dgm:cxn modelId="{FA5CA54D-7B39-4F06-9380-237E4FA2A779}" type="presParOf" srcId="{E0377E82-69FE-4650-8531-B7F38077EF76}" destId="{879121CD-0F14-4B1F-98E7-203A46CB7966}" srcOrd="0" destOrd="0" presId="urn:microsoft.com/office/officeart/2005/8/layout/hierarchy2"/>
    <dgm:cxn modelId="{603237F1-E1D2-4BEC-8477-62A00BE9DD6E}" type="presParOf" srcId="{E0377E82-69FE-4650-8531-B7F38077EF76}" destId="{2CFD4237-9E5A-4DCF-BB08-72AC54DDFF8C}" srcOrd="1" destOrd="0" presId="urn:microsoft.com/office/officeart/2005/8/layout/hierarchy2"/>
    <dgm:cxn modelId="{E9C0256B-71AF-4058-A828-B5A75E4F3ED2}" type="presParOf" srcId="{2CFD4237-9E5A-4DCF-BB08-72AC54DDFF8C}" destId="{79C12A42-EC91-4EB5-BF4B-51AEEAD3FEC5}" srcOrd="0" destOrd="0" presId="urn:microsoft.com/office/officeart/2005/8/layout/hierarchy2"/>
    <dgm:cxn modelId="{293BEA42-C9E2-48B5-8EF0-414D202A7368}" type="presParOf" srcId="{79C12A42-EC91-4EB5-BF4B-51AEEAD3FEC5}" destId="{A1140C41-2329-41B8-8A76-2BD85A5D76CB}" srcOrd="0" destOrd="0" presId="urn:microsoft.com/office/officeart/2005/8/layout/hierarchy2"/>
    <dgm:cxn modelId="{7D2EBAEC-27F7-43D9-BF78-F594DB98C988}" type="presParOf" srcId="{2CFD4237-9E5A-4DCF-BB08-72AC54DDFF8C}" destId="{9AAC235B-4A2A-470A-B00F-2D74468176C1}" srcOrd="1" destOrd="0" presId="urn:microsoft.com/office/officeart/2005/8/layout/hierarchy2"/>
    <dgm:cxn modelId="{2EE558FC-F5CA-468E-BD1D-681CD96FFF1C}" type="presParOf" srcId="{9AAC235B-4A2A-470A-B00F-2D74468176C1}" destId="{452E1A5A-2449-401F-8BC5-7259B494625B}" srcOrd="0" destOrd="0" presId="urn:microsoft.com/office/officeart/2005/8/layout/hierarchy2"/>
    <dgm:cxn modelId="{FE00DE12-DD61-46AE-89C3-7F298A42AA8A}" type="presParOf" srcId="{9AAC235B-4A2A-470A-B00F-2D74468176C1}" destId="{1B1779B4-71DF-449D-A29D-A4515D3D77E5}" srcOrd="1" destOrd="0" presId="urn:microsoft.com/office/officeart/2005/8/layout/hierarchy2"/>
    <dgm:cxn modelId="{8E7677D0-29E5-45FE-B659-9E6EBAD8440D}" type="presParOf" srcId="{2CFD4237-9E5A-4DCF-BB08-72AC54DDFF8C}" destId="{798A9B47-070E-471B-9825-DAC843959925}" srcOrd="2" destOrd="0" presId="urn:microsoft.com/office/officeart/2005/8/layout/hierarchy2"/>
    <dgm:cxn modelId="{A008F8B9-0657-4E38-AF2C-1581E19E31E8}" type="presParOf" srcId="{798A9B47-070E-471B-9825-DAC843959925}" destId="{23831764-324A-408D-A5D2-91DD3427D80E}" srcOrd="0" destOrd="0" presId="urn:microsoft.com/office/officeart/2005/8/layout/hierarchy2"/>
    <dgm:cxn modelId="{95055F1F-E6C2-478D-9696-8E534B80BF7E}" type="presParOf" srcId="{2CFD4237-9E5A-4DCF-BB08-72AC54DDFF8C}" destId="{57486CDA-AF30-44F2-9664-9D73406EE7BB}" srcOrd="3" destOrd="0" presId="urn:microsoft.com/office/officeart/2005/8/layout/hierarchy2"/>
    <dgm:cxn modelId="{ACB9CC86-5053-4064-B093-DF343B372F7B}" type="presParOf" srcId="{57486CDA-AF30-44F2-9664-9D73406EE7BB}" destId="{DFE952AA-201C-4A84-8DD9-87AD1270D36B}" srcOrd="0" destOrd="0" presId="urn:microsoft.com/office/officeart/2005/8/layout/hierarchy2"/>
    <dgm:cxn modelId="{49693469-C136-4167-81EE-551CCF45DA0E}" type="presParOf" srcId="{57486CDA-AF30-44F2-9664-9D73406EE7BB}" destId="{2AAEDAE0-22E9-471A-8948-0F92ABB091C0}" srcOrd="1" destOrd="0" presId="urn:microsoft.com/office/officeart/2005/8/layout/hierarchy2"/>
    <dgm:cxn modelId="{FB52B81A-7AC9-4E9E-8BF4-5E40F844AC30}" type="presParOf" srcId="{3D593E4F-0A28-4EB4-BFB9-B0D9B5F4671D}" destId="{B07054D4-742C-45E9-A66D-7B1BB003D386}" srcOrd="2" destOrd="0" presId="urn:microsoft.com/office/officeart/2005/8/layout/hierarchy2"/>
    <dgm:cxn modelId="{8C36A99E-7B6C-4014-8057-EC6BFEFE8AC2}" type="presParOf" srcId="{B07054D4-742C-45E9-A66D-7B1BB003D386}" destId="{57B8DC9F-F749-4905-9E32-15549FDA28DE}" srcOrd="0" destOrd="0" presId="urn:microsoft.com/office/officeart/2005/8/layout/hierarchy2"/>
    <dgm:cxn modelId="{E41284CB-2C12-4844-BAAB-69E9F5A19D62}" type="presParOf" srcId="{3D593E4F-0A28-4EB4-BFB9-B0D9B5F4671D}" destId="{02050D24-121A-4C7F-81DD-13F2A4FA76CC}" srcOrd="3" destOrd="0" presId="urn:microsoft.com/office/officeart/2005/8/layout/hierarchy2"/>
    <dgm:cxn modelId="{147BCD39-0DDE-46F1-AEB4-F72CE5060E46}" type="presParOf" srcId="{02050D24-121A-4C7F-81DD-13F2A4FA76CC}" destId="{0AD9FBC3-A64D-4309-8DD6-87E79EE8697A}" srcOrd="0" destOrd="0" presId="urn:microsoft.com/office/officeart/2005/8/layout/hierarchy2"/>
    <dgm:cxn modelId="{02B5C2E4-62BB-4151-A521-1A00CE17A6C2}" type="presParOf" srcId="{02050D24-121A-4C7F-81DD-13F2A4FA76CC}" destId="{950DF29A-0AD0-4A3D-9D18-03EB1ACC8017}" srcOrd="1" destOrd="0" presId="urn:microsoft.com/office/officeart/2005/8/layout/hierarchy2"/>
    <dgm:cxn modelId="{3EEAA6C0-301A-4D4F-A4C0-F5B00EA86A25}" type="presParOf" srcId="{950DF29A-0AD0-4A3D-9D18-03EB1ACC8017}" destId="{6C04E5A0-FF72-4311-B8EB-F599C0DC9F41}" srcOrd="0" destOrd="0" presId="urn:microsoft.com/office/officeart/2005/8/layout/hierarchy2"/>
    <dgm:cxn modelId="{648EBC07-C3A7-4440-B856-337983260582}" type="presParOf" srcId="{6C04E5A0-FF72-4311-B8EB-F599C0DC9F41}" destId="{5817F7D3-2DCE-4272-9B5A-F527C8DDB790}" srcOrd="0" destOrd="0" presId="urn:microsoft.com/office/officeart/2005/8/layout/hierarchy2"/>
    <dgm:cxn modelId="{EF45FF08-2382-4C16-AA7F-1D7E1FAF9B48}" type="presParOf" srcId="{950DF29A-0AD0-4A3D-9D18-03EB1ACC8017}" destId="{A243DC1F-8AD6-438D-88A9-FDCF35B6CDAE}" srcOrd="1" destOrd="0" presId="urn:microsoft.com/office/officeart/2005/8/layout/hierarchy2"/>
    <dgm:cxn modelId="{1C345FD1-DC40-48B0-A320-6FE39E3B9074}" type="presParOf" srcId="{A243DC1F-8AD6-438D-88A9-FDCF35B6CDAE}" destId="{5FE6611B-1BBD-4323-9D85-2A98A87BC06F}" srcOrd="0" destOrd="0" presId="urn:microsoft.com/office/officeart/2005/8/layout/hierarchy2"/>
    <dgm:cxn modelId="{09CF8255-27A4-410B-BEF3-D9FA47FF4F8A}" type="presParOf" srcId="{A243DC1F-8AD6-438D-88A9-FDCF35B6CDAE}" destId="{2E5CB2C8-0AD1-4725-A092-7B7DA1E420B3}" srcOrd="1" destOrd="0" presId="urn:microsoft.com/office/officeart/2005/8/layout/hierarchy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302B3E-ED8B-4AB5-9752-16334388852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5C67A6-E6C4-483A-B759-00B18B68B8FE}">
      <dgm:prSet phldrT="[Texte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 smtClean="0"/>
            <a:t>Malabsorption: +++</a:t>
          </a:r>
          <a:endParaRPr lang="fr-FR" b="1" dirty="0"/>
        </a:p>
      </dgm:t>
    </dgm:pt>
    <dgm:pt modelId="{3B7C9EBD-AECE-44EF-9C21-91F223FEA79C}" type="parTrans" cxnId="{2A6305E5-9CE3-4C96-9D21-C89DDF55874B}">
      <dgm:prSet/>
      <dgm:spPr/>
      <dgm:t>
        <a:bodyPr/>
        <a:lstStyle/>
        <a:p>
          <a:endParaRPr lang="fr-FR"/>
        </a:p>
      </dgm:t>
    </dgm:pt>
    <dgm:pt modelId="{C54E34F8-2B9F-4313-B207-66BB1A99044F}" type="sibTrans" cxnId="{2A6305E5-9CE3-4C96-9D21-C89DDF55874B}">
      <dgm:prSet/>
      <dgm:spPr/>
      <dgm:t>
        <a:bodyPr/>
        <a:lstStyle/>
        <a:p>
          <a:endParaRPr lang="fr-FR"/>
        </a:p>
      </dgm:t>
    </dgm:pt>
    <dgm:pt modelId="{782957B5-4052-4725-9CEA-1EFF7CB76E6B}">
      <dgm:prSet phldrT="[Texte]"/>
      <dgm:spPr/>
      <dgm:t>
        <a:bodyPr/>
        <a:lstStyle/>
        <a:p>
          <a:r>
            <a:rPr lang="fr-FR" dirty="0" smtClean="0"/>
            <a:t>Origine gastrique: (Déficit en FI) La maladie de Biermer: gastrite atrophique fundique d’origine auto-immune/ gastrectomie totale et partielle/causes constitutionnelles (déficit congénital en FI)</a:t>
          </a:r>
          <a:endParaRPr lang="fr-FR" dirty="0"/>
        </a:p>
      </dgm:t>
    </dgm:pt>
    <dgm:pt modelId="{3782E050-6655-4524-8311-710668F51627}" type="parTrans" cxnId="{D9DB4A40-6B3D-4582-96A7-B610FD90C2A8}">
      <dgm:prSet/>
      <dgm:spPr/>
      <dgm:t>
        <a:bodyPr/>
        <a:lstStyle/>
        <a:p>
          <a:endParaRPr lang="fr-FR"/>
        </a:p>
      </dgm:t>
    </dgm:pt>
    <dgm:pt modelId="{9F3E15F0-F55D-4CC4-95CE-B7358D7CD18B}" type="sibTrans" cxnId="{D9DB4A40-6B3D-4582-96A7-B610FD90C2A8}">
      <dgm:prSet/>
      <dgm:spPr/>
      <dgm:t>
        <a:bodyPr/>
        <a:lstStyle/>
        <a:p>
          <a:endParaRPr lang="fr-FR"/>
        </a:p>
      </dgm:t>
    </dgm:pt>
    <dgm:pt modelId="{AFE584B3-D3BD-4EBF-BD00-7B90842E1A5D}">
      <dgm:prSet phldrT="[Texte]"/>
      <dgm:spPr/>
      <dgm:t>
        <a:bodyPr/>
        <a:lstStyle/>
        <a:p>
          <a:r>
            <a:rPr lang="fr-FR" dirty="0" smtClean="0"/>
            <a:t>Origine Intestinale: Résections iléales ou shunts, pullulations microbiennes sur anse borgne ou diverticulose, LMNH du grêle et maladie de Crohn</a:t>
          </a:r>
          <a:endParaRPr lang="fr-FR" dirty="0"/>
        </a:p>
      </dgm:t>
    </dgm:pt>
    <dgm:pt modelId="{36970A2C-33DE-4D94-88D5-2E541CC68FF8}" type="parTrans" cxnId="{8DFAE94A-6DFB-4060-AEC4-1ABC98C11B03}">
      <dgm:prSet/>
      <dgm:spPr/>
      <dgm:t>
        <a:bodyPr/>
        <a:lstStyle/>
        <a:p>
          <a:endParaRPr lang="fr-FR"/>
        </a:p>
      </dgm:t>
    </dgm:pt>
    <dgm:pt modelId="{905DA397-C480-44C5-9A76-61CC7AB2E0C6}" type="sibTrans" cxnId="{8DFAE94A-6DFB-4060-AEC4-1ABC98C11B03}">
      <dgm:prSet/>
      <dgm:spPr/>
      <dgm:t>
        <a:bodyPr/>
        <a:lstStyle/>
        <a:p>
          <a:endParaRPr lang="fr-FR"/>
        </a:p>
      </dgm:t>
    </dgm:pt>
    <dgm:pt modelId="{F3C2CA20-C71F-4DBC-8906-D69D959C513D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Carence d’apport</a:t>
          </a:r>
          <a:endParaRPr lang="fr-FR" b="1" dirty="0"/>
        </a:p>
      </dgm:t>
    </dgm:pt>
    <dgm:pt modelId="{6353B880-9542-4207-9D68-7F829128A2C0}" type="parTrans" cxnId="{7EDD53D8-438F-4A5C-9558-E0BEDC5D2422}">
      <dgm:prSet/>
      <dgm:spPr/>
      <dgm:t>
        <a:bodyPr/>
        <a:lstStyle/>
        <a:p>
          <a:endParaRPr lang="fr-FR"/>
        </a:p>
      </dgm:t>
    </dgm:pt>
    <dgm:pt modelId="{E0FADCC7-A473-4CC6-8A4E-62DFEA45F467}" type="sibTrans" cxnId="{7EDD53D8-438F-4A5C-9558-E0BEDC5D2422}">
      <dgm:prSet/>
      <dgm:spPr/>
      <dgm:t>
        <a:bodyPr/>
        <a:lstStyle/>
        <a:p>
          <a:endParaRPr lang="fr-FR"/>
        </a:p>
      </dgm:t>
    </dgm:pt>
    <dgm:pt modelId="{BE67A917-CC88-4F82-9850-BCCB811B85F9}">
      <dgm:prSet phldrT="[Texte]"/>
      <dgm:spPr/>
      <dgm:t>
        <a:bodyPr/>
        <a:lstStyle/>
        <a:p>
          <a:r>
            <a:rPr lang="fr-FR" dirty="0" smtClean="0"/>
            <a:t>exceptionnelle, végétarien strict après plusieurs années d’évolution</a:t>
          </a:r>
          <a:endParaRPr lang="fr-FR" dirty="0"/>
        </a:p>
      </dgm:t>
    </dgm:pt>
    <dgm:pt modelId="{5B7474A9-7173-4648-ADE7-0AA51545556C}" type="parTrans" cxnId="{CFD79B2D-8DAA-4694-9413-46508E281843}">
      <dgm:prSet/>
      <dgm:spPr/>
      <dgm:t>
        <a:bodyPr/>
        <a:lstStyle/>
        <a:p>
          <a:endParaRPr lang="fr-FR"/>
        </a:p>
      </dgm:t>
    </dgm:pt>
    <dgm:pt modelId="{C5E5CF6B-A58A-44FB-B66D-8D18D7DCF33B}" type="sibTrans" cxnId="{CFD79B2D-8DAA-4694-9413-46508E281843}">
      <dgm:prSet/>
      <dgm:spPr/>
      <dgm:t>
        <a:bodyPr/>
        <a:lstStyle/>
        <a:p>
          <a:endParaRPr lang="fr-FR"/>
        </a:p>
      </dgm:t>
    </dgm:pt>
    <dgm:pt modelId="{A76F9D7B-671E-469E-A4E1-F03AA544CC2D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transport</a:t>
          </a:r>
          <a:endParaRPr lang="fr-FR" b="1" dirty="0"/>
        </a:p>
      </dgm:t>
    </dgm:pt>
    <dgm:pt modelId="{60C73687-B59C-49FE-AE2A-AA17A8FF3077}" type="parTrans" cxnId="{9C68849B-65A5-463A-AA4A-181160A6BBFF}">
      <dgm:prSet/>
      <dgm:spPr/>
      <dgm:t>
        <a:bodyPr/>
        <a:lstStyle/>
        <a:p>
          <a:endParaRPr lang="fr-FR"/>
        </a:p>
      </dgm:t>
    </dgm:pt>
    <dgm:pt modelId="{8F764E8B-E82D-4A05-A352-F68B2B5BAA69}" type="sibTrans" cxnId="{9C68849B-65A5-463A-AA4A-181160A6BBFF}">
      <dgm:prSet/>
      <dgm:spPr/>
      <dgm:t>
        <a:bodyPr/>
        <a:lstStyle/>
        <a:p>
          <a:endParaRPr lang="fr-FR"/>
        </a:p>
      </dgm:t>
    </dgm:pt>
    <dgm:pt modelId="{D6CC1828-CBB4-4378-A540-67C72F317B14}">
      <dgm:prSet phldrT="[Texte]"/>
      <dgm:spPr/>
      <dgm:t>
        <a:bodyPr/>
        <a:lstStyle/>
        <a:p>
          <a:r>
            <a:rPr lang="fr-FR" dirty="0" smtClean="0"/>
            <a:t> déficit congénital en Transcobalamine II.</a:t>
          </a:r>
          <a:endParaRPr lang="fr-FR" dirty="0"/>
        </a:p>
      </dgm:t>
    </dgm:pt>
    <dgm:pt modelId="{8581625D-45E2-4449-963A-0568B9648E09}" type="parTrans" cxnId="{B792CA8A-760B-4FE1-BC98-A04128FCBC42}">
      <dgm:prSet/>
      <dgm:spPr/>
      <dgm:t>
        <a:bodyPr/>
        <a:lstStyle/>
        <a:p>
          <a:endParaRPr lang="fr-FR"/>
        </a:p>
      </dgm:t>
    </dgm:pt>
    <dgm:pt modelId="{AB4DAE2D-9D14-4A42-8A50-BF9305F00742}" type="sibTrans" cxnId="{B792CA8A-760B-4FE1-BC98-A04128FCBC42}">
      <dgm:prSet/>
      <dgm:spPr/>
      <dgm:t>
        <a:bodyPr/>
        <a:lstStyle/>
        <a:p>
          <a:endParaRPr lang="fr-FR"/>
        </a:p>
      </dgm:t>
    </dgm:pt>
    <dgm:pt modelId="{56DF75BA-00B2-44F1-924D-9AD235CE592E}" type="pres">
      <dgm:prSet presAssocID="{A2302B3E-ED8B-4AB5-9752-1633438885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3463161-7D25-46AD-B0F3-13956000D136}" type="pres">
      <dgm:prSet presAssocID="{385C67A6-E6C4-483A-B759-00B18B68B8FE}" presName="composite" presStyleCnt="0"/>
      <dgm:spPr/>
    </dgm:pt>
    <dgm:pt modelId="{F514DAE9-8E3B-4FEE-8444-3FD535AED568}" type="pres">
      <dgm:prSet presAssocID="{385C67A6-E6C4-483A-B759-00B18B68B8FE}" presName="parentText" presStyleLbl="alignNode1" presStyleIdx="0" presStyleCnt="3" custScaleY="111617" custLinFactNeighborX="0" custLinFactNeighborY="-7056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9C431C-3F25-411B-85DB-75065AB4A302}" type="pres">
      <dgm:prSet presAssocID="{385C67A6-E6C4-483A-B759-00B18B68B8FE}" presName="descendantText" presStyleLbl="alignAcc1" presStyleIdx="0" presStyleCnt="3" custScaleY="139813" custLinFactY="-5080" custLinFactNeighborX="-36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D87140-F4E6-41FE-A4D8-CA9E19E04EDC}" type="pres">
      <dgm:prSet presAssocID="{C54E34F8-2B9F-4313-B207-66BB1A99044F}" presName="sp" presStyleCnt="0"/>
      <dgm:spPr/>
    </dgm:pt>
    <dgm:pt modelId="{F78AE583-E5AF-46E7-A498-4D0C0CFD2BC5}" type="pres">
      <dgm:prSet presAssocID="{F3C2CA20-C71F-4DBC-8906-D69D959C513D}" presName="composite" presStyleCnt="0"/>
      <dgm:spPr/>
    </dgm:pt>
    <dgm:pt modelId="{0BE6B975-0D31-4720-B155-21E6F1F990CF}" type="pres">
      <dgm:prSet presAssocID="{F3C2CA20-C71F-4DBC-8906-D69D959C513D}" presName="parentText" presStyleLbl="alignNode1" presStyleIdx="1" presStyleCnt="3" custScaleY="51062" custLinFactNeighborY="-1032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1487BD-D77D-4431-8D5E-54523D4660FC}" type="pres">
      <dgm:prSet presAssocID="{F3C2CA20-C71F-4DBC-8906-D69D959C513D}" presName="descendantText" presStyleLbl="alignAcc1" presStyleIdx="1" presStyleCnt="3" custScaleX="96852" custScaleY="71666" custLinFactNeighborX="-1328" custLinFactNeighborY="-407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3E2059-3ECD-4955-A1F2-7D053F467F7F}" type="pres">
      <dgm:prSet presAssocID="{E0FADCC7-A473-4CC6-8A4E-62DFEA45F467}" presName="sp" presStyleCnt="0"/>
      <dgm:spPr/>
    </dgm:pt>
    <dgm:pt modelId="{206BC973-C88D-4840-84E8-5C0488AA33E9}" type="pres">
      <dgm:prSet presAssocID="{A76F9D7B-671E-469E-A4E1-F03AA544CC2D}" presName="composite" presStyleCnt="0"/>
      <dgm:spPr/>
    </dgm:pt>
    <dgm:pt modelId="{5C79E2CD-F01F-4930-812E-42C33082A4F8}" type="pres">
      <dgm:prSet presAssocID="{A76F9D7B-671E-469E-A4E1-F03AA544CC2D}" presName="parentText" presStyleLbl="alignNode1" presStyleIdx="2" presStyleCnt="3" custScaleY="56772" custLinFactNeighborY="5203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FBA8BD-8636-4A4C-97AC-89A7658F59E9}" type="pres">
      <dgm:prSet presAssocID="{A76F9D7B-671E-469E-A4E1-F03AA544CC2D}" presName="descendantText" presStyleLbl="alignAcc1" presStyleIdx="2" presStyleCnt="3" custScaleY="70893" custLinFactNeighborX="602" custLinFactNeighborY="655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EAE30F-E62F-4E94-8973-F8D8625AB5C8}" type="presOf" srcId="{D6CC1828-CBB4-4378-A540-67C72F317B14}" destId="{0EFBA8BD-8636-4A4C-97AC-89A7658F59E9}" srcOrd="0" destOrd="0" presId="urn:microsoft.com/office/officeart/2005/8/layout/chevron2"/>
    <dgm:cxn modelId="{CFD79B2D-8DAA-4694-9413-46508E281843}" srcId="{F3C2CA20-C71F-4DBC-8906-D69D959C513D}" destId="{BE67A917-CC88-4F82-9850-BCCB811B85F9}" srcOrd="0" destOrd="0" parTransId="{5B7474A9-7173-4648-ADE7-0AA51545556C}" sibTransId="{C5E5CF6B-A58A-44FB-B66D-8D18D7DCF33B}"/>
    <dgm:cxn modelId="{B792CA8A-760B-4FE1-BC98-A04128FCBC42}" srcId="{A76F9D7B-671E-469E-A4E1-F03AA544CC2D}" destId="{D6CC1828-CBB4-4378-A540-67C72F317B14}" srcOrd="0" destOrd="0" parTransId="{8581625D-45E2-4449-963A-0568B9648E09}" sibTransId="{AB4DAE2D-9D14-4A42-8A50-BF9305F00742}"/>
    <dgm:cxn modelId="{5A866194-BBF1-4973-AA01-545B794B4DFF}" type="presOf" srcId="{A76F9D7B-671E-469E-A4E1-F03AA544CC2D}" destId="{5C79E2CD-F01F-4930-812E-42C33082A4F8}" srcOrd="0" destOrd="0" presId="urn:microsoft.com/office/officeart/2005/8/layout/chevron2"/>
    <dgm:cxn modelId="{747C20EB-AF35-4F7D-B5C9-7E4BC26F7DF9}" type="presOf" srcId="{A2302B3E-ED8B-4AB5-9752-163343888525}" destId="{56DF75BA-00B2-44F1-924D-9AD235CE592E}" srcOrd="0" destOrd="0" presId="urn:microsoft.com/office/officeart/2005/8/layout/chevron2"/>
    <dgm:cxn modelId="{5A926CC3-AAE2-4666-9951-B20755D8B758}" type="presOf" srcId="{385C67A6-E6C4-483A-B759-00B18B68B8FE}" destId="{F514DAE9-8E3B-4FEE-8444-3FD535AED568}" srcOrd="0" destOrd="0" presId="urn:microsoft.com/office/officeart/2005/8/layout/chevron2"/>
    <dgm:cxn modelId="{8DFAE94A-6DFB-4060-AEC4-1ABC98C11B03}" srcId="{385C67A6-E6C4-483A-B759-00B18B68B8FE}" destId="{AFE584B3-D3BD-4EBF-BD00-7B90842E1A5D}" srcOrd="1" destOrd="0" parTransId="{36970A2C-33DE-4D94-88D5-2E541CC68FF8}" sibTransId="{905DA397-C480-44C5-9A76-61CC7AB2E0C6}"/>
    <dgm:cxn modelId="{D9DB4A40-6B3D-4582-96A7-B610FD90C2A8}" srcId="{385C67A6-E6C4-483A-B759-00B18B68B8FE}" destId="{782957B5-4052-4725-9CEA-1EFF7CB76E6B}" srcOrd="0" destOrd="0" parTransId="{3782E050-6655-4524-8311-710668F51627}" sibTransId="{9F3E15F0-F55D-4CC4-95CE-B7358D7CD18B}"/>
    <dgm:cxn modelId="{B1224D6F-5EA4-47A3-A8F7-919A84EDFC80}" type="presOf" srcId="{AFE584B3-D3BD-4EBF-BD00-7B90842E1A5D}" destId="{AE9C431C-3F25-411B-85DB-75065AB4A302}" srcOrd="0" destOrd="1" presId="urn:microsoft.com/office/officeart/2005/8/layout/chevron2"/>
    <dgm:cxn modelId="{9C68849B-65A5-463A-AA4A-181160A6BBFF}" srcId="{A2302B3E-ED8B-4AB5-9752-163343888525}" destId="{A76F9D7B-671E-469E-A4E1-F03AA544CC2D}" srcOrd="2" destOrd="0" parTransId="{60C73687-B59C-49FE-AE2A-AA17A8FF3077}" sibTransId="{8F764E8B-E82D-4A05-A352-F68B2B5BAA69}"/>
    <dgm:cxn modelId="{39DBBD7E-7E92-4D26-9B87-5D4FCEF2D3A6}" type="presOf" srcId="{BE67A917-CC88-4F82-9850-BCCB811B85F9}" destId="{6E1487BD-D77D-4431-8D5E-54523D4660FC}" srcOrd="0" destOrd="0" presId="urn:microsoft.com/office/officeart/2005/8/layout/chevron2"/>
    <dgm:cxn modelId="{2A6305E5-9CE3-4C96-9D21-C89DDF55874B}" srcId="{A2302B3E-ED8B-4AB5-9752-163343888525}" destId="{385C67A6-E6C4-483A-B759-00B18B68B8FE}" srcOrd="0" destOrd="0" parTransId="{3B7C9EBD-AECE-44EF-9C21-91F223FEA79C}" sibTransId="{C54E34F8-2B9F-4313-B207-66BB1A99044F}"/>
    <dgm:cxn modelId="{7EDD53D8-438F-4A5C-9558-E0BEDC5D2422}" srcId="{A2302B3E-ED8B-4AB5-9752-163343888525}" destId="{F3C2CA20-C71F-4DBC-8906-D69D959C513D}" srcOrd="1" destOrd="0" parTransId="{6353B880-9542-4207-9D68-7F829128A2C0}" sibTransId="{E0FADCC7-A473-4CC6-8A4E-62DFEA45F467}"/>
    <dgm:cxn modelId="{4E43FECB-B7FC-4B7A-97E6-032EC04C94C4}" type="presOf" srcId="{F3C2CA20-C71F-4DBC-8906-D69D959C513D}" destId="{0BE6B975-0D31-4720-B155-21E6F1F990CF}" srcOrd="0" destOrd="0" presId="urn:microsoft.com/office/officeart/2005/8/layout/chevron2"/>
    <dgm:cxn modelId="{2695A7F1-3DEB-4DA1-893E-D6DFAF234B01}" type="presOf" srcId="{782957B5-4052-4725-9CEA-1EFF7CB76E6B}" destId="{AE9C431C-3F25-411B-85DB-75065AB4A302}" srcOrd="0" destOrd="0" presId="urn:microsoft.com/office/officeart/2005/8/layout/chevron2"/>
    <dgm:cxn modelId="{E8039B27-EFE4-46F7-A7AD-58F32C03248D}" type="presParOf" srcId="{56DF75BA-00B2-44F1-924D-9AD235CE592E}" destId="{23463161-7D25-46AD-B0F3-13956000D136}" srcOrd="0" destOrd="0" presId="urn:microsoft.com/office/officeart/2005/8/layout/chevron2"/>
    <dgm:cxn modelId="{D1197048-09FA-40FB-99F7-56736C0E850F}" type="presParOf" srcId="{23463161-7D25-46AD-B0F3-13956000D136}" destId="{F514DAE9-8E3B-4FEE-8444-3FD535AED568}" srcOrd="0" destOrd="0" presId="urn:microsoft.com/office/officeart/2005/8/layout/chevron2"/>
    <dgm:cxn modelId="{71B535AA-E7F0-43B6-9EBD-F75CD7B3EBC1}" type="presParOf" srcId="{23463161-7D25-46AD-B0F3-13956000D136}" destId="{AE9C431C-3F25-411B-85DB-75065AB4A302}" srcOrd="1" destOrd="0" presId="urn:microsoft.com/office/officeart/2005/8/layout/chevron2"/>
    <dgm:cxn modelId="{FE3CD8EB-D350-4ABD-B391-D85FC35EC341}" type="presParOf" srcId="{56DF75BA-00B2-44F1-924D-9AD235CE592E}" destId="{CFD87140-F4E6-41FE-A4D8-CA9E19E04EDC}" srcOrd="1" destOrd="0" presId="urn:microsoft.com/office/officeart/2005/8/layout/chevron2"/>
    <dgm:cxn modelId="{2FC26355-C52E-481B-9488-CA352EFF7525}" type="presParOf" srcId="{56DF75BA-00B2-44F1-924D-9AD235CE592E}" destId="{F78AE583-E5AF-46E7-A498-4D0C0CFD2BC5}" srcOrd="2" destOrd="0" presId="urn:microsoft.com/office/officeart/2005/8/layout/chevron2"/>
    <dgm:cxn modelId="{A58B67D5-FE7D-4D03-8F40-024754320500}" type="presParOf" srcId="{F78AE583-E5AF-46E7-A498-4D0C0CFD2BC5}" destId="{0BE6B975-0D31-4720-B155-21E6F1F990CF}" srcOrd="0" destOrd="0" presId="urn:microsoft.com/office/officeart/2005/8/layout/chevron2"/>
    <dgm:cxn modelId="{DE301739-81BA-4321-9362-A3A25AB51161}" type="presParOf" srcId="{F78AE583-E5AF-46E7-A498-4D0C0CFD2BC5}" destId="{6E1487BD-D77D-4431-8D5E-54523D4660FC}" srcOrd="1" destOrd="0" presId="urn:microsoft.com/office/officeart/2005/8/layout/chevron2"/>
    <dgm:cxn modelId="{B9871F14-E9EF-4C26-9FC2-153D29AA5AF1}" type="presParOf" srcId="{56DF75BA-00B2-44F1-924D-9AD235CE592E}" destId="{5E3E2059-3ECD-4955-A1F2-7D053F467F7F}" srcOrd="3" destOrd="0" presId="urn:microsoft.com/office/officeart/2005/8/layout/chevron2"/>
    <dgm:cxn modelId="{47BBE4A9-A3C1-44AF-8225-1B916624BE85}" type="presParOf" srcId="{56DF75BA-00B2-44F1-924D-9AD235CE592E}" destId="{206BC973-C88D-4840-84E8-5C0488AA33E9}" srcOrd="4" destOrd="0" presId="urn:microsoft.com/office/officeart/2005/8/layout/chevron2"/>
    <dgm:cxn modelId="{E6C3693B-76B2-4809-857A-FF619CB75663}" type="presParOf" srcId="{206BC973-C88D-4840-84E8-5C0488AA33E9}" destId="{5C79E2CD-F01F-4930-812E-42C33082A4F8}" srcOrd="0" destOrd="0" presId="urn:microsoft.com/office/officeart/2005/8/layout/chevron2"/>
    <dgm:cxn modelId="{37598584-B771-4DD3-BE08-EFF44FC20983}" type="presParOf" srcId="{206BC973-C88D-4840-84E8-5C0488AA33E9}" destId="{0EFBA8BD-8636-4A4C-97AC-89A7658F59E9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B92A36-B52B-4001-8C82-C26D8D8423E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4EAC1E3-F163-4BBA-9C69-8C17451490EA}">
      <dgm:prSet phldrT="[Texte]"/>
      <dgm:spPr>
        <a:solidFill>
          <a:srgbClr val="FFFF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Rupture du cycle fermé du métabolisme du fer</a:t>
          </a:r>
          <a:endParaRPr lang="fr-FR" dirty="0">
            <a:solidFill>
              <a:schemeClr val="tx1"/>
            </a:solidFill>
          </a:endParaRPr>
        </a:p>
      </dgm:t>
    </dgm:pt>
    <dgm:pt modelId="{9FBA7AD3-6E07-493C-93B6-6E2D54980ECD}" type="parTrans" cxnId="{CFFA0235-9626-46D2-8DFC-AEFE178F3BA5}">
      <dgm:prSet/>
      <dgm:spPr/>
      <dgm:t>
        <a:bodyPr/>
        <a:lstStyle/>
        <a:p>
          <a:endParaRPr lang="fr-FR"/>
        </a:p>
      </dgm:t>
    </dgm:pt>
    <dgm:pt modelId="{6A7137EA-BE44-4469-BFE8-C09CF3262EBC}" type="sibTrans" cxnId="{CFFA0235-9626-46D2-8DFC-AEFE178F3BA5}">
      <dgm:prSet/>
      <dgm:spPr/>
      <dgm:t>
        <a:bodyPr/>
        <a:lstStyle/>
        <a:p>
          <a:endParaRPr lang="fr-FR"/>
        </a:p>
      </dgm:t>
    </dgm:pt>
    <dgm:pt modelId="{E31C8578-367F-41FE-B2BE-236725135343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↑physiologique des besoins non compensées par les apports</a:t>
          </a:r>
          <a:r>
            <a:rPr lang="fr-FR" dirty="0" smtClean="0"/>
            <a:t>: croissance, grossesse</a:t>
          </a:r>
          <a:endParaRPr lang="fr-FR" dirty="0"/>
        </a:p>
      </dgm:t>
    </dgm:pt>
    <dgm:pt modelId="{FB17C142-3F48-4AF7-BA80-59B806DD4871}" type="parTrans" cxnId="{9DB0A572-F8B5-44FE-80E2-7AED3540EDA6}">
      <dgm:prSet/>
      <dgm:spPr/>
      <dgm:t>
        <a:bodyPr/>
        <a:lstStyle/>
        <a:p>
          <a:endParaRPr lang="fr-FR"/>
        </a:p>
      </dgm:t>
    </dgm:pt>
    <dgm:pt modelId="{2E978812-B20C-49EB-A989-CCE8F5823E67}" type="sibTrans" cxnId="{9DB0A572-F8B5-44FE-80E2-7AED3540EDA6}">
      <dgm:prSet/>
      <dgm:spPr/>
      <dgm:t>
        <a:bodyPr/>
        <a:lstStyle/>
        <a:p>
          <a:endParaRPr lang="fr-FR"/>
        </a:p>
      </dgm:t>
    </dgm:pt>
    <dgm:pt modelId="{2609544C-A3E4-4F24-850B-93493C2B99A0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Pertes excessives</a:t>
          </a:r>
          <a:r>
            <a:rPr lang="fr-FR" dirty="0" smtClean="0">
              <a:solidFill>
                <a:schemeClr val="tx1"/>
              </a:solidFill>
            </a:rPr>
            <a:t>: hémorragies chroniques</a:t>
          </a:r>
          <a:endParaRPr lang="fr-FR" dirty="0">
            <a:solidFill>
              <a:schemeClr val="tx1"/>
            </a:solidFill>
          </a:endParaRPr>
        </a:p>
      </dgm:t>
    </dgm:pt>
    <dgm:pt modelId="{10E366FC-7400-4062-99F0-A98D9AADFAB4}" type="parTrans" cxnId="{D0CC0B29-49C2-4A96-BD6E-1841651DA1A9}">
      <dgm:prSet/>
      <dgm:spPr/>
      <dgm:t>
        <a:bodyPr/>
        <a:lstStyle/>
        <a:p>
          <a:endParaRPr lang="fr-FR"/>
        </a:p>
      </dgm:t>
    </dgm:pt>
    <dgm:pt modelId="{C07E7AE0-17DF-4185-8C56-5E48CDBC4750}" type="sibTrans" cxnId="{D0CC0B29-49C2-4A96-BD6E-1841651DA1A9}">
      <dgm:prSet/>
      <dgm:spPr/>
      <dgm:t>
        <a:bodyPr/>
        <a:lstStyle/>
        <a:p>
          <a:endParaRPr lang="fr-FR"/>
        </a:p>
      </dgm:t>
    </dgm:pt>
    <dgm:pt modelId="{8CE8BFD0-B4B1-4E73-9B3C-345DFD46E346}">
      <dgm:prSet phldrT="[Texte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Malabsorption</a:t>
          </a:r>
        </a:p>
        <a:p>
          <a:r>
            <a:rPr lang="fr-FR" dirty="0" smtClean="0">
              <a:solidFill>
                <a:schemeClr val="tx1"/>
              </a:solidFill>
            </a:rPr>
            <a:t>Atrophie des muqueuses, ↓temps de contact.</a:t>
          </a:r>
          <a:endParaRPr lang="fr-FR" dirty="0">
            <a:solidFill>
              <a:schemeClr val="tx1"/>
            </a:solidFill>
          </a:endParaRPr>
        </a:p>
      </dgm:t>
    </dgm:pt>
    <dgm:pt modelId="{EB036DD3-9BF9-4843-B79D-EEC015DE6B03}" type="parTrans" cxnId="{F186D57E-AFA1-4179-B4F2-B7F51DBAFC2A}">
      <dgm:prSet/>
      <dgm:spPr/>
      <dgm:t>
        <a:bodyPr/>
        <a:lstStyle/>
        <a:p>
          <a:endParaRPr lang="fr-FR"/>
        </a:p>
      </dgm:t>
    </dgm:pt>
    <dgm:pt modelId="{C50BE6C6-DA8C-4FF8-B340-DE6D0EE84B63}" type="sibTrans" cxnId="{F186D57E-AFA1-4179-B4F2-B7F51DBAFC2A}">
      <dgm:prSet/>
      <dgm:spPr/>
      <dgm:t>
        <a:bodyPr/>
        <a:lstStyle/>
        <a:p>
          <a:endParaRPr lang="fr-FR"/>
        </a:p>
      </dgm:t>
    </dgm:pt>
    <dgm:pt modelId="{3239B41D-6729-43D9-B8AC-32D7CF330EDA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Carence</a:t>
          </a:r>
          <a:r>
            <a:rPr lang="fr-FR" b="1" baseline="0" dirty="0" smtClean="0"/>
            <a:t> d’apport : </a:t>
          </a:r>
          <a:r>
            <a:rPr lang="fr-FR" baseline="0" dirty="0" smtClean="0"/>
            <a:t>malnutrition, </a:t>
          </a:r>
          <a:endParaRPr lang="fr-FR" dirty="0"/>
        </a:p>
      </dgm:t>
    </dgm:pt>
    <dgm:pt modelId="{EC1B1D3E-D5BD-4A4B-B13D-9D7E764D56BA}" type="parTrans" cxnId="{817D4D97-A40F-4EFC-89B4-E61594F7C508}">
      <dgm:prSet/>
      <dgm:spPr/>
      <dgm:t>
        <a:bodyPr/>
        <a:lstStyle/>
        <a:p>
          <a:endParaRPr lang="fr-FR"/>
        </a:p>
      </dgm:t>
    </dgm:pt>
    <dgm:pt modelId="{68C2B008-AD39-44BA-80C6-F2F87C6497FC}" type="sibTrans" cxnId="{817D4D97-A40F-4EFC-89B4-E61594F7C508}">
      <dgm:prSet/>
      <dgm:spPr/>
      <dgm:t>
        <a:bodyPr/>
        <a:lstStyle/>
        <a:p>
          <a:endParaRPr lang="fr-FR"/>
        </a:p>
      </dgm:t>
    </dgm:pt>
    <dgm:pt modelId="{5C6DB908-E4D0-4CB8-9B22-997B79242F6D}" type="pres">
      <dgm:prSet presAssocID="{22B92A36-B52B-4001-8C82-C26D8D8423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EE333F2-9275-48E9-8ADF-4631854D07D5}" type="pres">
      <dgm:prSet presAssocID="{C4EAC1E3-F163-4BBA-9C69-8C17451490EA}" presName="centerShape" presStyleLbl="node0" presStyleIdx="0" presStyleCnt="1" custScaleX="99288" custScaleY="92199" custLinFactNeighborX="2693" custLinFactNeighborY="74"/>
      <dgm:spPr/>
      <dgm:t>
        <a:bodyPr/>
        <a:lstStyle/>
        <a:p>
          <a:endParaRPr lang="fr-FR"/>
        </a:p>
      </dgm:t>
    </dgm:pt>
    <dgm:pt modelId="{502381DD-133E-4BAA-9214-D48550EDE843}" type="pres">
      <dgm:prSet presAssocID="{E31C8578-367F-41FE-B2BE-236725135343}" presName="node" presStyleLbl="node1" presStyleIdx="0" presStyleCnt="4" custScaleX="2552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6DC33B-9252-474B-9705-92B38AFF65A7}" type="pres">
      <dgm:prSet presAssocID="{E31C8578-367F-41FE-B2BE-236725135343}" presName="dummy" presStyleCnt="0"/>
      <dgm:spPr/>
    </dgm:pt>
    <dgm:pt modelId="{DEF0DD9D-3852-4A39-9916-CCABBBA3A99E}" type="pres">
      <dgm:prSet presAssocID="{2E978812-B20C-49EB-A989-CCE8F5823E67}" presName="sibTrans" presStyleLbl="sibTrans2D1" presStyleIdx="0" presStyleCnt="4" custLinFactNeighborX="-5652" custLinFactNeighborY="-827"/>
      <dgm:spPr/>
      <dgm:t>
        <a:bodyPr/>
        <a:lstStyle/>
        <a:p>
          <a:endParaRPr lang="fr-FR"/>
        </a:p>
      </dgm:t>
    </dgm:pt>
    <dgm:pt modelId="{9D837227-0E25-4BB9-AE46-45A46CDD77CE}" type="pres">
      <dgm:prSet presAssocID="{2609544C-A3E4-4F24-850B-93493C2B99A0}" presName="node" presStyleLbl="node1" presStyleIdx="1" presStyleCnt="4" custScaleX="192027" custScaleY="113459" custRadScaleRad="132145" custRadScaleInc="-31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706DCB-9D13-4433-A44F-E7F1471B1B3D}" type="pres">
      <dgm:prSet presAssocID="{2609544C-A3E4-4F24-850B-93493C2B99A0}" presName="dummy" presStyleCnt="0"/>
      <dgm:spPr/>
    </dgm:pt>
    <dgm:pt modelId="{CF3B4CFF-FDA8-4E75-B6B8-23FFC07D6CE6}" type="pres">
      <dgm:prSet presAssocID="{C07E7AE0-17DF-4185-8C56-5E48CDBC4750}" presName="sibTrans" presStyleLbl="sibTrans2D1" presStyleIdx="1" presStyleCnt="4" custLinFactNeighborX="-5769" custLinFactNeighborY="6497"/>
      <dgm:spPr/>
      <dgm:t>
        <a:bodyPr/>
        <a:lstStyle/>
        <a:p>
          <a:endParaRPr lang="fr-FR"/>
        </a:p>
      </dgm:t>
    </dgm:pt>
    <dgm:pt modelId="{9B635177-7167-407A-9CEE-9075337A704A}" type="pres">
      <dgm:prSet presAssocID="{8CE8BFD0-B4B1-4E73-9B3C-345DFD46E346}" presName="node" presStyleLbl="node1" presStyleIdx="2" presStyleCnt="4" custScaleX="2586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9324AE-3EC0-4776-9EE2-155F598A4FC5}" type="pres">
      <dgm:prSet presAssocID="{8CE8BFD0-B4B1-4E73-9B3C-345DFD46E346}" presName="dummy" presStyleCnt="0"/>
      <dgm:spPr/>
    </dgm:pt>
    <dgm:pt modelId="{4BAA0758-B737-448C-9F5E-7C0466D24938}" type="pres">
      <dgm:prSet presAssocID="{C50BE6C6-DA8C-4FF8-B340-DE6D0EE84B63}" presName="sibTrans" presStyleLbl="sibTrans2D1" presStyleIdx="2" presStyleCnt="4" custLinFactNeighborX="-1924" custLinFactNeighborY="9595"/>
      <dgm:spPr/>
      <dgm:t>
        <a:bodyPr/>
        <a:lstStyle/>
        <a:p>
          <a:endParaRPr lang="fr-FR"/>
        </a:p>
      </dgm:t>
    </dgm:pt>
    <dgm:pt modelId="{F672884A-9233-423E-A3C8-67282CB4737F}" type="pres">
      <dgm:prSet presAssocID="{3239B41D-6729-43D9-B8AC-32D7CF330EDA}" presName="node" presStyleLbl="node1" presStyleIdx="3" presStyleCnt="4" custScaleX="186692" custScaleY="113459" custRadScaleRad="123110" custRadScaleInc="34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47669B-2ECC-40DF-9D81-91AE07CE130C}" type="pres">
      <dgm:prSet presAssocID="{3239B41D-6729-43D9-B8AC-32D7CF330EDA}" presName="dummy" presStyleCnt="0"/>
      <dgm:spPr/>
    </dgm:pt>
    <dgm:pt modelId="{5D9D1D87-C603-442A-A454-32F444D8C646}" type="pres">
      <dgm:prSet presAssocID="{68C2B008-AD39-44BA-80C6-F2F87C6497FC}" presName="sibTrans" presStyleLbl="sibTrans2D1" presStyleIdx="3" presStyleCnt="4" custLinFactNeighborX="-1982" custLinFactNeighborY="-2104"/>
      <dgm:spPr/>
      <dgm:t>
        <a:bodyPr/>
        <a:lstStyle/>
        <a:p>
          <a:endParaRPr lang="fr-FR"/>
        </a:p>
      </dgm:t>
    </dgm:pt>
  </dgm:ptLst>
  <dgm:cxnLst>
    <dgm:cxn modelId="{C69E5EDF-36F9-4F86-9914-A26C2AAA0F1E}" type="presOf" srcId="{2609544C-A3E4-4F24-850B-93493C2B99A0}" destId="{9D837227-0E25-4BB9-AE46-45A46CDD77CE}" srcOrd="0" destOrd="0" presId="urn:microsoft.com/office/officeart/2005/8/layout/radial6"/>
    <dgm:cxn modelId="{85990D01-C7AA-42FF-8A02-A1C06332B4D9}" type="presOf" srcId="{22B92A36-B52B-4001-8C82-C26D8D8423EA}" destId="{5C6DB908-E4D0-4CB8-9B22-997B79242F6D}" srcOrd="0" destOrd="0" presId="urn:microsoft.com/office/officeart/2005/8/layout/radial6"/>
    <dgm:cxn modelId="{94C3E00C-3A14-4579-BD59-F04385C8D31F}" type="presOf" srcId="{8CE8BFD0-B4B1-4E73-9B3C-345DFD46E346}" destId="{9B635177-7167-407A-9CEE-9075337A704A}" srcOrd="0" destOrd="0" presId="urn:microsoft.com/office/officeart/2005/8/layout/radial6"/>
    <dgm:cxn modelId="{CFFA0235-9626-46D2-8DFC-AEFE178F3BA5}" srcId="{22B92A36-B52B-4001-8C82-C26D8D8423EA}" destId="{C4EAC1E3-F163-4BBA-9C69-8C17451490EA}" srcOrd="0" destOrd="0" parTransId="{9FBA7AD3-6E07-493C-93B6-6E2D54980ECD}" sibTransId="{6A7137EA-BE44-4469-BFE8-C09CF3262EBC}"/>
    <dgm:cxn modelId="{0F6DBFA6-123F-40FB-BD51-F0598558FDB5}" type="presOf" srcId="{C50BE6C6-DA8C-4FF8-B340-DE6D0EE84B63}" destId="{4BAA0758-B737-448C-9F5E-7C0466D24938}" srcOrd="0" destOrd="0" presId="urn:microsoft.com/office/officeart/2005/8/layout/radial6"/>
    <dgm:cxn modelId="{62A663FA-7D6D-436C-A9E5-FFCC002C4D2A}" type="presOf" srcId="{2E978812-B20C-49EB-A989-CCE8F5823E67}" destId="{DEF0DD9D-3852-4A39-9916-CCABBBA3A99E}" srcOrd="0" destOrd="0" presId="urn:microsoft.com/office/officeart/2005/8/layout/radial6"/>
    <dgm:cxn modelId="{D0CC0B29-49C2-4A96-BD6E-1841651DA1A9}" srcId="{C4EAC1E3-F163-4BBA-9C69-8C17451490EA}" destId="{2609544C-A3E4-4F24-850B-93493C2B99A0}" srcOrd="1" destOrd="0" parTransId="{10E366FC-7400-4062-99F0-A98D9AADFAB4}" sibTransId="{C07E7AE0-17DF-4185-8C56-5E48CDBC4750}"/>
    <dgm:cxn modelId="{9DB0A572-F8B5-44FE-80E2-7AED3540EDA6}" srcId="{C4EAC1E3-F163-4BBA-9C69-8C17451490EA}" destId="{E31C8578-367F-41FE-B2BE-236725135343}" srcOrd="0" destOrd="0" parTransId="{FB17C142-3F48-4AF7-BA80-59B806DD4871}" sibTransId="{2E978812-B20C-49EB-A989-CCE8F5823E67}"/>
    <dgm:cxn modelId="{F1166C93-CF16-4D48-A2E7-2C239CA38A34}" type="presOf" srcId="{C4EAC1E3-F163-4BBA-9C69-8C17451490EA}" destId="{AEE333F2-9275-48E9-8ADF-4631854D07D5}" srcOrd="0" destOrd="0" presId="urn:microsoft.com/office/officeart/2005/8/layout/radial6"/>
    <dgm:cxn modelId="{817D4D97-A40F-4EFC-89B4-E61594F7C508}" srcId="{C4EAC1E3-F163-4BBA-9C69-8C17451490EA}" destId="{3239B41D-6729-43D9-B8AC-32D7CF330EDA}" srcOrd="3" destOrd="0" parTransId="{EC1B1D3E-D5BD-4A4B-B13D-9D7E764D56BA}" sibTransId="{68C2B008-AD39-44BA-80C6-F2F87C6497FC}"/>
    <dgm:cxn modelId="{D3A4CB50-A524-4272-B3B6-02F236D1E741}" type="presOf" srcId="{C07E7AE0-17DF-4185-8C56-5E48CDBC4750}" destId="{CF3B4CFF-FDA8-4E75-B6B8-23FFC07D6CE6}" srcOrd="0" destOrd="0" presId="urn:microsoft.com/office/officeart/2005/8/layout/radial6"/>
    <dgm:cxn modelId="{50E3469F-A290-4CF3-80B2-D8AA0B18F754}" type="presOf" srcId="{E31C8578-367F-41FE-B2BE-236725135343}" destId="{502381DD-133E-4BAA-9214-D48550EDE843}" srcOrd="0" destOrd="0" presId="urn:microsoft.com/office/officeart/2005/8/layout/radial6"/>
    <dgm:cxn modelId="{0ECBFF2D-DD84-40BF-BFF2-6BB5A465356D}" type="presOf" srcId="{68C2B008-AD39-44BA-80C6-F2F87C6497FC}" destId="{5D9D1D87-C603-442A-A454-32F444D8C646}" srcOrd="0" destOrd="0" presId="urn:microsoft.com/office/officeart/2005/8/layout/radial6"/>
    <dgm:cxn modelId="{F186D57E-AFA1-4179-B4F2-B7F51DBAFC2A}" srcId="{C4EAC1E3-F163-4BBA-9C69-8C17451490EA}" destId="{8CE8BFD0-B4B1-4E73-9B3C-345DFD46E346}" srcOrd="2" destOrd="0" parTransId="{EB036DD3-9BF9-4843-B79D-EEC015DE6B03}" sibTransId="{C50BE6C6-DA8C-4FF8-B340-DE6D0EE84B63}"/>
    <dgm:cxn modelId="{D43F3DBE-65DF-46F1-8C72-A2E44FF8D463}" type="presOf" srcId="{3239B41D-6729-43D9-B8AC-32D7CF330EDA}" destId="{F672884A-9233-423E-A3C8-67282CB4737F}" srcOrd="0" destOrd="0" presId="urn:microsoft.com/office/officeart/2005/8/layout/radial6"/>
    <dgm:cxn modelId="{B16D76D6-5E8E-4FB2-AF13-9FF64CCCA396}" type="presParOf" srcId="{5C6DB908-E4D0-4CB8-9B22-997B79242F6D}" destId="{AEE333F2-9275-48E9-8ADF-4631854D07D5}" srcOrd="0" destOrd="0" presId="urn:microsoft.com/office/officeart/2005/8/layout/radial6"/>
    <dgm:cxn modelId="{AA91C41C-6E75-41A5-BBA8-D63DCF54F257}" type="presParOf" srcId="{5C6DB908-E4D0-4CB8-9B22-997B79242F6D}" destId="{502381DD-133E-4BAA-9214-D48550EDE843}" srcOrd="1" destOrd="0" presId="urn:microsoft.com/office/officeart/2005/8/layout/radial6"/>
    <dgm:cxn modelId="{4D77D95E-8597-4CDA-99C9-028BDA9E1CB5}" type="presParOf" srcId="{5C6DB908-E4D0-4CB8-9B22-997B79242F6D}" destId="{066DC33B-9252-474B-9705-92B38AFF65A7}" srcOrd="2" destOrd="0" presId="urn:microsoft.com/office/officeart/2005/8/layout/radial6"/>
    <dgm:cxn modelId="{F73FAC01-64CC-43DF-A657-A3F99E6B55D5}" type="presParOf" srcId="{5C6DB908-E4D0-4CB8-9B22-997B79242F6D}" destId="{DEF0DD9D-3852-4A39-9916-CCABBBA3A99E}" srcOrd="3" destOrd="0" presId="urn:microsoft.com/office/officeart/2005/8/layout/radial6"/>
    <dgm:cxn modelId="{68165AA4-62C2-4A28-8135-E286B4E88C4C}" type="presParOf" srcId="{5C6DB908-E4D0-4CB8-9B22-997B79242F6D}" destId="{9D837227-0E25-4BB9-AE46-45A46CDD77CE}" srcOrd="4" destOrd="0" presId="urn:microsoft.com/office/officeart/2005/8/layout/radial6"/>
    <dgm:cxn modelId="{4B383295-3012-4090-B1E9-FA0E3A2E94B3}" type="presParOf" srcId="{5C6DB908-E4D0-4CB8-9B22-997B79242F6D}" destId="{17706DCB-9D13-4433-A44F-E7F1471B1B3D}" srcOrd="5" destOrd="0" presId="urn:microsoft.com/office/officeart/2005/8/layout/radial6"/>
    <dgm:cxn modelId="{F6896ACC-CBD0-4F21-8CCE-923C5C0707E6}" type="presParOf" srcId="{5C6DB908-E4D0-4CB8-9B22-997B79242F6D}" destId="{CF3B4CFF-FDA8-4E75-B6B8-23FFC07D6CE6}" srcOrd="6" destOrd="0" presId="urn:microsoft.com/office/officeart/2005/8/layout/radial6"/>
    <dgm:cxn modelId="{D33F18EC-8E14-41C7-9B96-B0A73BD82EEE}" type="presParOf" srcId="{5C6DB908-E4D0-4CB8-9B22-997B79242F6D}" destId="{9B635177-7167-407A-9CEE-9075337A704A}" srcOrd="7" destOrd="0" presId="urn:microsoft.com/office/officeart/2005/8/layout/radial6"/>
    <dgm:cxn modelId="{8AC7A2AC-2D55-4B2E-A143-A1BC33CF3FD2}" type="presParOf" srcId="{5C6DB908-E4D0-4CB8-9B22-997B79242F6D}" destId="{999324AE-3EC0-4776-9EE2-155F598A4FC5}" srcOrd="8" destOrd="0" presId="urn:microsoft.com/office/officeart/2005/8/layout/radial6"/>
    <dgm:cxn modelId="{C350AF47-163D-4E9E-9FD9-50935C072673}" type="presParOf" srcId="{5C6DB908-E4D0-4CB8-9B22-997B79242F6D}" destId="{4BAA0758-B737-448C-9F5E-7C0466D24938}" srcOrd="9" destOrd="0" presId="urn:microsoft.com/office/officeart/2005/8/layout/radial6"/>
    <dgm:cxn modelId="{07232BC3-BDD8-45B3-903A-0CF91C4D0AD1}" type="presParOf" srcId="{5C6DB908-E4D0-4CB8-9B22-997B79242F6D}" destId="{F672884A-9233-423E-A3C8-67282CB4737F}" srcOrd="10" destOrd="0" presId="urn:microsoft.com/office/officeart/2005/8/layout/radial6"/>
    <dgm:cxn modelId="{7B04B542-9A96-4366-A540-5440C07E6038}" type="presParOf" srcId="{5C6DB908-E4D0-4CB8-9B22-997B79242F6D}" destId="{F147669B-2ECC-40DF-9D81-91AE07CE130C}" srcOrd="11" destOrd="0" presId="urn:microsoft.com/office/officeart/2005/8/layout/radial6"/>
    <dgm:cxn modelId="{C9684E63-11AE-4710-993A-345EA6611ABC}" type="presParOf" srcId="{5C6DB908-E4D0-4CB8-9B22-997B79242F6D}" destId="{5D9D1D87-C603-442A-A454-32F444D8C646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7417E-3C67-4213-8B44-100D868D103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3F90A9-B30B-442B-AE1D-6101594DADDB}">
      <dgm:prSet phldrT="[Texte]"/>
      <dgm:spPr/>
      <dgm:t>
        <a:bodyPr/>
        <a:lstStyle/>
        <a:p>
          <a:r>
            <a:rPr lang="fr-FR" dirty="0" smtClean="0"/>
            <a:t>↓progressive des réserves</a:t>
          </a:r>
          <a:endParaRPr lang="fr-FR" dirty="0"/>
        </a:p>
      </dgm:t>
    </dgm:pt>
    <dgm:pt modelId="{922F93C8-991B-4203-A88D-FEC9B1AC583F}" type="parTrans" cxnId="{FA4CC38A-EAB6-42A6-9918-6E44B2D6E579}">
      <dgm:prSet/>
      <dgm:spPr/>
      <dgm:t>
        <a:bodyPr/>
        <a:lstStyle/>
        <a:p>
          <a:endParaRPr lang="fr-FR"/>
        </a:p>
      </dgm:t>
    </dgm:pt>
    <dgm:pt modelId="{CD11C110-5A10-413A-809A-F6D9633D4872}" type="sibTrans" cxnId="{FA4CC38A-EAB6-42A6-9918-6E44B2D6E579}">
      <dgm:prSet/>
      <dgm:spPr/>
      <dgm:t>
        <a:bodyPr/>
        <a:lstStyle/>
        <a:p>
          <a:endParaRPr lang="fr-FR"/>
        </a:p>
      </dgm:t>
    </dgm:pt>
    <dgm:pt modelId="{0275A83B-DC22-471B-97CD-EE97A0D5FEE5}">
      <dgm:prSet phldrT="[Texte]"/>
      <dgm:spPr/>
      <dgm:t>
        <a:bodyPr/>
        <a:lstStyle/>
        <a:p>
          <a:r>
            <a:rPr lang="fr-FR" dirty="0" smtClean="0"/>
            <a:t>Epuisement: ferritinémie ↓↓↓</a:t>
          </a:r>
          <a:endParaRPr lang="fr-FR" dirty="0"/>
        </a:p>
      </dgm:t>
    </dgm:pt>
    <dgm:pt modelId="{88F9B2D5-B233-4DB6-B9E7-3AFD449775E3}" type="parTrans" cxnId="{69FDC662-F8E5-4FE9-9103-C2ADEF6EFD46}">
      <dgm:prSet/>
      <dgm:spPr/>
      <dgm:t>
        <a:bodyPr/>
        <a:lstStyle/>
        <a:p>
          <a:endParaRPr lang="fr-FR"/>
        </a:p>
      </dgm:t>
    </dgm:pt>
    <dgm:pt modelId="{642AFE04-3DA0-42A7-AE11-A79B6B7E267B}" type="sibTrans" cxnId="{69FDC662-F8E5-4FE9-9103-C2ADEF6EFD46}">
      <dgm:prSet/>
      <dgm:spPr/>
      <dgm:t>
        <a:bodyPr/>
        <a:lstStyle/>
        <a:p>
          <a:endParaRPr lang="fr-FR"/>
        </a:p>
      </dgm:t>
    </dgm:pt>
    <dgm:pt modelId="{D863712B-1650-4666-8190-FF5643064C64}">
      <dgm:prSet phldrT="[Texte]"/>
      <dgm:spPr/>
      <dgm:t>
        <a:bodyPr/>
        <a:lstStyle/>
        <a:p>
          <a:r>
            <a:rPr lang="fr-FR" dirty="0" smtClean="0"/>
            <a:t>Fer sérique↓</a:t>
          </a:r>
          <a:endParaRPr lang="fr-FR" dirty="0"/>
        </a:p>
      </dgm:t>
    </dgm:pt>
    <dgm:pt modelId="{F40B66A0-CC43-4CB5-9E65-B65ECB221B6C}" type="parTrans" cxnId="{6A42CAF8-B0CC-4CBD-9A4A-F2CEDAF574D2}">
      <dgm:prSet/>
      <dgm:spPr/>
      <dgm:t>
        <a:bodyPr/>
        <a:lstStyle/>
        <a:p>
          <a:endParaRPr lang="fr-FR"/>
        </a:p>
      </dgm:t>
    </dgm:pt>
    <dgm:pt modelId="{74FA28D1-D05C-49A1-8385-F1C0C8249624}" type="sibTrans" cxnId="{6A42CAF8-B0CC-4CBD-9A4A-F2CEDAF574D2}">
      <dgm:prSet/>
      <dgm:spPr/>
      <dgm:t>
        <a:bodyPr/>
        <a:lstStyle/>
        <a:p>
          <a:endParaRPr lang="fr-FR"/>
        </a:p>
      </dgm:t>
    </dgm:pt>
    <dgm:pt modelId="{AFAFD909-E242-41CD-9C05-9AECCD4D498C}">
      <dgm:prSet phldrT="[Texte]"/>
      <dgm:spPr/>
      <dgm:t>
        <a:bodyPr/>
        <a:lstStyle/>
        <a:p>
          <a:r>
            <a:rPr lang="fr-FR" dirty="0" smtClean="0"/>
            <a:t>↑TIBC</a:t>
          </a:r>
        </a:p>
        <a:p>
          <a:r>
            <a:rPr lang="fr-FR" dirty="0" smtClean="0"/>
            <a:t>CS &lt;16%</a:t>
          </a:r>
          <a:endParaRPr lang="fr-FR" dirty="0"/>
        </a:p>
      </dgm:t>
    </dgm:pt>
    <dgm:pt modelId="{D2BE12C8-7E4B-49C1-86A1-F391A94592FC}" type="parTrans" cxnId="{C26021CB-E32B-45C4-A999-76821DBAFABA}">
      <dgm:prSet/>
      <dgm:spPr/>
      <dgm:t>
        <a:bodyPr/>
        <a:lstStyle/>
        <a:p>
          <a:endParaRPr lang="fr-FR"/>
        </a:p>
      </dgm:t>
    </dgm:pt>
    <dgm:pt modelId="{D5589620-B594-47CD-ADBC-11B954CE48FC}" type="sibTrans" cxnId="{C26021CB-E32B-45C4-A999-76821DBAFABA}">
      <dgm:prSet/>
      <dgm:spPr/>
      <dgm:t>
        <a:bodyPr/>
        <a:lstStyle/>
        <a:p>
          <a:endParaRPr lang="fr-FR"/>
        </a:p>
      </dgm:t>
    </dgm:pt>
    <dgm:pt modelId="{6D20FC94-4AA2-4617-93A3-504DF7825F48}">
      <dgm:prSet phldrT="[Texte]"/>
      <dgm:spPr/>
      <dgm:t>
        <a:bodyPr/>
        <a:lstStyle/>
        <a:p>
          <a:r>
            <a:rPr lang="fr-FR" dirty="0" smtClean="0"/>
            <a:t>↓des indices érythrocytaires: ↓TCMH (hypochromie)</a:t>
          </a:r>
        </a:p>
        <a:p>
          <a:r>
            <a:rPr lang="fr-FR" dirty="0" smtClean="0"/>
            <a:t>↓ VGM (microcytose)</a:t>
          </a:r>
          <a:endParaRPr lang="fr-FR" dirty="0"/>
        </a:p>
      </dgm:t>
    </dgm:pt>
    <dgm:pt modelId="{F186345B-8127-4328-8200-2758E6D89784}" type="parTrans" cxnId="{0F729814-9B0B-4E41-A586-B523DE925BB8}">
      <dgm:prSet/>
      <dgm:spPr/>
      <dgm:t>
        <a:bodyPr/>
        <a:lstStyle/>
        <a:p>
          <a:endParaRPr lang="fr-FR"/>
        </a:p>
      </dgm:t>
    </dgm:pt>
    <dgm:pt modelId="{E526982D-8C6A-41C8-8A50-050A29EB8AC8}" type="sibTrans" cxnId="{0F729814-9B0B-4E41-A586-B523DE925BB8}">
      <dgm:prSet/>
      <dgm:spPr/>
      <dgm:t>
        <a:bodyPr/>
        <a:lstStyle/>
        <a:p>
          <a:endParaRPr lang="fr-FR"/>
        </a:p>
      </dgm:t>
    </dgm:pt>
    <dgm:pt modelId="{E28B4E47-885C-4878-B3C4-5B6E0BA287AD}">
      <dgm:prSet/>
      <dgm:spPr/>
      <dgm:t>
        <a:bodyPr/>
        <a:lstStyle/>
        <a:p>
          <a:r>
            <a:rPr lang="fr-FR" dirty="0" smtClean="0"/>
            <a:t>↓taux d’hémoglobine</a:t>
          </a:r>
          <a:endParaRPr lang="fr-FR" dirty="0"/>
        </a:p>
      </dgm:t>
    </dgm:pt>
    <dgm:pt modelId="{4A1A9D44-DCD0-4B2D-96BB-4D9AAC54B92B}" type="parTrans" cxnId="{7133031F-0415-41E6-ABE7-B4C1D54CD520}">
      <dgm:prSet/>
      <dgm:spPr/>
      <dgm:t>
        <a:bodyPr/>
        <a:lstStyle/>
        <a:p>
          <a:endParaRPr lang="fr-FR"/>
        </a:p>
      </dgm:t>
    </dgm:pt>
    <dgm:pt modelId="{7590BDD2-4DB5-48E5-AF89-C110876504D7}" type="sibTrans" cxnId="{7133031F-0415-41E6-ABE7-B4C1D54CD520}">
      <dgm:prSet/>
      <dgm:spPr/>
      <dgm:t>
        <a:bodyPr/>
        <a:lstStyle/>
        <a:p>
          <a:endParaRPr lang="fr-FR"/>
        </a:p>
      </dgm:t>
    </dgm:pt>
    <dgm:pt modelId="{FDC7A9EB-37DC-475D-88C5-58CBBEF6DD7C}" type="pres">
      <dgm:prSet presAssocID="{4137417E-3C67-4213-8B44-100D868D10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B4257A-A4BD-4053-9C6B-00D0CDD47823}" type="pres">
      <dgm:prSet presAssocID="{203F90A9-B30B-442B-AE1D-6101594DADD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004C5D-A091-4766-8CEE-C05094F3E4B5}" type="pres">
      <dgm:prSet presAssocID="{CD11C110-5A10-413A-809A-F6D9633D487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4046B469-C3BA-4B18-BA7E-0768C34F9841}" type="pres">
      <dgm:prSet presAssocID="{CD11C110-5A10-413A-809A-F6D9633D487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B9D454A2-C77F-4126-9241-208AA166B9F9}" type="pres">
      <dgm:prSet presAssocID="{0275A83B-DC22-471B-97CD-EE97A0D5FEE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1A3FB-1731-4954-9B87-1B00C216BA00}" type="pres">
      <dgm:prSet presAssocID="{642AFE04-3DA0-42A7-AE11-A79B6B7E267B}" presName="sibTrans" presStyleLbl="sibTrans2D1" presStyleIdx="1" presStyleCnt="5"/>
      <dgm:spPr/>
      <dgm:t>
        <a:bodyPr/>
        <a:lstStyle/>
        <a:p>
          <a:endParaRPr lang="fr-FR"/>
        </a:p>
      </dgm:t>
    </dgm:pt>
    <dgm:pt modelId="{AAC9F5EA-00AF-4BF8-9269-1BAA091509F5}" type="pres">
      <dgm:prSet presAssocID="{642AFE04-3DA0-42A7-AE11-A79B6B7E267B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21DF0CDB-280A-4A04-841C-628721D9AA13}" type="pres">
      <dgm:prSet presAssocID="{D863712B-1650-4666-8190-FF5643064C6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8C6FA7-9843-4B77-B10B-10CD05579ED9}" type="pres">
      <dgm:prSet presAssocID="{74FA28D1-D05C-49A1-8385-F1C0C8249624}" presName="sibTrans" presStyleLbl="sibTrans2D1" presStyleIdx="2" presStyleCnt="5"/>
      <dgm:spPr/>
      <dgm:t>
        <a:bodyPr/>
        <a:lstStyle/>
        <a:p>
          <a:endParaRPr lang="fr-FR"/>
        </a:p>
      </dgm:t>
    </dgm:pt>
    <dgm:pt modelId="{5CADEF25-9727-45FA-8DE4-67D302BB3639}" type="pres">
      <dgm:prSet presAssocID="{74FA28D1-D05C-49A1-8385-F1C0C8249624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4250221D-E4BC-4A05-80A3-D6E2CD2BEBB8}" type="pres">
      <dgm:prSet presAssocID="{AFAFD909-E242-41CD-9C05-9AECCD4D498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80C0FB-DF90-449E-9ECE-2C4C21819EF9}" type="pres">
      <dgm:prSet presAssocID="{D5589620-B594-47CD-ADBC-11B954CE48FC}" presName="sibTrans" presStyleLbl="sibTrans2D1" presStyleIdx="3" presStyleCnt="5"/>
      <dgm:spPr/>
      <dgm:t>
        <a:bodyPr/>
        <a:lstStyle/>
        <a:p>
          <a:endParaRPr lang="fr-FR"/>
        </a:p>
      </dgm:t>
    </dgm:pt>
    <dgm:pt modelId="{AA7F6951-F051-455A-8254-8152710B6C65}" type="pres">
      <dgm:prSet presAssocID="{D5589620-B594-47CD-ADBC-11B954CE48FC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512AC28A-787E-43C6-89A5-FB0E57F469A5}" type="pres">
      <dgm:prSet presAssocID="{6D20FC94-4AA2-4617-93A3-504DF7825F4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C2A632-AB4B-4D9A-A494-0F0BD05578E1}" type="pres">
      <dgm:prSet presAssocID="{E526982D-8C6A-41C8-8A50-050A29EB8AC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462CA48A-2E05-4DC9-BA85-45D08FB03F58}" type="pres">
      <dgm:prSet presAssocID="{E526982D-8C6A-41C8-8A50-050A29EB8AC8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C8610922-D692-4A36-99B9-D53600632D5A}" type="pres">
      <dgm:prSet presAssocID="{E28B4E47-885C-4878-B3C4-5B6E0BA287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26406B-D2C1-400A-80E0-1AAC1CA28C22}" type="presOf" srcId="{4137417E-3C67-4213-8B44-100D868D103C}" destId="{FDC7A9EB-37DC-475D-88C5-58CBBEF6DD7C}" srcOrd="0" destOrd="0" presId="urn:microsoft.com/office/officeart/2005/8/layout/process5"/>
    <dgm:cxn modelId="{9A726ECE-320A-43B3-8E7F-5162B0451D11}" type="presOf" srcId="{D863712B-1650-4666-8190-FF5643064C64}" destId="{21DF0CDB-280A-4A04-841C-628721D9AA13}" srcOrd="0" destOrd="0" presId="urn:microsoft.com/office/officeart/2005/8/layout/process5"/>
    <dgm:cxn modelId="{B7506122-A2AD-48F8-A7C8-439AF314F1BD}" type="presOf" srcId="{E28B4E47-885C-4878-B3C4-5B6E0BA287AD}" destId="{C8610922-D692-4A36-99B9-D53600632D5A}" srcOrd="0" destOrd="0" presId="urn:microsoft.com/office/officeart/2005/8/layout/process5"/>
    <dgm:cxn modelId="{52FBBF86-CAFB-4671-9AAC-96C06C8122D0}" type="presOf" srcId="{642AFE04-3DA0-42A7-AE11-A79B6B7E267B}" destId="{D811A3FB-1731-4954-9B87-1B00C216BA00}" srcOrd="0" destOrd="0" presId="urn:microsoft.com/office/officeart/2005/8/layout/process5"/>
    <dgm:cxn modelId="{C6DB680C-6A22-439A-8A45-00916B60AB2C}" type="presOf" srcId="{E526982D-8C6A-41C8-8A50-050A29EB8AC8}" destId="{48C2A632-AB4B-4D9A-A494-0F0BD05578E1}" srcOrd="0" destOrd="0" presId="urn:microsoft.com/office/officeart/2005/8/layout/process5"/>
    <dgm:cxn modelId="{4F386E4F-5F09-4025-9E51-6E7FEB35BB6C}" type="presOf" srcId="{74FA28D1-D05C-49A1-8385-F1C0C8249624}" destId="{5CADEF25-9727-45FA-8DE4-67D302BB3639}" srcOrd="1" destOrd="0" presId="urn:microsoft.com/office/officeart/2005/8/layout/process5"/>
    <dgm:cxn modelId="{7565D50F-A518-4E10-91D6-ACDF69454310}" type="presOf" srcId="{CD11C110-5A10-413A-809A-F6D9633D4872}" destId="{53004C5D-A091-4766-8CEE-C05094F3E4B5}" srcOrd="0" destOrd="0" presId="urn:microsoft.com/office/officeart/2005/8/layout/process5"/>
    <dgm:cxn modelId="{EB69A50D-6E82-4014-BFBD-EE9BE195BAA2}" type="presOf" srcId="{642AFE04-3DA0-42A7-AE11-A79B6B7E267B}" destId="{AAC9F5EA-00AF-4BF8-9269-1BAA091509F5}" srcOrd="1" destOrd="0" presId="urn:microsoft.com/office/officeart/2005/8/layout/process5"/>
    <dgm:cxn modelId="{E928028C-226A-417E-85E4-1B2389532CF7}" type="presOf" srcId="{0275A83B-DC22-471B-97CD-EE97A0D5FEE5}" destId="{B9D454A2-C77F-4126-9241-208AA166B9F9}" srcOrd="0" destOrd="0" presId="urn:microsoft.com/office/officeart/2005/8/layout/process5"/>
    <dgm:cxn modelId="{BAF14D33-C860-4609-B42A-DDC5A61830D6}" type="presOf" srcId="{E526982D-8C6A-41C8-8A50-050A29EB8AC8}" destId="{462CA48A-2E05-4DC9-BA85-45D08FB03F58}" srcOrd="1" destOrd="0" presId="urn:microsoft.com/office/officeart/2005/8/layout/process5"/>
    <dgm:cxn modelId="{0F729814-9B0B-4E41-A586-B523DE925BB8}" srcId="{4137417E-3C67-4213-8B44-100D868D103C}" destId="{6D20FC94-4AA2-4617-93A3-504DF7825F48}" srcOrd="4" destOrd="0" parTransId="{F186345B-8127-4328-8200-2758E6D89784}" sibTransId="{E526982D-8C6A-41C8-8A50-050A29EB8AC8}"/>
    <dgm:cxn modelId="{914A8CD8-4997-47DC-A0F3-CAE9391F790D}" type="presOf" srcId="{D5589620-B594-47CD-ADBC-11B954CE48FC}" destId="{AA7F6951-F051-455A-8254-8152710B6C65}" srcOrd="1" destOrd="0" presId="urn:microsoft.com/office/officeart/2005/8/layout/process5"/>
    <dgm:cxn modelId="{B9AA03A2-8777-47F7-8244-9DF77D5FF9F9}" type="presOf" srcId="{203F90A9-B30B-442B-AE1D-6101594DADDB}" destId="{C9B4257A-A4BD-4053-9C6B-00D0CDD47823}" srcOrd="0" destOrd="0" presId="urn:microsoft.com/office/officeart/2005/8/layout/process5"/>
    <dgm:cxn modelId="{6A42CAF8-B0CC-4CBD-9A4A-F2CEDAF574D2}" srcId="{4137417E-3C67-4213-8B44-100D868D103C}" destId="{D863712B-1650-4666-8190-FF5643064C64}" srcOrd="2" destOrd="0" parTransId="{F40B66A0-CC43-4CB5-9E65-B65ECB221B6C}" sibTransId="{74FA28D1-D05C-49A1-8385-F1C0C8249624}"/>
    <dgm:cxn modelId="{C3FDC284-80B5-48C1-9162-4CDD895422D7}" type="presOf" srcId="{74FA28D1-D05C-49A1-8385-F1C0C8249624}" destId="{F68C6FA7-9843-4B77-B10B-10CD05579ED9}" srcOrd="0" destOrd="0" presId="urn:microsoft.com/office/officeart/2005/8/layout/process5"/>
    <dgm:cxn modelId="{69FDC662-F8E5-4FE9-9103-C2ADEF6EFD46}" srcId="{4137417E-3C67-4213-8B44-100D868D103C}" destId="{0275A83B-DC22-471B-97CD-EE97A0D5FEE5}" srcOrd="1" destOrd="0" parTransId="{88F9B2D5-B233-4DB6-B9E7-3AFD449775E3}" sibTransId="{642AFE04-3DA0-42A7-AE11-A79B6B7E267B}"/>
    <dgm:cxn modelId="{C26021CB-E32B-45C4-A999-76821DBAFABA}" srcId="{4137417E-3C67-4213-8B44-100D868D103C}" destId="{AFAFD909-E242-41CD-9C05-9AECCD4D498C}" srcOrd="3" destOrd="0" parTransId="{D2BE12C8-7E4B-49C1-86A1-F391A94592FC}" sibTransId="{D5589620-B594-47CD-ADBC-11B954CE48FC}"/>
    <dgm:cxn modelId="{FA4CC38A-EAB6-42A6-9918-6E44B2D6E579}" srcId="{4137417E-3C67-4213-8B44-100D868D103C}" destId="{203F90A9-B30B-442B-AE1D-6101594DADDB}" srcOrd="0" destOrd="0" parTransId="{922F93C8-991B-4203-A88D-FEC9B1AC583F}" sibTransId="{CD11C110-5A10-413A-809A-F6D9633D4872}"/>
    <dgm:cxn modelId="{10A3455B-E04A-4163-AD32-D23968ACAE9F}" type="presOf" srcId="{6D20FC94-4AA2-4617-93A3-504DF7825F48}" destId="{512AC28A-787E-43C6-89A5-FB0E57F469A5}" srcOrd="0" destOrd="0" presId="urn:microsoft.com/office/officeart/2005/8/layout/process5"/>
    <dgm:cxn modelId="{692CBD66-017A-4E54-89C3-72FC96A266CA}" type="presOf" srcId="{CD11C110-5A10-413A-809A-F6D9633D4872}" destId="{4046B469-C3BA-4B18-BA7E-0768C34F9841}" srcOrd="1" destOrd="0" presId="urn:microsoft.com/office/officeart/2005/8/layout/process5"/>
    <dgm:cxn modelId="{568EA2B8-F87E-4D5D-B9E4-8386B4E9CF69}" type="presOf" srcId="{D5589620-B594-47CD-ADBC-11B954CE48FC}" destId="{7C80C0FB-DF90-449E-9ECE-2C4C21819EF9}" srcOrd="0" destOrd="0" presId="urn:microsoft.com/office/officeart/2005/8/layout/process5"/>
    <dgm:cxn modelId="{7FFA2AB5-4DD8-45FA-8BCF-57274FDA3CAA}" type="presOf" srcId="{AFAFD909-E242-41CD-9C05-9AECCD4D498C}" destId="{4250221D-E4BC-4A05-80A3-D6E2CD2BEBB8}" srcOrd="0" destOrd="0" presId="urn:microsoft.com/office/officeart/2005/8/layout/process5"/>
    <dgm:cxn modelId="{7133031F-0415-41E6-ABE7-B4C1D54CD520}" srcId="{4137417E-3C67-4213-8B44-100D868D103C}" destId="{E28B4E47-885C-4878-B3C4-5B6E0BA287AD}" srcOrd="5" destOrd="0" parTransId="{4A1A9D44-DCD0-4B2D-96BB-4D9AAC54B92B}" sibTransId="{7590BDD2-4DB5-48E5-AF89-C110876504D7}"/>
    <dgm:cxn modelId="{BD840CFD-8C65-4ECC-A293-4CF73CDC7808}" type="presParOf" srcId="{FDC7A9EB-37DC-475D-88C5-58CBBEF6DD7C}" destId="{C9B4257A-A4BD-4053-9C6B-00D0CDD47823}" srcOrd="0" destOrd="0" presId="urn:microsoft.com/office/officeart/2005/8/layout/process5"/>
    <dgm:cxn modelId="{378B6529-92A8-4337-B2FB-89967A4BB7B8}" type="presParOf" srcId="{FDC7A9EB-37DC-475D-88C5-58CBBEF6DD7C}" destId="{53004C5D-A091-4766-8CEE-C05094F3E4B5}" srcOrd="1" destOrd="0" presId="urn:microsoft.com/office/officeart/2005/8/layout/process5"/>
    <dgm:cxn modelId="{90CD24D0-165C-4ECA-AA1A-8E3531906C95}" type="presParOf" srcId="{53004C5D-A091-4766-8CEE-C05094F3E4B5}" destId="{4046B469-C3BA-4B18-BA7E-0768C34F9841}" srcOrd="0" destOrd="0" presId="urn:microsoft.com/office/officeart/2005/8/layout/process5"/>
    <dgm:cxn modelId="{EB3BD236-10C4-4193-AA6F-F0B8C2CC4DAE}" type="presParOf" srcId="{FDC7A9EB-37DC-475D-88C5-58CBBEF6DD7C}" destId="{B9D454A2-C77F-4126-9241-208AA166B9F9}" srcOrd="2" destOrd="0" presId="urn:microsoft.com/office/officeart/2005/8/layout/process5"/>
    <dgm:cxn modelId="{59D17D46-F87E-4E9E-9D7A-E8A0F9A99196}" type="presParOf" srcId="{FDC7A9EB-37DC-475D-88C5-58CBBEF6DD7C}" destId="{D811A3FB-1731-4954-9B87-1B00C216BA00}" srcOrd="3" destOrd="0" presId="urn:microsoft.com/office/officeart/2005/8/layout/process5"/>
    <dgm:cxn modelId="{37C06F96-9BCA-4D79-B9B7-6048F7EA1677}" type="presParOf" srcId="{D811A3FB-1731-4954-9B87-1B00C216BA00}" destId="{AAC9F5EA-00AF-4BF8-9269-1BAA091509F5}" srcOrd="0" destOrd="0" presId="urn:microsoft.com/office/officeart/2005/8/layout/process5"/>
    <dgm:cxn modelId="{484B6C99-9C78-4EE3-A3D9-031519D4EB05}" type="presParOf" srcId="{FDC7A9EB-37DC-475D-88C5-58CBBEF6DD7C}" destId="{21DF0CDB-280A-4A04-841C-628721D9AA13}" srcOrd="4" destOrd="0" presId="urn:microsoft.com/office/officeart/2005/8/layout/process5"/>
    <dgm:cxn modelId="{229A8B2F-E016-44E4-B738-87AC2088AE67}" type="presParOf" srcId="{FDC7A9EB-37DC-475D-88C5-58CBBEF6DD7C}" destId="{F68C6FA7-9843-4B77-B10B-10CD05579ED9}" srcOrd="5" destOrd="0" presId="urn:microsoft.com/office/officeart/2005/8/layout/process5"/>
    <dgm:cxn modelId="{580A4723-074A-4DEA-9EC9-2A6FDCF40DB6}" type="presParOf" srcId="{F68C6FA7-9843-4B77-B10B-10CD05579ED9}" destId="{5CADEF25-9727-45FA-8DE4-67D302BB3639}" srcOrd="0" destOrd="0" presId="urn:microsoft.com/office/officeart/2005/8/layout/process5"/>
    <dgm:cxn modelId="{BA581E8A-37C4-431C-9D39-C10226926E1D}" type="presParOf" srcId="{FDC7A9EB-37DC-475D-88C5-58CBBEF6DD7C}" destId="{4250221D-E4BC-4A05-80A3-D6E2CD2BEBB8}" srcOrd="6" destOrd="0" presId="urn:microsoft.com/office/officeart/2005/8/layout/process5"/>
    <dgm:cxn modelId="{71003AFB-F1A6-4227-AFE6-FCAAF7EBE43B}" type="presParOf" srcId="{FDC7A9EB-37DC-475D-88C5-58CBBEF6DD7C}" destId="{7C80C0FB-DF90-449E-9ECE-2C4C21819EF9}" srcOrd="7" destOrd="0" presId="urn:microsoft.com/office/officeart/2005/8/layout/process5"/>
    <dgm:cxn modelId="{53818D85-A135-4C5C-B3F1-2DB08B2C076E}" type="presParOf" srcId="{7C80C0FB-DF90-449E-9ECE-2C4C21819EF9}" destId="{AA7F6951-F051-455A-8254-8152710B6C65}" srcOrd="0" destOrd="0" presId="urn:microsoft.com/office/officeart/2005/8/layout/process5"/>
    <dgm:cxn modelId="{8E102639-E7CF-45E6-A736-A4156A6427CC}" type="presParOf" srcId="{FDC7A9EB-37DC-475D-88C5-58CBBEF6DD7C}" destId="{512AC28A-787E-43C6-89A5-FB0E57F469A5}" srcOrd="8" destOrd="0" presId="urn:microsoft.com/office/officeart/2005/8/layout/process5"/>
    <dgm:cxn modelId="{EA00F66D-DF5B-471E-B97B-A99B7E8CA0D7}" type="presParOf" srcId="{FDC7A9EB-37DC-475D-88C5-58CBBEF6DD7C}" destId="{48C2A632-AB4B-4D9A-A494-0F0BD05578E1}" srcOrd="9" destOrd="0" presId="urn:microsoft.com/office/officeart/2005/8/layout/process5"/>
    <dgm:cxn modelId="{328E4CCD-5F4A-41CE-819B-C539D7C69FE5}" type="presParOf" srcId="{48C2A632-AB4B-4D9A-A494-0F0BD05578E1}" destId="{462CA48A-2E05-4DC9-BA85-45D08FB03F58}" srcOrd="0" destOrd="0" presId="urn:microsoft.com/office/officeart/2005/8/layout/process5"/>
    <dgm:cxn modelId="{7DFEF457-15B2-41E7-B9FB-D15A773010DC}" type="presParOf" srcId="{FDC7A9EB-37DC-475D-88C5-58CBBEF6DD7C}" destId="{C8610922-D692-4A36-99B9-D53600632D5A}" srcOrd="10" destOrd="0" presId="urn:microsoft.com/office/officeart/2005/8/layout/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B2BD74-BE11-41E9-B19E-764E004C9E9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9987377-EEE3-4C40-99FA-91285343C4BD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 carences d’apports</a:t>
          </a:r>
          <a:endParaRPr lang="fr-FR" dirty="0"/>
        </a:p>
      </dgm:t>
    </dgm:pt>
    <dgm:pt modelId="{2C0451EE-1403-4352-9C53-6F7D37A823C5}" type="parTrans" cxnId="{18307386-DB3E-462C-A23C-CAEBE82D621A}">
      <dgm:prSet/>
      <dgm:spPr/>
      <dgm:t>
        <a:bodyPr/>
        <a:lstStyle/>
        <a:p>
          <a:endParaRPr lang="fr-FR"/>
        </a:p>
      </dgm:t>
    </dgm:pt>
    <dgm:pt modelId="{41F3A0F4-5691-4BD1-86F2-96F3DCB8679E}" type="sibTrans" cxnId="{18307386-DB3E-462C-A23C-CAEBE82D621A}">
      <dgm:prSet/>
      <dgm:spPr/>
      <dgm:t>
        <a:bodyPr/>
        <a:lstStyle/>
        <a:p>
          <a:endParaRPr lang="fr-FR"/>
        </a:p>
      </dgm:t>
    </dgm:pt>
    <dgm:pt modelId="{B74B1C3D-37AB-4CF2-A2DB-5C0730F7A073}">
      <dgm:prSet phldrT="[Texte]"/>
      <dgm:spPr/>
      <dgm:t>
        <a:bodyPr/>
        <a:lstStyle/>
        <a:p>
          <a:r>
            <a:rPr lang="fr-FR" dirty="0" smtClean="0"/>
            <a:t>nourrisson sous régime lacto-farineux exclusif prolongé, la grossesse, la croissance, le vieillard malnutri</a:t>
          </a:r>
          <a:endParaRPr lang="fr-FR" dirty="0"/>
        </a:p>
      </dgm:t>
    </dgm:pt>
    <dgm:pt modelId="{8A9A63A1-7A85-49C5-8BEA-A3FCE94EBC0C}" type="parTrans" cxnId="{54E33F93-201D-4A1E-9D56-D05D6DF84D1A}">
      <dgm:prSet/>
      <dgm:spPr/>
      <dgm:t>
        <a:bodyPr/>
        <a:lstStyle/>
        <a:p>
          <a:endParaRPr lang="fr-FR"/>
        </a:p>
      </dgm:t>
    </dgm:pt>
    <dgm:pt modelId="{E2D39469-2534-4C25-981A-3B81E8D3EB06}" type="sibTrans" cxnId="{54E33F93-201D-4A1E-9D56-D05D6DF84D1A}">
      <dgm:prSet/>
      <dgm:spPr/>
      <dgm:t>
        <a:bodyPr/>
        <a:lstStyle/>
        <a:p>
          <a:endParaRPr lang="fr-FR"/>
        </a:p>
      </dgm:t>
    </dgm:pt>
    <dgm:pt modelId="{EB02248C-9707-4780-9B26-A4A867054582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Les hémorragies chroniques</a:t>
          </a:r>
          <a:endParaRPr lang="fr-FR" dirty="0"/>
        </a:p>
      </dgm:t>
    </dgm:pt>
    <dgm:pt modelId="{879A0089-7318-480A-BBA1-265A63D7F8EB}" type="parTrans" cxnId="{39191B67-9CE9-4158-AE26-9E855404F1B5}">
      <dgm:prSet/>
      <dgm:spPr/>
      <dgm:t>
        <a:bodyPr/>
        <a:lstStyle/>
        <a:p>
          <a:endParaRPr lang="fr-FR"/>
        </a:p>
      </dgm:t>
    </dgm:pt>
    <dgm:pt modelId="{CC899309-C5D7-4835-89AD-D6EBE50747F1}" type="sibTrans" cxnId="{39191B67-9CE9-4158-AE26-9E855404F1B5}">
      <dgm:prSet/>
      <dgm:spPr/>
      <dgm:t>
        <a:bodyPr/>
        <a:lstStyle/>
        <a:p>
          <a:endParaRPr lang="fr-FR"/>
        </a:p>
      </dgm:t>
    </dgm:pt>
    <dgm:pt modelId="{353BFF89-3886-47B7-A246-21DB0FBEC2B3}">
      <dgm:prSet phldrT="[Texte]"/>
      <dgm:spPr/>
      <dgm:t>
        <a:bodyPr/>
        <a:lstStyle/>
        <a:p>
          <a:r>
            <a:rPr lang="fr-FR" dirty="0" smtClean="0"/>
            <a:t> Digestives : +++Homme Œsophagite; ulcère; cancer; hémorroïdes;</a:t>
          </a:r>
          <a:endParaRPr lang="fr-FR" dirty="0"/>
        </a:p>
      </dgm:t>
    </dgm:pt>
    <dgm:pt modelId="{5437672A-91E0-433F-838A-278B564A695E}" type="parTrans" cxnId="{218AB0D2-6BE5-48F7-8DAE-7592D14439F0}">
      <dgm:prSet/>
      <dgm:spPr/>
      <dgm:t>
        <a:bodyPr/>
        <a:lstStyle/>
        <a:p>
          <a:endParaRPr lang="fr-FR"/>
        </a:p>
      </dgm:t>
    </dgm:pt>
    <dgm:pt modelId="{5B72B30B-7EE0-420F-ACFF-3E26E524AA10}" type="sibTrans" cxnId="{218AB0D2-6BE5-48F7-8DAE-7592D14439F0}">
      <dgm:prSet/>
      <dgm:spPr/>
      <dgm:t>
        <a:bodyPr/>
        <a:lstStyle/>
        <a:p>
          <a:endParaRPr lang="fr-FR"/>
        </a:p>
      </dgm:t>
    </dgm:pt>
    <dgm:pt modelId="{B0AA508F-255E-47C5-A96D-164FCBCF803C}">
      <dgm:prSet phldrT="[Texte]"/>
      <dgm:spPr/>
      <dgm:t>
        <a:bodyPr/>
        <a:lstStyle/>
        <a:p>
          <a:r>
            <a:rPr lang="fr-FR" dirty="0" smtClean="0"/>
            <a:t>Gynécologiques : Fibrome; cancer; méno-métrorragies; stérilet...</a:t>
          </a:r>
          <a:endParaRPr lang="fr-FR" dirty="0"/>
        </a:p>
      </dgm:t>
    </dgm:pt>
    <dgm:pt modelId="{319A92DF-F781-4CB7-A6CD-E246D83E1966}" type="parTrans" cxnId="{0D39796D-AE32-4CF4-81E5-5651023C807C}">
      <dgm:prSet/>
      <dgm:spPr/>
      <dgm:t>
        <a:bodyPr/>
        <a:lstStyle/>
        <a:p>
          <a:endParaRPr lang="fr-FR"/>
        </a:p>
      </dgm:t>
    </dgm:pt>
    <dgm:pt modelId="{677D3640-1B02-4361-BF26-8B23A509FF05}" type="sibTrans" cxnId="{0D39796D-AE32-4CF4-81E5-5651023C807C}">
      <dgm:prSet/>
      <dgm:spPr/>
      <dgm:t>
        <a:bodyPr/>
        <a:lstStyle/>
        <a:p>
          <a:endParaRPr lang="fr-FR"/>
        </a:p>
      </dgm:t>
    </dgm:pt>
    <dgm:pt modelId="{D28A359C-E5A1-4150-B3B6-24B130F087A5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Malabsorption</a:t>
          </a:r>
          <a:endParaRPr lang="fr-FR" dirty="0"/>
        </a:p>
      </dgm:t>
    </dgm:pt>
    <dgm:pt modelId="{A07E1DA9-4FF7-4F56-9055-F1E4EC3689B8}" type="parTrans" cxnId="{EA02DC6B-39A6-46D9-B697-97E680AC8349}">
      <dgm:prSet/>
      <dgm:spPr/>
      <dgm:t>
        <a:bodyPr/>
        <a:lstStyle/>
        <a:p>
          <a:endParaRPr lang="fr-FR"/>
        </a:p>
      </dgm:t>
    </dgm:pt>
    <dgm:pt modelId="{186AC64B-5A5D-4BCC-AFEE-341243A65523}" type="sibTrans" cxnId="{EA02DC6B-39A6-46D9-B697-97E680AC8349}">
      <dgm:prSet/>
      <dgm:spPr/>
      <dgm:t>
        <a:bodyPr/>
        <a:lstStyle/>
        <a:p>
          <a:endParaRPr lang="fr-FR"/>
        </a:p>
      </dgm:t>
    </dgm:pt>
    <dgm:pt modelId="{FAD38834-C916-4CB5-91F1-0FD4B01BA2F9}">
      <dgm:prSet phldrT="[Texte]"/>
      <dgm:spPr/>
      <dgm:t>
        <a:bodyPr/>
        <a:lstStyle/>
        <a:p>
          <a:r>
            <a:rPr lang="fr-FR" dirty="0" smtClean="0"/>
            <a:t>maladie cœliaque, gastrectomie, diarrhée chronique..</a:t>
          </a:r>
          <a:endParaRPr lang="fr-FR" dirty="0"/>
        </a:p>
      </dgm:t>
    </dgm:pt>
    <dgm:pt modelId="{05A77C2C-0CFA-443C-8DBC-1A1F2D3F7095}" type="parTrans" cxnId="{DC2B6882-0D51-4512-9B5D-F778EC3D3AF0}">
      <dgm:prSet/>
      <dgm:spPr/>
      <dgm:t>
        <a:bodyPr/>
        <a:lstStyle/>
        <a:p>
          <a:endParaRPr lang="fr-FR"/>
        </a:p>
      </dgm:t>
    </dgm:pt>
    <dgm:pt modelId="{FA5A2174-E334-43B7-BA27-0999DC3700EA}" type="sibTrans" cxnId="{DC2B6882-0D51-4512-9B5D-F778EC3D3AF0}">
      <dgm:prSet/>
      <dgm:spPr/>
      <dgm:t>
        <a:bodyPr/>
        <a:lstStyle/>
        <a:p>
          <a:endParaRPr lang="fr-FR"/>
        </a:p>
      </dgm:t>
    </dgm:pt>
    <dgm:pt modelId="{AE4C5511-34AE-4366-8D17-85B266EB2774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Autres</a:t>
          </a:r>
          <a:endParaRPr lang="fr-FR" dirty="0"/>
        </a:p>
      </dgm:t>
    </dgm:pt>
    <dgm:pt modelId="{55A86DD7-1F3D-4B21-B732-740094C3BA69}" type="parTrans" cxnId="{5F3D3595-F606-4D8F-8347-CC492657E3F1}">
      <dgm:prSet/>
      <dgm:spPr/>
      <dgm:t>
        <a:bodyPr/>
        <a:lstStyle/>
        <a:p>
          <a:endParaRPr lang="fr-FR"/>
        </a:p>
      </dgm:t>
    </dgm:pt>
    <dgm:pt modelId="{5E6E6A33-166C-47B4-89E6-53690A661E98}" type="sibTrans" cxnId="{5F3D3595-F606-4D8F-8347-CC492657E3F1}">
      <dgm:prSet/>
      <dgm:spPr/>
      <dgm:t>
        <a:bodyPr/>
        <a:lstStyle/>
        <a:p>
          <a:endParaRPr lang="fr-FR"/>
        </a:p>
      </dgm:t>
    </dgm:pt>
    <dgm:pt modelId="{E7E8AA73-8F97-4D1C-9BDB-47AA3DEC3622}">
      <dgm:prSet/>
      <dgm:spPr/>
      <dgm:t>
        <a:bodyPr/>
        <a:lstStyle/>
        <a:p>
          <a:r>
            <a:rPr lang="fr-FR" dirty="0" smtClean="0"/>
            <a:t>épistaxis récidivants, don de sang , hématurie ,prélèvements répétés; dialyse ; hémosidérinurie…</a:t>
          </a:r>
          <a:endParaRPr lang="fr-FR" dirty="0"/>
        </a:p>
      </dgm:t>
    </dgm:pt>
    <dgm:pt modelId="{9DF080BB-1686-419A-BC78-A0ED22EE108C}" type="parTrans" cxnId="{756F31FF-DB31-44A3-A720-750FF09F2862}">
      <dgm:prSet/>
      <dgm:spPr/>
      <dgm:t>
        <a:bodyPr/>
        <a:lstStyle/>
        <a:p>
          <a:endParaRPr lang="fr-FR"/>
        </a:p>
      </dgm:t>
    </dgm:pt>
    <dgm:pt modelId="{C69C5075-E921-48EC-806B-2F7E564B1DEA}" type="sibTrans" cxnId="{756F31FF-DB31-44A3-A720-750FF09F2862}">
      <dgm:prSet/>
      <dgm:spPr/>
      <dgm:t>
        <a:bodyPr/>
        <a:lstStyle/>
        <a:p>
          <a:endParaRPr lang="fr-FR"/>
        </a:p>
      </dgm:t>
    </dgm:pt>
    <dgm:pt modelId="{DF188383-CA16-4087-BD96-2C91EB99F07F}" type="pres">
      <dgm:prSet presAssocID="{74B2BD74-BE11-41E9-B19E-764E004C9E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5A09920-2413-459B-A5DF-6A422AE797D9}" type="pres">
      <dgm:prSet presAssocID="{79987377-EEE3-4C40-99FA-91285343C4BD}" presName="composite" presStyleCnt="0"/>
      <dgm:spPr/>
    </dgm:pt>
    <dgm:pt modelId="{86030524-08C5-4323-8C0C-E1F28A113741}" type="pres">
      <dgm:prSet presAssocID="{79987377-EEE3-4C40-99FA-91285343C4BD}" presName="parentText" presStyleLbl="alignNode1" presStyleIdx="0" presStyleCnt="4" custLinFactNeighborX="0" custLinFactNeighborY="21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394F3E-6180-49FD-B3D8-8E02F8FA63E7}" type="pres">
      <dgm:prSet presAssocID="{79987377-EEE3-4C40-99FA-91285343C4B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43EA19-8B6F-4918-BDC6-3EA5DEA13463}" type="pres">
      <dgm:prSet presAssocID="{41F3A0F4-5691-4BD1-86F2-96F3DCB8679E}" presName="sp" presStyleCnt="0"/>
      <dgm:spPr/>
    </dgm:pt>
    <dgm:pt modelId="{0B336C9A-B0A3-42D5-BA3A-3E21420A5369}" type="pres">
      <dgm:prSet presAssocID="{EB02248C-9707-4780-9B26-A4A867054582}" presName="composite" presStyleCnt="0"/>
      <dgm:spPr/>
    </dgm:pt>
    <dgm:pt modelId="{9D88B6B8-7C01-43EF-AFEA-E29C93AC62C2}" type="pres">
      <dgm:prSet presAssocID="{EB02248C-9707-4780-9B26-A4A867054582}" presName="parentText" presStyleLbl="alignNode1" presStyleIdx="1" presStyleCnt="4" custLinFactNeighborX="0" custLinFactNeighborY="171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725F60-0CAF-4FBF-9D11-DAB94F070620}" type="pres">
      <dgm:prSet presAssocID="{EB02248C-9707-4780-9B26-A4A86705458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CB3FA1-C657-41A1-9CEE-1BEF85F35C81}" type="pres">
      <dgm:prSet presAssocID="{CC899309-C5D7-4835-89AD-D6EBE50747F1}" presName="sp" presStyleCnt="0"/>
      <dgm:spPr/>
    </dgm:pt>
    <dgm:pt modelId="{28FC5CD1-79D1-49DC-A862-55E1AB902E43}" type="pres">
      <dgm:prSet presAssocID="{D28A359C-E5A1-4150-B3B6-24B130F087A5}" presName="composite" presStyleCnt="0"/>
      <dgm:spPr/>
    </dgm:pt>
    <dgm:pt modelId="{3F0D57AE-81EF-4B54-AB1B-723B406052D1}" type="pres">
      <dgm:prSet presAssocID="{D28A359C-E5A1-4150-B3B6-24B130F087A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67433D-4AB8-4A66-8356-5417A4F9BAAC}" type="pres">
      <dgm:prSet presAssocID="{D28A359C-E5A1-4150-B3B6-24B130F087A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E23006-2864-4736-9206-1DBE1CD828C5}" type="pres">
      <dgm:prSet presAssocID="{186AC64B-5A5D-4BCC-AFEE-341243A65523}" presName="sp" presStyleCnt="0"/>
      <dgm:spPr/>
    </dgm:pt>
    <dgm:pt modelId="{7505488F-C947-41EC-AE9D-7C2CF871CAC7}" type="pres">
      <dgm:prSet presAssocID="{AE4C5511-34AE-4366-8D17-85B266EB2774}" presName="composite" presStyleCnt="0"/>
      <dgm:spPr/>
    </dgm:pt>
    <dgm:pt modelId="{DF869970-4700-4AE7-B1E1-5A6086DC3081}" type="pres">
      <dgm:prSet presAssocID="{AE4C5511-34AE-4366-8D17-85B266EB277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F492A2-9688-4E3C-A165-1EB3559BE6AD}" type="pres">
      <dgm:prSet presAssocID="{AE4C5511-34AE-4366-8D17-85B266EB277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39796D-AE32-4CF4-81E5-5651023C807C}" srcId="{EB02248C-9707-4780-9B26-A4A867054582}" destId="{B0AA508F-255E-47C5-A96D-164FCBCF803C}" srcOrd="1" destOrd="0" parTransId="{319A92DF-F781-4CB7-A6CD-E246D83E1966}" sibTransId="{677D3640-1B02-4361-BF26-8B23A509FF05}"/>
    <dgm:cxn modelId="{DC2B6882-0D51-4512-9B5D-F778EC3D3AF0}" srcId="{D28A359C-E5A1-4150-B3B6-24B130F087A5}" destId="{FAD38834-C916-4CB5-91F1-0FD4B01BA2F9}" srcOrd="0" destOrd="0" parTransId="{05A77C2C-0CFA-443C-8DBC-1A1F2D3F7095}" sibTransId="{FA5A2174-E334-43B7-BA27-0999DC3700EA}"/>
    <dgm:cxn modelId="{39191B67-9CE9-4158-AE26-9E855404F1B5}" srcId="{74B2BD74-BE11-41E9-B19E-764E004C9E91}" destId="{EB02248C-9707-4780-9B26-A4A867054582}" srcOrd="1" destOrd="0" parTransId="{879A0089-7318-480A-BBA1-265A63D7F8EB}" sibTransId="{CC899309-C5D7-4835-89AD-D6EBE50747F1}"/>
    <dgm:cxn modelId="{25CD55AC-3C81-4A9A-A96B-055B22B2B5DB}" type="presOf" srcId="{AE4C5511-34AE-4366-8D17-85B266EB2774}" destId="{DF869970-4700-4AE7-B1E1-5A6086DC3081}" srcOrd="0" destOrd="0" presId="urn:microsoft.com/office/officeart/2005/8/layout/chevron2"/>
    <dgm:cxn modelId="{54E33F93-201D-4A1E-9D56-D05D6DF84D1A}" srcId="{79987377-EEE3-4C40-99FA-91285343C4BD}" destId="{B74B1C3D-37AB-4CF2-A2DB-5C0730F7A073}" srcOrd="0" destOrd="0" parTransId="{8A9A63A1-7A85-49C5-8BEA-A3FCE94EBC0C}" sibTransId="{E2D39469-2534-4C25-981A-3B81E8D3EB06}"/>
    <dgm:cxn modelId="{D1507582-C143-4592-89DA-3281F0224B32}" type="presOf" srcId="{EB02248C-9707-4780-9B26-A4A867054582}" destId="{9D88B6B8-7C01-43EF-AFEA-E29C93AC62C2}" srcOrd="0" destOrd="0" presId="urn:microsoft.com/office/officeart/2005/8/layout/chevron2"/>
    <dgm:cxn modelId="{5F3D3595-F606-4D8F-8347-CC492657E3F1}" srcId="{74B2BD74-BE11-41E9-B19E-764E004C9E91}" destId="{AE4C5511-34AE-4366-8D17-85B266EB2774}" srcOrd="3" destOrd="0" parTransId="{55A86DD7-1F3D-4B21-B732-740094C3BA69}" sibTransId="{5E6E6A33-166C-47B4-89E6-53690A661E98}"/>
    <dgm:cxn modelId="{0B29FEFE-995E-4AA6-A46E-A2F9F6C03942}" type="presOf" srcId="{B74B1C3D-37AB-4CF2-A2DB-5C0730F7A073}" destId="{52394F3E-6180-49FD-B3D8-8E02F8FA63E7}" srcOrd="0" destOrd="0" presId="urn:microsoft.com/office/officeart/2005/8/layout/chevron2"/>
    <dgm:cxn modelId="{EA02DC6B-39A6-46D9-B697-97E680AC8349}" srcId="{74B2BD74-BE11-41E9-B19E-764E004C9E91}" destId="{D28A359C-E5A1-4150-B3B6-24B130F087A5}" srcOrd="2" destOrd="0" parTransId="{A07E1DA9-4FF7-4F56-9055-F1E4EC3689B8}" sibTransId="{186AC64B-5A5D-4BCC-AFEE-341243A65523}"/>
    <dgm:cxn modelId="{218AB0D2-6BE5-48F7-8DAE-7592D14439F0}" srcId="{EB02248C-9707-4780-9B26-A4A867054582}" destId="{353BFF89-3886-47B7-A246-21DB0FBEC2B3}" srcOrd="0" destOrd="0" parTransId="{5437672A-91E0-433F-838A-278B564A695E}" sibTransId="{5B72B30B-7EE0-420F-ACFF-3E26E524AA10}"/>
    <dgm:cxn modelId="{756F31FF-DB31-44A3-A720-750FF09F2862}" srcId="{AE4C5511-34AE-4366-8D17-85B266EB2774}" destId="{E7E8AA73-8F97-4D1C-9BDB-47AA3DEC3622}" srcOrd="0" destOrd="0" parTransId="{9DF080BB-1686-419A-BC78-A0ED22EE108C}" sibTransId="{C69C5075-E921-48EC-806B-2F7E564B1DEA}"/>
    <dgm:cxn modelId="{098E5033-B2A3-47F7-9DB2-4F3A16B2A074}" type="presOf" srcId="{D28A359C-E5A1-4150-B3B6-24B130F087A5}" destId="{3F0D57AE-81EF-4B54-AB1B-723B406052D1}" srcOrd="0" destOrd="0" presId="urn:microsoft.com/office/officeart/2005/8/layout/chevron2"/>
    <dgm:cxn modelId="{762033AB-115D-4DFD-8D7A-305B62D02C81}" type="presOf" srcId="{FAD38834-C916-4CB5-91F1-0FD4B01BA2F9}" destId="{8F67433D-4AB8-4A66-8356-5417A4F9BAAC}" srcOrd="0" destOrd="0" presId="urn:microsoft.com/office/officeart/2005/8/layout/chevron2"/>
    <dgm:cxn modelId="{F9124268-C970-4F6F-8CC6-C97171C2FD9C}" type="presOf" srcId="{74B2BD74-BE11-41E9-B19E-764E004C9E91}" destId="{DF188383-CA16-4087-BD96-2C91EB99F07F}" srcOrd="0" destOrd="0" presId="urn:microsoft.com/office/officeart/2005/8/layout/chevron2"/>
    <dgm:cxn modelId="{18307386-DB3E-462C-A23C-CAEBE82D621A}" srcId="{74B2BD74-BE11-41E9-B19E-764E004C9E91}" destId="{79987377-EEE3-4C40-99FA-91285343C4BD}" srcOrd="0" destOrd="0" parTransId="{2C0451EE-1403-4352-9C53-6F7D37A823C5}" sibTransId="{41F3A0F4-5691-4BD1-86F2-96F3DCB8679E}"/>
    <dgm:cxn modelId="{B1EB8318-D575-43C7-9716-1CC4B70D8F3B}" type="presOf" srcId="{E7E8AA73-8F97-4D1C-9BDB-47AA3DEC3622}" destId="{51F492A2-9688-4E3C-A165-1EB3559BE6AD}" srcOrd="0" destOrd="0" presId="urn:microsoft.com/office/officeart/2005/8/layout/chevron2"/>
    <dgm:cxn modelId="{EF667E2B-2A8D-4FD5-B105-CEC66164C558}" type="presOf" srcId="{353BFF89-3886-47B7-A246-21DB0FBEC2B3}" destId="{01725F60-0CAF-4FBF-9D11-DAB94F070620}" srcOrd="0" destOrd="0" presId="urn:microsoft.com/office/officeart/2005/8/layout/chevron2"/>
    <dgm:cxn modelId="{2896BC17-E4F3-4423-B304-00CA3843A7B0}" type="presOf" srcId="{79987377-EEE3-4C40-99FA-91285343C4BD}" destId="{86030524-08C5-4323-8C0C-E1F28A113741}" srcOrd="0" destOrd="0" presId="urn:microsoft.com/office/officeart/2005/8/layout/chevron2"/>
    <dgm:cxn modelId="{8A11E668-A0F8-4B5E-97F6-5D64BCA7A6D5}" type="presOf" srcId="{B0AA508F-255E-47C5-A96D-164FCBCF803C}" destId="{01725F60-0CAF-4FBF-9D11-DAB94F070620}" srcOrd="0" destOrd="1" presId="urn:microsoft.com/office/officeart/2005/8/layout/chevron2"/>
    <dgm:cxn modelId="{A8F04F6F-F244-41CC-AE7B-5280544A9894}" type="presParOf" srcId="{DF188383-CA16-4087-BD96-2C91EB99F07F}" destId="{D5A09920-2413-459B-A5DF-6A422AE797D9}" srcOrd="0" destOrd="0" presId="urn:microsoft.com/office/officeart/2005/8/layout/chevron2"/>
    <dgm:cxn modelId="{384C8C47-2880-4512-B2D3-C181C0F32F4F}" type="presParOf" srcId="{D5A09920-2413-459B-A5DF-6A422AE797D9}" destId="{86030524-08C5-4323-8C0C-E1F28A113741}" srcOrd="0" destOrd="0" presId="urn:microsoft.com/office/officeart/2005/8/layout/chevron2"/>
    <dgm:cxn modelId="{D2B8E2B8-C5E2-4764-93D3-55CF11DCDAFB}" type="presParOf" srcId="{D5A09920-2413-459B-A5DF-6A422AE797D9}" destId="{52394F3E-6180-49FD-B3D8-8E02F8FA63E7}" srcOrd="1" destOrd="0" presId="urn:microsoft.com/office/officeart/2005/8/layout/chevron2"/>
    <dgm:cxn modelId="{1D242055-733E-422F-AAB0-EE7ECE7E5984}" type="presParOf" srcId="{DF188383-CA16-4087-BD96-2C91EB99F07F}" destId="{0443EA19-8B6F-4918-BDC6-3EA5DEA13463}" srcOrd="1" destOrd="0" presId="urn:microsoft.com/office/officeart/2005/8/layout/chevron2"/>
    <dgm:cxn modelId="{3775B341-B68E-47BE-B162-9A3052143B07}" type="presParOf" srcId="{DF188383-CA16-4087-BD96-2C91EB99F07F}" destId="{0B336C9A-B0A3-42D5-BA3A-3E21420A5369}" srcOrd="2" destOrd="0" presId="urn:microsoft.com/office/officeart/2005/8/layout/chevron2"/>
    <dgm:cxn modelId="{D3457A29-A945-47BB-A96A-AD79A20514A3}" type="presParOf" srcId="{0B336C9A-B0A3-42D5-BA3A-3E21420A5369}" destId="{9D88B6B8-7C01-43EF-AFEA-E29C93AC62C2}" srcOrd="0" destOrd="0" presId="urn:microsoft.com/office/officeart/2005/8/layout/chevron2"/>
    <dgm:cxn modelId="{36C41AD2-9761-441B-AF35-86FE12376DA3}" type="presParOf" srcId="{0B336C9A-B0A3-42D5-BA3A-3E21420A5369}" destId="{01725F60-0CAF-4FBF-9D11-DAB94F070620}" srcOrd="1" destOrd="0" presId="urn:microsoft.com/office/officeart/2005/8/layout/chevron2"/>
    <dgm:cxn modelId="{4766BCDC-2CE9-4A2D-979F-0D14B2E1A1B3}" type="presParOf" srcId="{DF188383-CA16-4087-BD96-2C91EB99F07F}" destId="{F0CB3FA1-C657-41A1-9CEE-1BEF85F35C81}" srcOrd="3" destOrd="0" presId="urn:microsoft.com/office/officeart/2005/8/layout/chevron2"/>
    <dgm:cxn modelId="{C49D0887-2A81-475D-B651-816D2B626C8C}" type="presParOf" srcId="{DF188383-CA16-4087-BD96-2C91EB99F07F}" destId="{28FC5CD1-79D1-49DC-A862-55E1AB902E43}" srcOrd="4" destOrd="0" presId="urn:microsoft.com/office/officeart/2005/8/layout/chevron2"/>
    <dgm:cxn modelId="{56884425-29D6-4E0E-B8A1-A5754A89D132}" type="presParOf" srcId="{28FC5CD1-79D1-49DC-A862-55E1AB902E43}" destId="{3F0D57AE-81EF-4B54-AB1B-723B406052D1}" srcOrd="0" destOrd="0" presId="urn:microsoft.com/office/officeart/2005/8/layout/chevron2"/>
    <dgm:cxn modelId="{050954C3-6663-4879-990E-1071B94A6FC5}" type="presParOf" srcId="{28FC5CD1-79D1-49DC-A862-55E1AB902E43}" destId="{8F67433D-4AB8-4A66-8356-5417A4F9BAAC}" srcOrd="1" destOrd="0" presId="urn:microsoft.com/office/officeart/2005/8/layout/chevron2"/>
    <dgm:cxn modelId="{2DED3A0F-613C-4D88-A7A7-3441D9C827BB}" type="presParOf" srcId="{DF188383-CA16-4087-BD96-2C91EB99F07F}" destId="{3CE23006-2864-4736-9206-1DBE1CD828C5}" srcOrd="5" destOrd="0" presId="urn:microsoft.com/office/officeart/2005/8/layout/chevron2"/>
    <dgm:cxn modelId="{C2A0D80A-B2AA-4525-A3AF-1E88252A8A4A}" type="presParOf" srcId="{DF188383-CA16-4087-BD96-2C91EB99F07F}" destId="{7505488F-C947-41EC-AE9D-7C2CF871CAC7}" srcOrd="6" destOrd="0" presId="urn:microsoft.com/office/officeart/2005/8/layout/chevron2"/>
    <dgm:cxn modelId="{B907BB1B-B90B-411C-9C6B-F63CB558807A}" type="presParOf" srcId="{7505488F-C947-41EC-AE9D-7C2CF871CAC7}" destId="{DF869970-4700-4AE7-B1E1-5A6086DC3081}" srcOrd="0" destOrd="0" presId="urn:microsoft.com/office/officeart/2005/8/layout/chevron2"/>
    <dgm:cxn modelId="{5B449DC9-0628-4DA5-8073-4183B6F3C2F9}" type="presParOf" srcId="{7505488F-C947-41EC-AE9D-7C2CF871CAC7}" destId="{51F492A2-9688-4E3C-A165-1EB3559BE6AD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3E3BB8-4477-42D1-B0EC-6F64D7B1DF4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0197926-02C4-410E-882A-56C282CA858F}">
      <dgm:prSet phldrT="[Texte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>
              <a:solidFill>
                <a:sysClr val="windowText" lastClr="000000"/>
              </a:solidFill>
            </a:rPr>
            <a:t>corriger </a:t>
          </a:r>
          <a:endParaRPr lang="fr-FR" dirty="0" smtClean="0">
            <a:solidFill>
              <a:sysClr val="windowText" lastClr="000000"/>
            </a:solidFill>
          </a:endParaRPr>
        </a:p>
        <a:p>
          <a:r>
            <a:rPr lang="fr-FR" dirty="0" smtClean="0">
              <a:solidFill>
                <a:sysClr val="windowText" lastClr="000000"/>
              </a:solidFill>
            </a:rPr>
            <a:t>l'anémie</a:t>
          </a:r>
          <a:endParaRPr lang="fr-FR" dirty="0">
            <a:solidFill>
              <a:sysClr val="windowText" lastClr="000000"/>
            </a:solidFill>
          </a:endParaRPr>
        </a:p>
      </dgm:t>
    </dgm:pt>
    <dgm:pt modelId="{070A62C4-11D6-443C-A318-2D8D773E5C30}" type="parTrans" cxnId="{2D3BC957-FF5B-45DB-82AA-4F8B15BD4E3B}">
      <dgm:prSet/>
      <dgm:spPr/>
      <dgm:t>
        <a:bodyPr/>
        <a:lstStyle/>
        <a:p>
          <a:endParaRPr lang="fr-FR"/>
        </a:p>
      </dgm:t>
    </dgm:pt>
    <dgm:pt modelId="{42CBB773-60E2-4307-A32D-6CBB2827A6EA}" type="sibTrans" cxnId="{2D3BC957-FF5B-45DB-82AA-4F8B15BD4E3B}">
      <dgm:prSet/>
      <dgm:spPr/>
      <dgm:t>
        <a:bodyPr/>
        <a:lstStyle/>
        <a:p>
          <a:endParaRPr lang="fr-FR"/>
        </a:p>
      </dgm:t>
    </dgm:pt>
    <dgm:pt modelId="{0203EBA8-B0D1-4E63-BAEF-14A98900FEDC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/>
            <a:t> </a:t>
          </a:r>
          <a:r>
            <a:rPr lang="fr-FR">
              <a:solidFill>
                <a:sysClr val="windowText" lastClr="000000"/>
              </a:solidFill>
            </a:rPr>
            <a:t>restaurer les réserves </a:t>
          </a:r>
        </a:p>
      </dgm:t>
    </dgm:pt>
    <dgm:pt modelId="{D772266D-8DD2-4552-AF03-BB11A845B6EA}" type="parTrans" cxnId="{3F285C87-A7AB-427D-B08F-2DA2EBCF211F}">
      <dgm:prSet/>
      <dgm:spPr/>
      <dgm:t>
        <a:bodyPr/>
        <a:lstStyle/>
        <a:p>
          <a:endParaRPr lang="fr-FR"/>
        </a:p>
      </dgm:t>
    </dgm:pt>
    <dgm:pt modelId="{07E9821F-B9F4-4B3C-BA22-68566142AD5A}" type="sibTrans" cxnId="{3F285C87-A7AB-427D-B08F-2DA2EBCF211F}">
      <dgm:prSet/>
      <dgm:spPr/>
      <dgm:t>
        <a:bodyPr/>
        <a:lstStyle/>
        <a:p>
          <a:endParaRPr lang="fr-FR"/>
        </a:p>
      </dgm:t>
    </dgm:pt>
    <dgm:pt modelId="{959469C9-6308-4729-A9F0-5F51DCB32E22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>
              <a:solidFill>
                <a:sysClr val="windowText" lastClr="000000"/>
              </a:solidFill>
            </a:rPr>
            <a:t>traiter l’étiologie</a:t>
          </a:r>
        </a:p>
      </dgm:t>
    </dgm:pt>
    <dgm:pt modelId="{5A0E6947-4049-4ADD-9A81-F63C7BE8B84A}" type="parTrans" cxnId="{2AA07B67-FB38-421E-A323-107526243D6C}">
      <dgm:prSet/>
      <dgm:spPr/>
      <dgm:t>
        <a:bodyPr/>
        <a:lstStyle/>
        <a:p>
          <a:endParaRPr lang="fr-FR"/>
        </a:p>
      </dgm:t>
    </dgm:pt>
    <dgm:pt modelId="{538D9887-EC79-45DA-9B2B-5C1CCED4DFEA}" type="sibTrans" cxnId="{2AA07B67-FB38-421E-A323-107526243D6C}">
      <dgm:prSet/>
      <dgm:spPr/>
      <dgm:t>
        <a:bodyPr/>
        <a:lstStyle/>
        <a:p>
          <a:endParaRPr lang="fr-FR"/>
        </a:p>
      </dgm:t>
    </dgm:pt>
    <dgm:pt modelId="{06FA664A-D41E-43DA-986F-21BFD8493195}" type="pres">
      <dgm:prSet presAssocID="{8C3E3BB8-4477-42D1-B0EC-6F64D7B1DF4D}" presName="CompostProcess" presStyleCnt="0">
        <dgm:presLayoutVars>
          <dgm:dir/>
          <dgm:resizeHandles val="exact"/>
        </dgm:presLayoutVars>
      </dgm:prSet>
      <dgm:spPr/>
    </dgm:pt>
    <dgm:pt modelId="{F1005B05-7F7F-48C7-B624-CC3C026D5F0C}" type="pres">
      <dgm:prSet presAssocID="{8C3E3BB8-4477-42D1-B0EC-6F64D7B1DF4D}" presName="arrow" presStyleLbl="bgShp" presStyleIdx="0" presStyleCnt="1" custScaleX="117647" custLinFactNeighborX="45249" custLinFactNeighborY="57426"/>
      <dgm:spPr/>
      <dgm:t>
        <a:bodyPr/>
        <a:lstStyle/>
        <a:p>
          <a:endParaRPr lang="fr-FR"/>
        </a:p>
      </dgm:t>
    </dgm:pt>
    <dgm:pt modelId="{889E3E4D-F4FC-4A60-8061-E8EDB55851BD}" type="pres">
      <dgm:prSet presAssocID="{8C3E3BB8-4477-42D1-B0EC-6F64D7B1DF4D}" presName="linearProcess" presStyleCnt="0"/>
      <dgm:spPr/>
    </dgm:pt>
    <dgm:pt modelId="{8756E3C0-5BB8-4DCE-B7CB-17B41C42587B}" type="pres">
      <dgm:prSet presAssocID="{80197926-02C4-410E-882A-56C282CA858F}" presName="textNode" presStyleLbl="node1" presStyleIdx="0" presStyleCnt="3" custScaleX="754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06B3FC-F0B2-4946-A3BD-385551F53808}" type="pres">
      <dgm:prSet presAssocID="{42CBB773-60E2-4307-A32D-6CBB2827A6EA}" presName="sibTrans" presStyleCnt="0"/>
      <dgm:spPr/>
    </dgm:pt>
    <dgm:pt modelId="{B2EB0D3F-3678-441A-BA53-E3B44AF41AEA}" type="pres">
      <dgm:prSet presAssocID="{0203EBA8-B0D1-4E63-BAEF-14A98900FEDC}" presName="textNode" presStyleLbl="node1" presStyleIdx="1" presStyleCnt="3" custScaleX="719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B68B52-AACD-43E5-B251-86C1B8AC2D32}" type="pres">
      <dgm:prSet presAssocID="{07E9821F-B9F4-4B3C-BA22-68566142AD5A}" presName="sibTrans" presStyleCnt="0"/>
      <dgm:spPr/>
    </dgm:pt>
    <dgm:pt modelId="{7C27A00D-4500-4C2A-8DD1-75A06DD50A5E}" type="pres">
      <dgm:prSet presAssocID="{959469C9-6308-4729-A9F0-5F51DCB32E22}" presName="textNode" presStyleLbl="node1" presStyleIdx="2" presStyleCnt="3" custScaleX="824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5C3070-44D5-4549-AE69-A471115DDF63}" type="presOf" srcId="{8C3E3BB8-4477-42D1-B0EC-6F64D7B1DF4D}" destId="{06FA664A-D41E-43DA-986F-21BFD8493195}" srcOrd="0" destOrd="0" presId="urn:microsoft.com/office/officeart/2005/8/layout/hProcess9"/>
    <dgm:cxn modelId="{BB4D8A0E-53C6-4B3D-BF85-993D54D90067}" type="presOf" srcId="{0203EBA8-B0D1-4E63-BAEF-14A98900FEDC}" destId="{B2EB0D3F-3678-441A-BA53-E3B44AF41AEA}" srcOrd="0" destOrd="0" presId="urn:microsoft.com/office/officeart/2005/8/layout/hProcess9"/>
    <dgm:cxn modelId="{2AA07B67-FB38-421E-A323-107526243D6C}" srcId="{8C3E3BB8-4477-42D1-B0EC-6F64D7B1DF4D}" destId="{959469C9-6308-4729-A9F0-5F51DCB32E22}" srcOrd="2" destOrd="0" parTransId="{5A0E6947-4049-4ADD-9A81-F63C7BE8B84A}" sibTransId="{538D9887-EC79-45DA-9B2B-5C1CCED4DFEA}"/>
    <dgm:cxn modelId="{3F285C87-A7AB-427D-B08F-2DA2EBCF211F}" srcId="{8C3E3BB8-4477-42D1-B0EC-6F64D7B1DF4D}" destId="{0203EBA8-B0D1-4E63-BAEF-14A98900FEDC}" srcOrd="1" destOrd="0" parTransId="{D772266D-8DD2-4552-AF03-BB11A845B6EA}" sibTransId="{07E9821F-B9F4-4B3C-BA22-68566142AD5A}"/>
    <dgm:cxn modelId="{7DEBB78E-E03D-488F-ADCB-5EE5C1638CEC}" type="presOf" srcId="{959469C9-6308-4729-A9F0-5F51DCB32E22}" destId="{7C27A00D-4500-4C2A-8DD1-75A06DD50A5E}" srcOrd="0" destOrd="0" presId="urn:microsoft.com/office/officeart/2005/8/layout/hProcess9"/>
    <dgm:cxn modelId="{A4829A7D-1FCF-4AED-ADAC-34EC1DCB8890}" type="presOf" srcId="{80197926-02C4-410E-882A-56C282CA858F}" destId="{8756E3C0-5BB8-4DCE-B7CB-17B41C42587B}" srcOrd="0" destOrd="0" presId="urn:microsoft.com/office/officeart/2005/8/layout/hProcess9"/>
    <dgm:cxn modelId="{2D3BC957-FF5B-45DB-82AA-4F8B15BD4E3B}" srcId="{8C3E3BB8-4477-42D1-B0EC-6F64D7B1DF4D}" destId="{80197926-02C4-410E-882A-56C282CA858F}" srcOrd="0" destOrd="0" parTransId="{070A62C4-11D6-443C-A318-2D8D773E5C30}" sibTransId="{42CBB773-60E2-4307-A32D-6CBB2827A6EA}"/>
    <dgm:cxn modelId="{44123BCA-F54C-458D-9D1A-42F759C69606}" type="presParOf" srcId="{06FA664A-D41E-43DA-986F-21BFD8493195}" destId="{F1005B05-7F7F-48C7-B624-CC3C026D5F0C}" srcOrd="0" destOrd="0" presId="urn:microsoft.com/office/officeart/2005/8/layout/hProcess9"/>
    <dgm:cxn modelId="{46977B23-74B3-4C6D-99AF-E2852EE1841C}" type="presParOf" srcId="{06FA664A-D41E-43DA-986F-21BFD8493195}" destId="{889E3E4D-F4FC-4A60-8061-E8EDB55851BD}" srcOrd="1" destOrd="0" presId="urn:microsoft.com/office/officeart/2005/8/layout/hProcess9"/>
    <dgm:cxn modelId="{DC79B341-154E-45AE-BF49-5605CDCBB50A}" type="presParOf" srcId="{889E3E4D-F4FC-4A60-8061-E8EDB55851BD}" destId="{8756E3C0-5BB8-4DCE-B7CB-17B41C42587B}" srcOrd="0" destOrd="0" presId="urn:microsoft.com/office/officeart/2005/8/layout/hProcess9"/>
    <dgm:cxn modelId="{30C7ADB6-A23A-41CD-8676-C63C375369FB}" type="presParOf" srcId="{889E3E4D-F4FC-4A60-8061-E8EDB55851BD}" destId="{0706B3FC-F0B2-4946-A3BD-385551F53808}" srcOrd="1" destOrd="0" presId="urn:microsoft.com/office/officeart/2005/8/layout/hProcess9"/>
    <dgm:cxn modelId="{3FDF36AA-35CC-4B74-895E-B28D02DB9D3F}" type="presParOf" srcId="{889E3E4D-F4FC-4A60-8061-E8EDB55851BD}" destId="{B2EB0D3F-3678-441A-BA53-E3B44AF41AEA}" srcOrd="2" destOrd="0" presId="urn:microsoft.com/office/officeart/2005/8/layout/hProcess9"/>
    <dgm:cxn modelId="{D0CEC1D0-8A56-401B-A599-6E8B5BFC0615}" type="presParOf" srcId="{889E3E4D-F4FC-4A60-8061-E8EDB55851BD}" destId="{79B68B52-AACD-43E5-B251-86C1B8AC2D32}" srcOrd="3" destOrd="0" presId="urn:microsoft.com/office/officeart/2005/8/layout/hProcess9"/>
    <dgm:cxn modelId="{A8C7E3CC-FB91-445C-998A-90EFDC82022D}" type="presParOf" srcId="{889E3E4D-F4FC-4A60-8061-E8EDB55851BD}" destId="{7C27A00D-4500-4C2A-8DD1-75A06DD50A5E}" srcOrd="4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146A4C-BFAA-42B9-99AC-8062885DDFE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68296C-55CC-447A-9A2B-2784ADAC1A0A}">
      <dgm:prSet phldrT="[Texte]"/>
      <dgm:spPr/>
      <dgm:t>
        <a:bodyPr/>
        <a:lstStyle/>
        <a:p>
          <a:r>
            <a:rPr lang="fr-FR" dirty="0" smtClean="0"/>
            <a:t>Mécanismes de la carence en FAP</a:t>
          </a:r>
          <a:endParaRPr lang="fr-FR" dirty="0"/>
        </a:p>
      </dgm:t>
    </dgm:pt>
    <dgm:pt modelId="{5C0A4B90-A30F-452A-BD60-3B9D3B3AAEA6}" type="parTrans" cxnId="{15D64A5B-2736-47E4-BD15-371FAAA09F8A}">
      <dgm:prSet/>
      <dgm:spPr/>
      <dgm:t>
        <a:bodyPr/>
        <a:lstStyle/>
        <a:p>
          <a:endParaRPr lang="fr-FR"/>
        </a:p>
      </dgm:t>
    </dgm:pt>
    <dgm:pt modelId="{1A35FDA6-AD29-461F-9181-9ED35BC18B49}" type="sibTrans" cxnId="{15D64A5B-2736-47E4-BD15-371FAAA09F8A}">
      <dgm:prSet/>
      <dgm:spPr/>
      <dgm:t>
        <a:bodyPr/>
        <a:lstStyle/>
        <a:p>
          <a:endParaRPr lang="fr-FR"/>
        </a:p>
      </dgm:t>
    </dgm:pt>
    <dgm:pt modelId="{46F3ED5A-DC4F-4A2A-BEB2-0E7E3F1C4944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Carence d’apport/ surconsommation</a:t>
          </a:r>
          <a:endParaRPr lang="fr-FR" dirty="0"/>
        </a:p>
      </dgm:t>
    </dgm:pt>
    <dgm:pt modelId="{D539932D-F354-413A-A891-B790035EE0C0}" type="parTrans" cxnId="{B4C6534E-A3ED-474F-9D95-B96447AB51FA}">
      <dgm:prSet/>
      <dgm:spPr/>
      <dgm:t>
        <a:bodyPr/>
        <a:lstStyle/>
        <a:p>
          <a:endParaRPr lang="fr-FR"/>
        </a:p>
      </dgm:t>
    </dgm:pt>
    <dgm:pt modelId="{6CF46A48-9703-4E38-A38C-A1C0ACA4C97F}" type="sibTrans" cxnId="{B4C6534E-A3ED-474F-9D95-B96447AB51FA}">
      <dgm:prSet/>
      <dgm:spPr/>
      <dgm:t>
        <a:bodyPr/>
        <a:lstStyle/>
        <a:p>
          <a:endParaRPr lang="fr-FR"/>
        </a:p>
      </dgm:t>
    </dgm:pt>
    <dgm:pt modelId="{CDE9CD4A-65A5-44D3-B512-942CC54DC613}">
      <dgm:prSet phldrT="[Texte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Trouble de transport</a:t>
          </a:r>
          <a:endParaRPr lang="fr-FR" dirty="0"/>
        </a:p>
      </dgm:t>
    </dgm:pt>
    <dgm:pt modelId="{A4EA7E35-D2C8-4599-9748-6E9DF28041FD}" type="parTrans" cxnId="{53296BC1-7A4C-43FD-AC6D-1CF10BD28678}">
      <dgm:prSet/>
      <dgm:spPr/>
      <dgm:t>
        <a:bodyPr/>
        <a:lstStyle/>
        <a:p>
          <a:endParaRPr lang="fr-FR"/>
        </a:p>
      </dgm:t>
    </dgm:pt>
    <dgm:pt modelId="{BDDC6B28-036A-47A1-9998-EDE35347263D}" type="sibTrans" cxnId="{53296BC1-7A4C-43FD-AC6D-1CF10BD28678}">
      <dgm:prSet/>
      <dgm:spPr/>
      <dgm:t>
        <a:bodyPr/>
        <a:lstStyle/>
        <a:p>
          <a:endParaRPr lang="fr-FR"/>
        </a:p>
      </dgm:t>
    </dgm:pt>
    <dgm:pt modelId="{FAAD79F8-7588-4476-B12A-D4237D300513}">
      <dgm:prSet phldrT="[Texte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Défaut d’absorption</a:t>
          </a:r>
          <a:endParaRPr lang="fr-FR" dirty="0"/>
        </a:p>
      </dgm:t>
    </dgm:pt>
    <dgm:pt modelId="{2E307890-26F9-4504-930B-65A88254FE5F}" type="parTrans" cxnId="{1B3A4042-E8B0-451C-AC92-2F42C40C1FDD}">
      <dgm:prSet/>
      <dgm:spPr/>
      <dgm:t>
        <a:bodyPr/>
        <a:lstStyle/>
        <a:p>
          <a:endParaRPr lang="fr-FR"/>
        </a:p>
      </dgm:t>
    </dgm:pt>
    <dgm:pt modelId="{87BF3551-D2E3-4BE2-B656-9F97C32D2F86}" type="sibTrans" cxnId="{1B3A4042-E8B0-451C-AC92-2F42C40C1FDD}">
      <dgm:prSet/>
      <dgm:spPr/>
      <dgm:t>
        <a:bodyPr/>
        <a:lstStyle/>
        <a:p>
          <a:endParaRPr lang="fr-FR"/>
        </a:p>
      </dgm:t>
    </dgm:pt>
    <dgm:pt modelId="{F27797DA-FFA4-4515-BFFA-802F178FEC68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Trouble d’utilisation  intra cellulaire</a:t>
          </a:r>
          <a:endParaRPr lang="fr-FR" dirty="0"/>
        </a:p>
      </dgm:t>
    </dgm:pt>
    <dgm:pt modelId="{54DAEC6C-0D8E-4770-A1D7-A0D67E6AA8C0}" type="parTrans" cxnId="{E53E283B-AD7B-4F4F-BBB3-3C66122F6562}">
      <dgm:prSet/>
      <dgm:spPr/>
      <dgm:t>
        <a:bodyPr/>
        <a:lstStyle/>
        <a:p>
          <a:endParaRPr lang="fr-FR"/>
        </a:p>
      </dgm:t>
    </dgm:pt>
    <dgm:pt modelId="{5090D655-0A0C-4AFD-90B1-791DBF5B4729}" type="sibTrans" cxnId="{E53E283B-AD7B-4F4F-BBB3-3C66122F6562}">
      <dgm:prSet/>
      <dgm:spPr/>
      <dgm:t>
        <a:bodyPr/>
        <a:lstStyle/>
        <a:p>
          <a:endParaRPr lang="fr-FR"/>
        </a:p>
      </dgm:t>
    </dgm:pt>
    <dgm:pt modelId="{0BD96B20-74F8-4FF5-8E0C-31917468B924}" type="pres">
      <dgm:prSet presAssocID="{5B146A4C-BFAA-42B9-99AC-8062885DDF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CFFAD8B-81A1-4E0D-9DE1-68C7644BE082}" type="pres">
      <dgm:prSet presAssocID="{BF68296C-55CC-447A-9A2B-2784ADAC1A0A}" presName="centerShape" presStyleLbl="node0" presStyleIdx="0" presStyleCnt="1" custScaleX="117353" custLinFactNeighborX="4198" custLinFactNeighborY="687"/>
      <dgm:spPr/>
      <dgm:t>
        <a:bodyPr/>
        <a:lstStyle/>
        <a:p>
          <a:endParaRPr lang="fr-FR"/>
        </a:p>
      </dgm:t>
    </dgm:pt>
    <dgm:pt modelId="{1C833AC5-22C5-45F0-A1B5-9E642018150E}" type="pres">
      <dgm:prSet presAssocID="{46F3ED5A-DC4F-4A2A-BEB2-0E7E3F1C4944}" presName="node" presStyleLbl="node1" presStyleIdx="0" presStyleCnt="4" custScaleX="219079" custRadScaleRad="102312" custRadScaleInc="105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9066FE-35EF-48A3-BECA-2FA9F54BC4E0}" type="pres">
      <dgm:prSet presAssocID="{46F3ED5A-DC4F-4A2A-BEB2-0E7E3F1C4944}" presName="dummy" presStyleCnt="0"/>
      <dgm:spPr/>
    </dgm:pt>
    <dgm:pt modelId="{57869882-8A4F-48EE-9715-29BC07B098DE}" type="pres">
      <dgm:prSet presAssocID="{6CF46A48-9703-4E38-A38C-A1C0ACA4C97F}" presName="sibTrans" presStyleLbl="sibTrans2D1" presStyleIdx="0" presStyleCnt="4"/>
      <dgm:spPr/>
      <dgm:t>
        <a:bodyPr/>
        <a:lstStyle/>
        <a:p>
          <a:endParaRPr lang="fr-FR"/>
        </a:p>
      </dgm:t>
    </dgm:pt>
    <dgm:pt modelId="{E6EEAE74-3D9F-44AF-84A0-8983F43FA630}" type="pres">
      <dgm:prSet presAssocID="{CDE9CD4A-65A5-44D3-B512-942CC54DC613}" presName="node" presStyleLbl="node1" presStyleIdx="1" presStyleCnt="4" custScaleX="163693" custRadScaleRad="134557" custRadScaleInc="30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5483F8-87F4-4D23-AE30-C38875EA1292}" type="pres">
      <dgm:prSet presAssocID="{CDE9CD4A-65A5-44D3-B512-942CC54DC613}" presName="dummy" presStyleCnt="0"/>
      <dgm:spPr/>
    </dgm:pt>
    <dgm:pt modelId="{05A3AB91-4982-44A8-A2A3-6DC71CE24F76}" type="pres">
      <dgm:prSet presAssocID="{BDDC6B28-036A-47A1-9998-EDE35347263D}" presName="sibTrans" presStyleLbl="sibTrans2D1" presStyleIdx="1" presStyleCnt="4"/>
      <dgm:spPr/>
      <dgm:t>
        <a:bodyPr/>
        <a:lstStyle/>
        <a:p>
          <a:endParaRPr lang="fr-FR"/>
        </a:p>
      </dgm:t>
    </dgm:pt>
    <dgm:pt modelId="{574B8B02-031F-4812-8DB9-73D894C6522D}" type="pres">
      <dgm:prSet presAssocID="{FAAD79F8-7588-4476-B12A-D4237D300513}" presName="node" presStyleLbl="node1" presStyleIdx="2" presStyleCnt="4" custScaleX="198881" custRadScaleRad="99329" custRadScaleInc="-143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88F4B7-7045-4A55-A0F0-95C6A317E169}" type="pres">
      <dgm:prSet presAssocID="{FAAD79F8-7588-4476-B12A-D4237D300513}" presName="dummy" presStyleCnt="0"/>
      <dgm:spPr/>
    </dgm:pt>
    <dgm:pt modelId="{6B12DE17-086A-4948-9032-15D655C56463}" type="pres">
      <dgm:prSet presAssocID="{87BF3551-D2E3-4BE2-B656-9F97C32D2F86}" presName="sibTrans" presStyleLbl="sibTrans2D1" presStyleIdx="2" presStyleCnt="4"/>
      <dgm:spPr/>
      <dgm:t>
        <a:bodyPr/>
        <a:lstStyle/>
        <a:p>
          <a:endParaRPr lang="fr-FR"/>
        </a:p>
      </dgm:t>
    </dgm:pt>
    <dgm:pt modelId="{1EDBDFF2-2A0C-41FD-9A2B-444FDE8313A3}" type="pres">
      <dgm:prSet presAssocID="{F27797DA-FFA4-4515-BFFA-802F178FEC68}" presName="node" presStyleLbl="node1" presStyleIdx="3" presStyleCnt="4" custScaleX="161300" custRadScaleRad="112255" custRadScaleInc="26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F31944-22AE-41C1-A53F-61486EBFD643}" type="pres">
      <dgm:prSet presAssocID="{F27797DA-FFA4-4515-BFFA-802F178FEC68}" presName="dummy" presStyleCnt="0"/>
      <dgm:spPr/>
    </dgm:pt>
    <dgm:pt modelId="{4F04AD3D-F0C6-4204-B06A-588EE7E3CE4B}" type="pres">
      <dgm:prSet presAssocID="{5090D655-0A0C-4AFD-90B1-791DBF5B4729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C4F0409-B214-4A39-BDB5-E78E082168F9}" type="presOf" srcId="{F27797DA-FFA4-4515-BFFA-802F178FEC68}" destId="{1EDBDFF2-2A0C-41FD-9A2B-444FDE8313A3}" srcOrd="0" destOrd="0" presId="urn:microsoft.com/office/officeart/2005/8/layout/radial6"/>
    <dgm:cxn modelId="{E81F9D40-0446-4421-91AE-956DB8380EFA}" type="presOf" srcId="{6CF46A48-9703-4E38-A38C-A1C0ACA4C97F}" destId="{57869882-8A4F-48EE-9715-29BC07B098DE}" srcOrd="0" destOrd="0" presId="urn:microsoft.com/office/officeart/2005/8/layout/radial6"/>
    <dgm:cxn modelId="{E43A1943-6D6D-4B23-9FAC-5CBACBDD5508}" type="presOf" srcId="{CDE9CD4A-65A5-44D3-B512-942CC54DC613}" destId="{E6EEAE74-3D9F-44AF-84A0-8983F43FA630}" srcOrd="0" destOrd="0" presId="urn:microsoft.com/office/officeart/2005/8/layout/radial6"/>
    <dgm:cxn modelId="{53296BC1-7A4C-43FD-AC6D-1CF10BD28678}" srcId="{BF68296C-55CC-447A-9A2B-2784ADAC1A0A}" destId="{CDE9CD4A-65A5-44D3-B512-942CC54DC613}" srcOrd="1" destOrd="0" parTransId="{A4EA7E35-D2C8-4599-9748-6E9DF28041FD}" sibTransId="{BDDC6B28-036A-47A1-9998-EDE35347263D}"/>
    <dgm:cxn modelId="{1B3A4042-E8B0-451C-AC92-2F42C40C1FDD}" srcId="{BF68296C-55CC-447A-9A2B-2784ADAC1A0A}" destId="{FAAD79F8-7588-4476-B12A-D4237D300513}" srcOrd="2" destOrd="0" parTransId="{2E307890-26F9-4504-930B-65A88254FE5F}" sibTransId="{87BF3551-D2E3-4BE2-B656-9F97C32D2F86}"/>
    <dgm:cxn modelId="{B4C6534E-A3ED-474F-9D95-B96447AB51FA}" srcId="{BF68296C-55CC-447A-9A2B-2784ADAC1A0A}" destId="{46F3ED5A-DC4F-4A2A-BEB2-0E7E3F1C4944}" srcOrd="0" destOrd="0" parTransId="{D539932D-F354-413A-A891-B790035EE0C0}" sibTransId="{6CF46A48-9703-4E38-A38C-A1C0ACA4C97F}"/>
    <dgm:cxn modelId="{7FFAEAA2-9D27-4C7C-A965-D0FF965C4CD6}" type="presOf" srcId="{BF68296C-55CC-447A-9A2B-2784ADAC1A0A}" destId="{8CFFAD8B-81A1-4E0D-9DE1-68C7644BE082}" srcOrd="0" destOrd="0" presId="urn:microsoft.com/office/officeart/2005/8/layout/radial6"/>
    <dgm:cxn modelId="{15D64A5B-2736-47E4-BD15-371FAAA09F8A}" srcId="{5B146A4C-BFAA-42B9-99AC-8062885DDFEA}" destId="{BF68296C-55CC-447A-9A2B-2784ADAC1A0A}" srcOrd="0" destOrd="0" parTransId="{5C0A4B90-A30F-452A-BD60-3B9D3B3AAEA6}" sibTransId="{1A35FDA6-AD29-461F-9181-9ED35BC18B49}"/>
    <dgm:cxn modelId="{1C9F6CE3-5FDE-4BA1-8ADF-20B639E4B3B7}" type="presOf" srcId="{5090D655-0A0C-4AFD-90B1-791DBF5B4729}" destId="{4F04AD3D-F0C6-4204-B06A-588EE7E3CE4B}" srcOrd="0" destOrd="0" presId="urn:microsoft.com/office/officeart/2005/8/layout/radial6"/>
    <dgm:cxn modelId="{5BFF7D44-28BF-479A-B087-702739A8FEBE}" type="presOf" srcId="{87BF3551-D2E3-4BE2-B656-9F97C32D2F86}" destId="{6B12DE17-086A-4948-9032-15D655C56463}" srcOrd="0" destOrd="0" presId="urn:microsoft.com/office/officeart/2005/8/layout/radial6"/>
    <dgm:cxn modelId="{DE052B89-B17A-4005-B479-ED48DD6B4462}" type="presOf" srcId="{5B146A4C-BFAA-42B9-99AC-8062885DDFEA}" destId="{0BD96B20-74F8-4FF5-8E0C-31917468B924}" srcOrd="0" destOrd="0" presId="urn:microsoft.com/office/officeart/2005/8/layout/radial6"/>
    <dgm:cxn modelId="{AD4A2667-BB34-4985-A148-65FCBE7018C6}" type="presOf" srcId="{FAAD79F8-7588-4476-B12A-D4237D300513}" destId="{574B8B02-031F-4812-8DB9-73D894C6522D}" srcOrd="0" destOrd="0" presId="urn:microsoft.com/office/officeart/2005/8/layout/radial6"/>
    <dgm:cxn modelId="{E53E283B-AD7B-4F4F-BBB3-3C66122F6562}" srcId="{BF68296C-55CC-447A-9A2B-2784ADAC1A0A}" destId="{F27797DA-FFA4-4515-BFFA-802F178FEC68}" srcOrd="3" destOrd="0" parTransId="{54DAEC6C-0D8E-4770-A1D7-A0D67E6AA8C0}" sibTransId="{5090D655-0A0C-4AFD-90B1-791DBF5B4729}"/>
    <dgm:cxn modelId="{E72D5D5B-6547-4151-BAC9-3FB5538C127B}" type="presOf" srcId="{BDDC6B28-036A-47A1-9998-EDE35347263D}" destId="{05A3AB91-4982-44A8-A2A3-6DC71CE24F76}" srcOrd="0" destOrd="0" presId="urn:microsoft.com/office/officeart/2005/8/layout/radial6"/>
    <dgm:cxn modelId="{A43537FE-CE2E-4B2C-BBAD-9EF57CC8142A}" type="presOf" srcId="{46F3ED5A-DC4F-4A2A-BEB2-0E7E3F1C4944}" destId="{1C833AC5-22C5-45F0-A1B5-9E642018150E}" srcOrd="0" destOrd="0" presId="urn:microsoft.com/office/officeart/2005/8/layout/radial6"/>
    <dgm:cxn modelId="{C79CB328-B874-4F2E-A875-019AE5ACDFDF}" type="presParOf" srcId="{0BD96B20-74F8-4FF5-8E0C-31917468B924}" destId="{8CFFAD8B-81A1-4E0D-9DE1-68C7644BE082}" srcOrd="0" destOrd="0" presId="urn:microsoft.com/office/officeart/2005/8/layout/radial6"/>
    <dgm:cxn modelId="{C15E2691-A7CD-43DF-94C7-87F7C95E9EF0}" type="presParOf" srcId="{0BD96B20-74F8-4FF5-8E0C-31917468B924}" destId="{1C833AC5-22C5-45F0-A1B5-9E642018150E}" srcOrd="1" destOrd="0" presId="urn:microsoft.com/office/officeart/2005/8/layout/radial6"/>
    <dgm:cxn modelId="{4DB634FF-ED4B-457D-8DFB-CFBAC14F7F5A}" type="presParOf" srcId="{0BD96B20-74F8-4FF5-8E0C-31917468B924}" destId="{229066FE-35EF-48A3-BECA-2FA9F54BC4E0}" srcOrd="2" destOrd="0" presId="urn:microsoft.com/office/officeart/2005/8/layout/radial6"/>
    <dgm:cxn modelId="{3F10CE4A-E9C2-4DB1-88F2-C04DC255A03A}" type="presParOf" srcId="{0BD96B20-74F8-4FF5-8E0C-31917468B924}" destId="{57869882-8A4F-48EE-9715-29BC07B098DE}" srcOrd="3" destOrd="0" presId="urn:microsoft.com/office/officeart/2005/8/layout/radial6"/>
    <dgm:cxn modelId="{D61F6495-434D-4B6E-B3AE-988BACD433BB}" type="presParOf" srcId="{0BD96B20-74F8-4FF5-8E0C-31917468B924}" destId="{E6EEAE74-3D9F-44AF-84A0-8983F43FA630}" srcOrd="4" destOrd="0" presId="urn:microsoft.com/office/officeart/2005/8/layout/radial6"/>
    <dgm:cxn modelId="{F27269AF-F985-453D-8FBB-2B35ED3A997F}" type="presParOf" srcId="{0BD96B20-74F8-4FF5-8E0C-31917468B924}" destId="{805483F8-87F4-4D23-AE30-C38875EA1292}" srcOrd="5" destOrd="0" presId="urn:microsoft.com/office/officeart/2005/8/layout/radial6"/>
    <dgm:cxn modelId="{9F6661F6-1544-4202-8F0B-B166D1D52925}" type="presParOf" srcId="{0BD96B20-74F8-4FF5-8E0C-31917468B924}" destId="{05A3AB91-4982-44A8-A2A3-6DC71CE24F76}" srcOrd="6" destOrd="0" presId="urn:microsoft.com/office/officeart/2005/8/layout/radial6"/>
    <dgm:cxn modelId="{BEC7CE03-D118-438F-870F-6C21C1B5B951}" type="presParOf" srcId="{0BD96B20-74F8-4FF5-8E0C-31917468B924}" destId="{574B8B02-031F-4812-8DB9-73D894C6522D}" srcOrd="7" destOrd="0" presId="urn:microsoft.com/office/officeart/2005/8/layout/radial6"/>
    <dgm:cxn modelId="{25730EA5-CD4C-4649-A0EB-1A0C1C228232}" type="presParOf" srcId="{0BD96B20-74F8-4FF5-8E0C-31917468B924}" destId="{9988F4B7-7045-4A55-A0F0-95C6A317E169}" srcOrd="8" destOrd="0" presId="urn:microsoft.com/office/officeart/2005/8/layout/radial6"/>
    <dgm:cxn modelId="{75C80F90-E0FA-4676-A39C-C983B18E9A4B}" type="presParOf" srcId="{0BD96B20-74F8-4FF5-8E0C-31917468B924}" destId="{6B12DE17-086A-4948-9032-15D655C56463}" srcOrd="9" destOrd="0" presId="urn:microsoft.com/office/officeart/2005/8/layout/radial6"/>
    <dgm:cxn modelId="{4DA2CBC3-52E9-4212-BA05-6DE67B6CD01D}" type="presParOf" srcId="{0BD96B20-74F8-4FF5-8E0C-31917468B924}" destId="{1EDBDFF2-2A0C-41FD-9A2B-444FDE8313A3}" srcOrd="10" destOrd="0" presId="urn:microsoft.com/office/officeart/2005/8/layout/radial6"/>
    <dgm:cxn modelId="{6E109E14-173D-4201-953C-60B3976D6497}" type="presParOf" srcId="{0BD96B20-74F8-4FF5-8E0C-31917468B924}" destId="{25F31944-22AE-41C1-A53F-61486EBFD643}" srcOrd="11" destOrd="0" presId="urn:microsoft.com/office/officeart/2005/8/layout/radial6"/>
    <dgm:cxn modelId="{D3C73087-5AC2-4FD0-B884-DCA2C1BC3FA5}" type="presParOf" srcId="{0BD96B20-74F8-4FF5-8E0C-31917468B924}" destId="{4F04AD3D-F0C6-4204-B06A-588EE7E3CE4B}" srcOrd="12" destOrd="0" presId="urn:microsoft.com/office/officeart/2005/8/layout/radial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4A59AC-A14A-4B16-94BA-83F187EE941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AF33B8-C808-41D7-8708-E693CE1B7064}">
      <dgm:prSet phldrT="[Texte]"/>
      <dgm:spPr>
        <a:solidFill>
          <a:srgbClr val="FFFF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Carence en FAP</a:t>
          </a:r>
          <a:endParaRPr lang="fr-FR" dirty="0">
            <a:solidFill>
              <a:schemeClr val="tx1"/>
            </a:solidFill>
          </a:endParaRPr>
        </a:p>
      </dgm:t>
    </dgm:pt>
    <dgm:pt modelId="{0BB93077-8273-4A5B-8F1F-1BEE26F7935B}" type="parTrans" cxnId="{8784C17B-8DF9-4E3C-BE51-3A486CAF1A68}">
      <dgm:prSet/>
      <dgm:spPr/>
      <dgm:t>
        <a:bodyPr/>
        <a:lstStyle/>
        <a:p>
          <a:endParaRPr lang="fr-FR"/>
        </a:p>
      </dgm:t>
    </dgm:pt>
    <dgm:pt modelId="{EC307C83-7875-4D48-B463-0820B0D4C58C}" type="sibTrans" cxnId="{8784C17B-8DF9-4E3C-BE51-3A486CAF1A68}">
      <dgm:prSet/>
      <dgm:spPr/>
      <dgm:t>
        <a:bodyPr/>
        <a:lstStyle/>
        <a:p>
          <a:endParaRPr lang="fr-FR"/>
        </a:p>
      </dgm:t>
    </dgm:pt>
    <dgm:pt modelId="{3679113C-8A37-4928-9431-0BAD14E3DEB4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Atteinte des tissus a renouvellement rapide</a:t>
          </a:r>
          <a:endParaRPr lang="fr-FR" dirty="0">
            <a:solidFill>
              <a:schemeClr val="tx1"/>
            </a:solidFill>
          </a:endParaRPr>
        </a:p>
      </dgm:t>
    </dgm:pt>
    <dgm:pt modelId="{1F9BE831-D491-4C99-A23C-6038D105F9B1}" type="parTrans" cxnId="{8DA1744B-5C9F-4988-9A99-F48DDC759D70}">
      <dgm:prSet/>
      <dgm:spPr/>
      <dgm:t>
        <a:bodyPr/>
        <a:lstStyle/>
        <a:p>
          <a:endParaRPr lang="fr-FR"/>
        </a:p>
      </dgm:t>
    </dgm:pt>
    <dgm:pt modelId="{1C256196-E80D-4440-82B3-E65F02AAA26C}" type="sibTrans" cxnId="{8DA1744B-5C9F-4988-9A99-F48DDC759D70}">
      <dgm:prSet/>
      <dgm:spPr/>
      <dgm:t>
        <a:bodyPr/>
        <a:lstStyle/>
        <a:p>
          <a:endParaRPr lang="fr-FR"/>
        </a:p>
      </dgm:t>
    </dgm:pt>
    <dgm:pt modelId="{20F87FB6-0DE4-4896-8349-3135397B946E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*Macrocytose</a:t>
          </a:r>
        </a:p>
        <a:p>
          <a:r>
            <a:rPr lang="fr-FR" dirty="0" smtClean="0">
              <a:solidFill>
                <a:schemeClr val="tx1"/>
              </a:solidFill>
            </a:rPr>
            <a:t>*Megaloblastose</a:t>
          </a:r>
        </a:p>
        <a:p>
          <a:r>
            <a:rPr lang="fr-FR" dirty="0" smtClean="0">
              <a:solidFill>
                <a:schemeClr val="tx1"/>
              </a:solidFill>
            </a:rPr>
            <a:t>*Hémolyse  intra médullaire </a:t>
          </a:r>
        </a:p>
        <a:p>
          <a:r>
            <a:rPr lang="fr-FR" dirty="0" smtClean="0">
              <a:solidFill>
                <a:schemeClr val="tx1"/>
              </a:solidFill>
            </a:rPr>
            <a:t>*Cytopénie </a:t>
          </a:r>
        </a:p>
        <a:p>
          <a:r>
            <a:rPr lang="fr-FR" smtClean="0">
              <a:solidFill>
                <a:schemeClr val="tx1"/>
              </a:solidFill>
            </a:rPr>
            <a:t>PNN </a:t>
          </a:r>
          <a:r>
            <a:rPr lang="fr-FR" dirty="0" smtClean="0">
              <a:solidFill>
                <a:schemeClr val="tx1"/>
              </a:solidFill>
            </a:rPr>
            <a:t>hypersegmenté</a:t>
          </a:r>
          <a:endParaRPr lang="fr-FR" dirty="0">
            <a:solidFill>
              <a:schemeClr val="tx1"/>
            </a:solidFill>
          </a:endParaRPr>
        </a:p>
      </dgm:t>
    </dgm:pt>
    <dgm:pt modelId="{5FBA8291-6034-4F02-9506-100845C520E4}" type="parTrans" cxnId="{35239155-A912-4D53-A388-4CF059B195CF}">
      <dgm:prSet/>
      <dgm:spPr/>
      <dgm:t>
        <a:bodyPr/>
        <a:lstStyle/>
        <a:p>
          <a:endParaRPr lang="fr-FR"/>
        </a:p>
      </dgm:t>
    </dgm:pt>
    <dgm:pt modelId="{BDAB63EA-36D6-4378-B571-28016CBF7E10}" type="sibTrans" cxnId="{35239155-A912-4D53-A388-4CF059B195CF}">
      <dgm:prSet/>
      <dgm:spPr/>
      <dgm:t>
        <a:bodyPr/>
        <a:lstStyle/>
        <a:p>
          <a:endParaRPr lang="fr-FR"/>
        </a:p>
      </dgm:t>
    </dgm:pt>
    <dgm:pt modelId="{1F390137-34F6-4288-8780-99FBA0E654EF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Atrophie des muqueuses digestives</a:t>
          </a:r>
          <a:endParaRPr lang="fr-FR" dirty="0">
            <a:solidFill>
              <a:schemeClr val="tx1"/>
            </a:solidFill>
          </a:endParaRPr>
        </a:p>
      </dgm:t>
    </dgm:pt>
    <dgm:pt modelId="{E89E9188-0840-4CDD-8359-2E95FC8880B0}" type="parTrans" cxnId="{5B0953A3-310D-4ECC-B286-810FD9C5375B}">
      <dgm:prSet/>
      <dgm:spPr/>
      <dgm:t>
        <a:bodyPr/>
        <a:lstStyle/>
        <a:p>
          <a:endParaRPr lang="fr-FR"/>
        </a:p>
      </dgm:t>
    </dgm:pt>
    <dgm:pt modelId="{14C97167-DDA1-4415-B343-65308E5911A9}" type="sibTrans" cxnId="{5B0953A3-310D-4ECC-B286-810FD9C5375B}">
      <dgm:prSet/>
      <dgm:spPr/>
      <dgm:t>
        <a:bodyPr/>
        <a:lstStyle/>
        <a:p>
          <a:endParaRPr lang="fr-FR"/>
        </a:p>
      </dgm:t>
    </dgm:pt>
    <dgm:pt modelId="{AF70BA11-3AA0-4530-B832-7EBA127312E2}">
      <dgm:prSet phldrT="[Texte]"/>
      <dgm:spPr>
        <a:solidFill>
          <a:srgbClr val="FFC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Démyélinisation (carence en vit B12)</a:t>
          </a:r>
          <a:endParaRPr lang="fr-FR" dirty="0">
            <a:solidFill>
              <a:schemeClr val="tx1"/>
            </a:solidFill>
          </a:endParaRPr>
        </a:p>
      </dgm:t>
    </dgm:pt>
    <dgm:pt modelId="{A444D0BD-8AEB-4699-8E10-9A4B3AFF849B}" type="parTrans" cxnId="{5CB98BF7-9ADA-42BB-8BCF-022A991F62CD}">
      <dgm:prSet/>
      <dgm:spPr/>
      <dgm:t>
        <a:bodyPr/>
        <a:lstStyle/>
        <a:p>
          <a:endParaRPr lang="fr-FR"/>
        </a:p>
      </dgm:t>
    </dgm:pt>
    <dgm:pt modelId="{776960AF-AFB5-45A3-9A3B-D093406FBA13}" type="sibTrans" cxnId="{5CB98BF7-9ADA-42BB-8BCF-022A991F62CD}">
      <dgm:prSet/>
      <dgm:spPr/>
      <dgm:t>
        <a:bodyPr/>
        <a:lstStyle/>
        <a:p>
          <a:endParaRPr lang="fr-FR"/>
        </a:p>
      </dgm:t>
    </dgm:pt>
    <dgm:pt modelId="{1648BEF4-C292-412D-BF5C-7FB0A7D03E41}">
      <dgm:prSet phldrT="[Texte]"/>
      <dgm:spPr/>
      <dgm:t>
        <a:bodyPr/>
        <a:lstStyle/>
        <a:p>
          <a:r>
            <a:rPr lang="fr-FR" dirty="0" smtClean="0"/>
            <a:t>Syndrome neuro-anémique</a:t>
          </a:r>
          <a:endParaRPr lang="fr-FR" dirty="0"/>
        </a:p>
      </dgm:t>
    </dgm:pt>
    <dgm:pt modelId="{29F56AA4-5E3C-46E9-83F0-98D8344B4BF8}" type="parTrans" cxnId="{BDF1B468-B33A-4B39-A4D3-48ACD08658BC}">
      <dgm:prSet/>
      <dgm:spPr/>
      <dgm:t>
        <a:bodyPr/>
        <a:lstStyle/>
        <a:p>
          <a:endParaRPr lang="fr-FR"/>
        </a:p>
      </dgm:t>
    </dgm:pt>
    <dgm:pt modelId="{14591F68-AD5A-4375-B8C0-DAA576C2809E}" type="sibTrans" cxnId="{BDF1B468-B33A-4B39-A4D3-48ACD08658BC}">
      <dgm:prSet/>
      <dgm:spPr/>
      <dgm:t>
        <a:bodyPr/>
        <a:lstStyle/>
        <a:p>
          <a:endParaRPr lang="fr-FR"/>
        </a:p>
      </dgm:t>
    </dgm:pt>
    <dgm:pt modelId="{257941E5-A7CA-4743-B73E-2EBA7F3DF177}">
      <dgm:prSet phldrT="[Texte]"/>
      <dgm:spPr/>
      <dgm:t>
        <a:bodyPr/>
        <a:lstStyle/>
        <a:p>
          <a:endParaRPr lang="fr-FR" dirty="0"/>
        </a:p>
      </dgm:t>
    </dgm:pt>
    <dgm:pt modelId="{AA6D2DFA-3BD3-40DD-93D0-2881A928F846}" type="parTrans" cxnId="{E90068F9-1BBB-4066-BC3D-A78944F04EDE}">
      <dgm:prSet/>
      <dgm:spPr/>
      <dgm:t>
        <a:bodyPr/>
        <a:lstStyle/>
        <a:p>
          <a:endParaRPr lang="fr-FR"/>
        </a:p>
      </dgm:t>
    </dgm:pt>
    <dgm:pt modelId="{37F4B474-1852-4B45-93BA-A8564BF3F022}" type="sibTrans" cxnId="{E90068F9-1BBB-4066-BC3D-A78944F04EDE}">
      <dgm:prSet/>
      <dgm:spPr/>
      <dgm:t>
        <a:bodyPr/>
        <a:lstStyle/>
        <a:p>
          <a:endParaRPr lang="fr-FR"/>
        </a:p>
      </dgm:t>
    </dgm:pt>
    <dgm:pt modelId="{DF10E327-DA02-4CCA-94DC-A7FDAFAF0161}">
      <dgm:prSet phldrT="[Texte]"/>
      <dgm:spPr/>
      <dgm:t>
        <a:bodyPr/>
        <a:lstStyle/>
        <a:p>
          <a:endParaRPr lang="fr-FR" dirty="0"/>
        </a:p>
      </dgm:t>
    </dgm:pt>
    <dgm:pt modelId="{689685AF-DD35-493D-810C-40E0E0A625D3}" type="parTrans" cxnId="{A2880D9E-61B2-46FB-9402-7AE2C543F79D}">
      <dgm:prSet/>
      <dgm:spPr/>
      <dgm:t>
        <a:bodyPr/>
        <a:lstStyle/>
        <a:p>
          <a:endParaRPr lang="fr-FR"/>
        </a:p>
      </dgm:t>
    </dgm:pt>
    <dgm:pt modelId="{18F020F6-FC8B-4D96-AFFD-E1E5D290C7FC}" type="sibTrans" cxnId="{A2880D9E-61B2-46FB-9402-7AE2C543F79D}">
      <dgm:prSet/>
      <dgm:spPr/>
      <dgm:t>
        <a:bodyPr/>
        <a:lstStyle/>
        <a:p>
          <a:endParaRPr lang="fr-FR"/>
        </a:p>
      </dgm:t>
    </dgm:pt>
    <dgm:pt modelId="{56D0F7F2-29C6-4100-BF10-6FA35F93179C}">
      <dgm:prSet phldrT="[Texte]" custT="1"/>
      <dgm:spPr/>
      <dgm:t>
        <a:bodyPr/>
        <a:lstStyle/>
        <a:p>
          <a:endParaRPr lang="fr-FR" sz="2000" dirty="0" smtClean="0"/>
        </a:p>
        <a:p>
          <a:endParaRPr lang="fr-FR" sz="2000" dirty="0" smtClean="0"/>
        </a:p>
        <a:p>
          <a:r>
            <a:rPr lang="fr-FR" sz="2000" dirty="0" smtClean="0"/>
            <a:t>↓Synthèse d’ADN         Blocage des cellules en phase S </a:t>
          </a:r>
        </a:p>
        <a:p>
          <a:r>
            <a:rPr lang="fr-FR" sz="2000" dirty="0" smtClean="0"/>
            <a:t>Retard de maturation nucléaire.</a:t>
          </a:r>
        </a:p>
        <a:p>
          <a:r>
            <a:rPr lang="fr-FR" sz="2000" dirty="0" smtClean="0"/>
            <a:t>↓du nombre des mitoses</a:t>
          </a:r>
        </a:p>
        <a:p>
          <a:r>
            <a:rPr lang="fr-FR" sz="2000" dirty="0" smtClean="0"/>
            <a:t>asynchronisme nucléo-cytoplasmique</a:t>
          </a:r>
        </a:p>
        <a:p>
          <a:endParaRPr lang="fr-FR" sz="2500" dirty="0" smtClean="0"/>
        </a:p>
        <a:p>
          <a:endParaRPr lang="fr-FR" sz="2500" dirty="0"/>
        </a:p>
      </dgm:t>
    </dgm:pt>
    <dgm:pt modelId="{C14B11FC-4D17-41B9-8B1D-759668524B62}" type="parTrans" cxnId="{4DA4891A-25DB-4927-97DD-97F95A4F6256}">
      <dgm:prSet/>
      <dgm:spPr/>
      <dgm:t>
        <a:bodyPr/>
        <a:lstStyle/>
        <a:p>
          <a:endParaRPr lang="fr-FR"/>
        </a:p>
      </dgm:t>
    </dgm:pt>
    <dgm:pt modelId="{0F4E26B1-2225-4716-962A-2CF0DFCADAB2}" type="sibTrans" cxnId="{4DA4891A-25DB-4927-97DD-97F95A4F6256}">
      <dgm:prSet/>
      <dgm:spPr/>
      <dgm:t>
        <a:bodyPr/>
        <a:lstStyle/>
        <a:p>
          <a:endParaRPr lang="fr-FR"/>
        </a:p>
      </dgm:t>
    </dgm:pt>
    <dgm:pt modelId="{FD6ED4CE-A2B4-4D47-90AF-67D3E7A56060}" type="pres">
      <dgm:prSet presAssocID="{134A59AC-A14A-4B16-94BA-83F187EE941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834D5E-1A15-468E-B4FB-5232A5767760}" type="pres">
      <dgm:prSet presAssocID="{134A59AC-A14A-4B16-94BA-83F187EE941F}" presName="hierFlow" presStyleCnt="0"/>
      <dgm:spPr/>
    </dgm:pt>
    <dgm:pt modelId="{764CF089-7991-4E37-8D82-93A1762532DB}" type="pres">
      <dgm:prSet presAssocID="{134A59AC-A14A-4B16-94BA-83F187EE941F}" presName="firstBuf" presStyleCnt="0"/>
      <dgm:spPr/>
    </dgm:pt>
    <dgm:pt modelId="{C4A51A2C-6683-43AB-A4D4-BCEC37603E58}" type="pres">
      <dgm:prSet presAssocID="{134A59AC-A14A-4B16-94BA-83F187EE941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1EC26F3-F799-4030-8AA0-4B373EE048E9}" type="pres">
      <dgm:prSet presAssocID="{DAAF33B8-C808-41D7-8708-E693CE1B7064}" presName="Name14" presStyleCnt="0"/>
      <dgm:spPr/>
    </dgm:pt>
    <dgm:pt modelId="{DB2D0302-A3C1-4FE2-9957-29696D8AF9A8}" type="pres">
      <dgm:prSet presAssocID="{DAAF33B8-C808-41D7-8708-E693CE1B7064}" presName="level1Shape" presStyleLbl="node0" presStyleIdx="0" presStyleCnt="1" custScaleX="139772" custScaleY="64627" custLinFactY="-23753" custLinFactNeighborX="1570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2657680-84A3-4889-8C6D-1C6C9C573944}" type="pres">
      <dgm:prSet presAssocID="{DAAF33B8-C808-41D7-8708-E693CE1B7064}" presName="hierChild2" presStyleCnt="0"/>
      <dgm:spPr/>
    </dgm:pt>
    <dgm:pt modelId="{11318DCF-1869-4E65-9252-596ABC34264C}" type="pres">
      <dgm:prSet presAssocID="{1F9BE831-D491-4C99-A23C-6038D105F9B1}" presName="Name19" presStyleLbl="parChTrans1D2" presStyleIdx="0" presStyleCnt="2"/>
      <dgm:spPr/>
      <dgm:t>
        <a:bodyPr/>
        <a:lstStyle/>
        <a:p>
          <a:endParaRPr lang="fr-FR"/>
        </a:p>
      </dgm:t>
    </dgm:pt>
    <dgm:pt modelId="{82B6DFED-04E6-4314-85A4-F268963C080B}" type="pres">
      <dgm:prSet presAssocID="{3679113C-8A37-4928-9431-0BAD14E3DEB4}" presName="Name21" presStyleCnt="0"/>
      <dgm:spPr/>
    </dgm:pt>
    <dgm:pt modelId="{6EB2A11A-1C45-4359-B161-72141A043B7C}" type="pres">
      <dgm:prSet presAssocID="{3679113C-8A37-4928-9431-0BAD14E3DEB4}" presName="level2Shape" presStyleLbl="node2" presStyleIdx="0" presStyleCnt="2" custScaleX="128760" custLinFactNeighborX="5109" custLinFactNeighborY="831"/>
      <dgm:spPr/>
      <dgm:t>
        <a:bodyPr/>
        <a:lstStyle/>
        <a:p>
          <a:endParaRPr lang="fr-FR"/>
        </a:p>
      </dgm:t>
    </dgm:pt>
    <dgm:pt modelId="{69204C1C-79AF-45B0-B713-2E209DED55FA}" type="pres">
      <dgm:prSet presAssocID="{3679113C-8A37-4928-9431-0BAD14E3DEB4}" presName="hierChild3" presStyleCnt="0"/>
      <dgm:spPr/>
    </dgm:pt>
    <dgm:pt modelId="{3475B48C-0EC2-48C6-B095-ACBE9DC77AED}" type="pres">
      <dgm:prSet presAssocID="{5FBA8291-6034-4F02-9506-100845C520E4}" presName="Name19" presStyleLbl="parChTrans1D3" presStyleIdx="0" presStyleCnt="3"/>
      <dgm:spPr/>
      <dgm:t>
        <a:bodyPr/>
        <a:lstStyle/>
        <a:p>
          <a:endParaRPr lang="fr-FR"/>
        </a:p>
      </dgm:t>
    </dgm:pt>
    <dgm:pt modelId="{4F24BA43-8BF3-499B-99A4-B0E7394B1702}" type="pres">
      <dgm:prSet presAssocID="{20F87FB6-0DE4-4896-8349-3135397B946E}" presName="Name21" presStyleCnt="0"/>
      <dgm:spPr/>
    </dgm:pt>
    <dgm:pt modelId="{BCE488D0-0C3D-432C-8DF9-8DEFB9EFF7A8}" type="pres">
      <dgm:prSet presAssocID="{20F87FB6-0DE4-4896-8349-3135397B946E}" presName="level2Shape" presStyleLbl="node3" presStyleIdx="0" presStyleCnt="3" custScaleX="147132" custScaleY="241822" custLinFactNeighborX="504" custLinFactNeighborY="95407"/>
      <dgm:spPr/>
      <dgm:t>
        <a:bodyPr/>
        <a:lstStyle/>
        <a:p>
          <a:endParaRPr lang="fr-FR"/>
        </a:p>
      </dgm:t>
    </dgm:pt>
    <dgm:pt modelId="{6E3F4EE1-B2CF-499D-8BEE-81E0F2131355}" type="pres">
      <dgm:prSet presAssocID="{20F87FB6-0DE4-4896-8349-3135397B946E}" presName="hierChild3" presStyleCnt="0"/>
      <dgm:spPr/>
    </dgm:pt>
    <dgm:pt modelId="{CA910521-D92B-4C5F-832C-6C0CD0DB07B2}" type="pres">
      <dgm:prSet presAssocID="{E89E9188-0840-4CDD-8359-2E95FC8880B0}" presName="Name19" presStyleLbl="parChTrans1D3" presStyleIdx="1" presStyleCnt="3"/>
      <dgm:spPr/>
      <dgm:t>
        <a:bodyPr/>
        <a:lstStyle/>
        <a:p>
          <a:endParaRPr lang="fr-FR"/>
        </a:p>
      </dgm:t>
    </dgm:pt>
    <dgm:pt modelId="{5B5AD56A-E8BD-4F1F-A222-FC07DB31EFD8}" type="pres">
      <dgm:prSet presAssocID="{1F390137-34F6-4288-8780-99FBA0E654EF}" presName="Name21" presStyleCnt="0"/>
      <dgm:spPr/>
    </dgm:pt>
    <dgm:pt modelId="{7481BEE9-9F06-4672-8BDD-1DA3789D9C2C}" type="pres">
      <dgm:prSet presAssocID="{1F390137-34F6-4288-8780-99FBA0E654EF}" presName="level2Shape" presStyleLbl="node3" presStyleIdx="1" presStyleCnt="3" custScaleY="241823" custLinFactY="1690" custLinFactNeighborX="3795" custLinFactNeighborY="100000"/>
      <dgm:spPr/>
      <dgm:t>
        <a:bodyPr/>
        <a:lstStyle/>
        <a:p>
          <a:endParaRPr lang="fr-FR"/>
        </a:p>
      </dgm:t>
    </dgm:pt>
    <dgm:pt modelId="{5D901365-77F7-4069-8647-3626FC93F69C}" type="pres">
      <dgm:prSet presAssocID="{1F390137-34F6-4288-8780-99FBA0E654EF}" presName="hierChild3" presStyleCnt="0"/>
      <dgm:spPr/>
    </dgm:pt>
    <dgm:pt modelId="{5E304A5D-A712-4D1A-93E5-3B4F6BBCB4A9}" type="pres">
      <dgm:prSet presAssocID="{A444D0BD-8AEB-4699-8E10-9A4B3AFF849B}" presName="Name19" presStyleLbl="parChTrans1D2" presStyleIdx="1" presStyleCnt="2"/>
      <dgm:spPr/>
      <dgm:t>
        <a:bodyPr/>
        <a:lstStyle/>
        <a:p>
          <a:endParaRPr lang="fr-FR"/>
        </a:p>
      </dgm:t>
    </dgm:pt>
    <dgm:pt modelId="{4613E97D-81D1-4778-86D7-8CFB48CFF33D}" type="pres">
      <dgm:prSet presAssocID="{AF70BA11-3AA0-4530-B832-7EBA127312E2}" presName="Name21" presStyleCnt="0"/>
      <dgm:spPr/>
    </dgm:pt>
    <dgm:pt modelId="{5B680D9B-63E7-4CBE-9017-200D7DBB5900}" type="pres">
      <dgm:prSet presAssocID="{AF70BA11-3AA0-4530-B832-7EBA127312E2}" presName="level2Shape" presStyleLbl="node2" presStyleIdx="1" presStyleCnt="2" custScaleX="139609" custLinFactNeighborX="2075" custLinFactNeighborY="831"/>
      <dgm:spPr/>
      <dgm:t>
        <a:bodyPr/>
        <a:lstStyle/>
        <a:p>
          <a:endParaRPr lang="fr-FR"/>
        </a:p>
      </dgm:t>
    </dgm:pt>
    <dgm:pt modelId="{B4132B98-F730-4EC0-8942-C7DE8E301374}" type="pres">
      <dgm:prSet presAssocID="{AF70BA11-3AA0-4530-B832-7EBA127312E2}" presName="hierChild3" presStyleCnt="0"/>
      <dgm:spPr/>
    </dgm:pt>
    <dgm:pt modelId="{90243042-52CF-49DE-9DFA-1C49B20F9A1D}" type="pres">
      <dgm:prSet presAssocID="{29F56AA4-5E3C-46E9-83F0-98D8344B4BF8}" presName="Name19" presStyleLbl="parChTrans1D3" presStyleIdx="2" presStyleCnt="3"/>
      <dgm:spPr/>
      <dgm:t>
        <a:bodyPr/>
        <a:lstStyle/>
        <a:p>
          <a:endParaRPr lang="fr-FR"/>
        </a:p>
      </dgm:t>
    </dgm:pt>
    <dgm:pt modelId="{A25468F1-F06C-442F-9E52-71B6A6619C34}" type="pres">
      <dgm:prSet presAssocID="{1648BEF4-C292-412D-BF5C-7FB0A7D03E41}" presName="Name21" presStyleCnt="0"/>
      <dgm:spPr/>
    </dgm:pt>
    <dgm:pt modelId="{B642D8A6-2307-4093-BB30-FC7C1393E64D}" type="pres">
      <dgm:prSet presAssocID="{1648BEF4-C292-412D-BF5C-7FB0A7D03E41}" presName="level2Shape" presStyleLbl="node3" presStyleIdx="2" presStyleCnt="3" custScaleY="230921" custLinFactY="5082" custLinFactNeighborX="3282" custLinFactNeighborY="100000"/>
      <dgm:spPr/>
      <dgm:t>
        <a:bodyPr/>
        <a:lstStyle/>
        <a:p>
          <a:endParaRPr lang="fr-FR"/>
        </a:p>
      </dgm:t>
    </dgm:pt>
    <dgm:pt modelId="{D43BC34B-7D74-43DE-907B-92D3377593BC}" type="pres">
      <dgm:prSet presAssocID="{1648BEF4-C292-412D-BF5C-7FB0A7D03E41}" presName="hierChild3" presStyleCnt="0"/>
      <dgm:spPr/>
    </dgm:pt>
    <dgm:pt modelId="{8D12CD88-8164-4080-955F-A7A07DD4533D}" type="pres">
      <dgm:prSet presAssocID="{134A59AC-A14A-4B16-94BA-83F187EE941F}" presName="bgShapesFlow" presStyleCnt="0"/>
      <dgm:spPr/>
    </dgm:pt>
    <dgm:pt modelId="{E58EE58B-0E93-4032-B850-654FA892BEC3}" type="pres">
      <dgm:prSet presAssocID="{257941E5-A7CA-4743-B73E-2EBA7F3DF177}" presName="rectComp" presStyleCnt="0"/>
      <dgm:spPr/>
    </dgm:pt>
    <dgm:pt modelId="{63D16147-D8E3-4E4E-9484-3510BB8E0363}" type="pres">
      <dgm:prSet presAssocID="{257941E5-A7CA-4743-B73E-2EBA7F3DF177}" presName="bgRect" presStyleLbl="bgShp" presStyleIdx="0" presStyleCnt="3" custScaleY="69519" custLinFactNeighborY="-42268"/>
      <dgm:spPr/>
      <dgm:t>
        <a:bodyPr/>
        <a:lstStyle/>
        <a:p>
          <a:endParaRPr lang="fr-FR"/>
        </a:p>
      </dgm:t>
    </dgm:pt>
    <dgm:pt modelId="{E6E5189D-C97D-4E2B-857F-447D82228A92}" type="pres">
      <dgm:prSet presAssocID="{257941E5-A7CA-4743-B73E-2EBA7F3DF177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E76D25-DE73-4DE6-8194-049165DBF9A8}" type="pres">
      <dgm:prSet presAssocID="{257941E5-A7CA-4743-B73E-2EBA7F3DF177}" presName="spComp" presStyleCnt="0"/>
      <dgm:spPr/>
    </dgm:pt>
    <dgm:pt modelId="{6531AC9C-4D8E-423F-B19A-0449025C1127}" type="pres">
      <dgm:prSet presAssocID="{257941E5-A7CA-4743-B73E-2EBA7F3DF177}" presName="vSp" presStyleCnt="0"/>
      <dgm:spPr/>
    </dgm:pt>
    <dgm:pt modelId="{9683EFA8-9F20-48AB-8E3B-7BB04AEFEABA}" type="pres">
      <dgm:prSet presAssocID="{DF10E327-DA02-4CCA-94DC-A7FDAFAF0161}" presName="rectComp" presStyleCnt="0"/>
      <dgm:spPr/>
    </dgm:pt>
    <dgm:pt modelId="{D708CF80-4FA5-4BBA-BD24-BDE0863BDC44}" type="pres">
      <dgm:prSet presAssocID="{DF10E327-DA02-4CCA-94DC-A7FDAFAF0161}" presName="bgRect" presStyleLbl="bgShp" presStyleIdx="1" presStyleCnt="3" custScaleY="145049" custLinFactNeighborY="-9020"/>
      <dgm:spPr/>
      <dgm:t>
        <a:bodyPr/>
        <a:lstStyle/>
        <a:p>
          <a:endParaRPr lang="fr-FR"/>
        </a:p>
      </dgm:t>
    </dgm:pt>
    <dgm:pt modelId="{A316A805-306E-4DDC-809C-7BE8694E2BFD}" type="pres">
      <dgm:prSet presAssocID="{DF10E327-DA02-4CCA-94DC-A7FDAFAF0161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AC2625-EE43-4064-BA1A-E2610E2F5F48}" type="pres">
      <dgm:prSet presAssocID="{DF10E327-DA02-4CCA-94DC-A7FDAFAF0161}" presName="spComp" presStyleCnt="0"/>
      <dgm:spPr/>
    </dgm:pt>
    <dgm:pt modelId="{99728764-5FBF-4273-9AA7-7AD8D657639F}" type="pres">
      <dgm:prSet presAssocID="{DF10E327-DA02-4CCA-94DC-A7FDAFAF0161}" presName="vSp" presStyleCnt="0"/>
      <dgm:spPr/>
    </dgm:pt>
    <dgm:pt modelId="{33A7194B-53A4-4632-9F1B-AD76370B8F10}" type="pres">
      <dgm:prSet presAssocID="{56D0F7F2-29C6-4100-BF10-6FA35F93179C}" presName="rectComp" presStyleCnt="0"/>
      <dgm:spPr/>
    </dgm:pt>
    <dgm:pt modelId="{761F35A4-E7A6-437E-A911-97AA45A1FC4B}" type="pres">
      <dgm:prSet presAssocID="{56D0F7F2-29C6-4100-BF10-6FA35F93179C}" presName="bgRect" presStyleLbl="bgShp" presStyleIdx="2" presStyleCnt="3" custScaleY="292520" custLinFactNeighborX="552" custLinFactNeighborY="94078"/>
      <dgm:spPr/>
      <dgm:t>
        <a:bodyPr/>
        <a:lstStyle/>
        <a:p>
          <a:endParaRPr lang="fr-FR"/>
        </a:p>
      </dgm:t>
    </dgm:pt>
    <dgm:pt modelId="{90D2B352-0A42-4C93-B258-05634AC2FF0B}" type="pres">
      <dgm:prSet presAssocID="{56D0F7F2-29C6-4100-BF10-6FA35F93179C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C2C655-6A38-4481-97AE-FC9DCDF02FB3}" type="presOf" srcId="{20F87FB6-0DE4-4896-8349-3135397B946E}" destId="{BCE488D0-0C3D-432C-8DF9-8DEFB9EFF7A8}" srcOrd="0" destOrd="0" presId="urn:microsoft.com/office/officeart/2005/8/layout/hierarchy6"/>
    <dgm:cxn modelId="{5B0953A3-310D-4ECC-B286-810FD9C5375B}" srcId="{3679113C-8A37-4928-9431-0BAD14E3DEB4}" destId="{1F390137-34F6-4288-8780-99FBA0E654EF}" srcOrd="1" destOrd="0" parTransId="{E89E9188-0840-4CDD-8359-2E95FC8880B0}" sibTransId="{14C97167-DDA1-4415-B343-65308E5911A9}"/>
    <dgm:cxn modelId="{4DA4891A-25DB-4927-97DD-97F95A4F6256}" srcId="{134A59AC-A14A-4B16-94BA-83F187EE941F}" destId="{56D0F7F2-29C6-4100-BF10-6FA35F93179C}" srcOrd="3" destOrd="0" parTransId="{C14B11FC-4D17-41B9-8B1D-759668524B62}" sibTransId="{0F4E26B1-2225-4716-962A-2CF0DFCADAB2}"/>
    <dgm:cxn modelId="{407A127D-5551-467C-93B3-86300D4D09BC}" type="presOf" srcId="{DF10E327-DA02-4CCA-94DC-A7FDAFAF0161}" destId="{D708CF80-4FA5-4BBA-BD24-BDE0863BDC44}" srcOrd="0" destOrd="0" presId="urn:microsoft.com/office/officeart/2005/8/layout/hierarchy6"/>
    <dgm:cxn modelId="{8F77ADA4-4AA6-4E4F-90A5-EE237F11B9D0}" type="presOf" srcId="{E89E9188-0840-4CDD-8359-2E95FC8880B0}" destId="{CA910521-D92B-4C5F-832C-6C0CD0DB07B2}" srcOrd="0" destOrd="0" presId="urn:microsoft.com/office/officeart/2005/8/layout/hierarchy6"/>
    <dgm:cxn modelId="{2688DD63-1CCB-4566-A7CC-630B94376E93}" type="presOf" srcId="{56D0F7F2-29C6-4100-BF10-6FA35F93179C}" destId="{90D2B352-0A42-4C93-B258-05634AC2FF0B}" srcOrd="1" destOrd="0" presId="urn:microsoft.com/office/officeart/2005/8/layout/hierarchy6"/>
    <dgm:cxn modelId="{3981C2A6-585A-4043-BCAA-643FCE77ACCC}" type="presOf" srcId="{56D0F7F2-29C6-4100-BF10-6FA35F93179C}" destId="{761F35A4-E7A6-437E-A911-97AA45A1FC4B}" srcOrd="0" destOrd="0" presId="urn:microsoft.com/office/officeart/2005/8/layout/hierarchy6"/>
    <dgm:cxn modelId="{6ED79167-2CA4-4025-8FA6-8F19EBC55AD6}" type="presOf" srcId="{DF10E327-DA02-4CCA-94DC-A7FDAFAF0161}" destId="{A316A805-306E-4DDC-809C-7BE8694E2BFD}" srcOrd="1" destOrd="0" presId="urn:microsoft.com/office/officeart/2005/8/layout/hierarchy6"/>
    <dgm:cxn modelId="{D2398C64-FD94-4526-A0B1-31C49AA31FB6}" type="presOf" srcId="{1F9BE831-D491-4C99-A23C-6038D105F9B1}" destId="{11318DCF-1869-4E65-9252-596ABC34264C}" srcOrd="0" destOrd="0" presId="urn:microsoft.com/office/officeart/2005/8/layout/hierarchy6"/>
    <dgm:cxn modelId="{513417C0-FE74-49B0-A4DC-3C2CAB7DCE93}" type="presOf" srcId="{1648BEF4-C292-412D-BF5C-7FB0A7D03E41}" destId="{B642D8A6-2307-4093-BB30-FC7C1393E64D}" srcOrd="0" destOrd="0" presId="urn:microsoft.com/office/officeart/2005/8/layout/hierarchy6"/>
    <dgm:cxn modelId="{8784C17B-8DF9-4E3C-BE51-3A486CAF1A68}" srcId="{134A59AC-A14A-4B16-94BA-83F187EE941F}" destId="{DAAF33B8-C808-41D7-8708-E693CE1B7064}" srcOrd="0" destOrd="0" parTransId="{0BB93077-8273-4A5B-8F1F-1BEE26F7935B}" sibTransId="{EC307C83-7875-4D48-B463-0820B0D4C58C}"/>
    <dgm:cxn modelId="{BDF1B468-B33A-4B39-A4D3-48ACD08658BC}" srcId="{AF70BA11-3AA0-4530-B832-7EBA127312E2}" destId="{1648BEF4-C292-412D-BF5C-7FB0A7D03E41}" srcOrd="0" destOrd="0" parTransId="{29F56AA4-5E3C-46E9-83F0-98D8344B4BF8}" sibTransId="{14591F68-AD5A-4375-B8C0-DAA576C2809E}"/>
    <dgm:cxn modelId="{75780B0C-4266-41A2-9F97-BBFC2F7D48A8}" type="presOf" srcId="{AF70BA11-3AA0-4530-B832-7EBA127312E2}" destId="{5B680D9B-63E7-4CBE-9017-200D7DBB5900}" srcOrd="0" destOrd="0" presId="urn:microsoft.com/office/officeart/2005/8/layout/hierarchy6"/>
    <dgm:cxn modelId="{35239155-A912-4D53-A388-4CF059B195CF}" srcId="{3679113C-8A37-4928-9431-0BAD14E3DEB4}" destId="{20F87FB6-0DE4-4896-8349-3135397B946E}" srcOrd="0" destOrd="0" parTransId="{5FBA8291-6034-4F02-9506-100845C520E4}" sibTransId="{BDAB63EA-36D6-4378-B571-28016CBF7E10}"/>
    <dgm:cxn modelId="{102C6D07-1989-4BB4-8F66-DA718710FC4A}" type="presOf" srcId="{A444D0BD-8AEB-4699-8E10-9A4B3AFF849B}" destId="{5E304A5D-A712-4D1A-93E5-3B4F6BBCB4A9}" srcOrd="0" destOrd="0" presId="urn:microsoft.com/office/officeart/2005/8/layout/hierarchy6"/>
    <dgm:cxn modelId="{BCC32409-AB5C-4D20-89FB-A247049D1BA9}" type="presOf" srcId="{1F390137-34F6-4288-8780-99FBA0E654EF}" destId="{7481BEE9-9F06-4672-8BDD-1DA3789D9C2C}" srcOrd="0" destOrd="0" presId="urn:microsoft.com/office/officeart/2005/8/layout/hierarchy6"/>
    <dgm:cxn modelId="{4F84F170-FE4F-4CDB-BE1D-6565E414B34A}" type="presOf" srcId="{5FBA8291-6034-4F02-9506-100845C520E4}" destId="{3475B48C-0EC2-48C6-B095-ACBE9DC77AED}" srcOrd="0" destOrd="0" presId="urn:microsoft.com/office/officeart/2005/8/layout/hierarchy6"/>
    <dgm:cxn modelId="{8DA1744B-5C9F-4988-9A99-F48DDC759D70}" srcId="{DAAF33B8-C808-41D7-8708-E693CE1B7064}" destId="{3679113C-8A37-4928-9431-0BAD14E3DEB4}" srcOrd="0" destOrd="0" parTransId="{1F9BE831-D491-4C99-A23C-6038D105F9B1}" sibTransId="{1C256196-E80D-4440-82B3-E65F02AAA26C}"/>
    <dgm:cxn modelId="{E59A961E-FDAC-49AB-83F7-6CAA0F6F6E6E}" type="presOf" srcId="{3679113C-8A37-4928-9431-0BAD14E3DEB4}" destId="{6EB2A11A-1C45-4359-B161-72141A043B7C}" srcOrd="0" destOrd="0" presId="urn:microsoft.com/office/officeart/2005/8/layout/hierarchy6"/>
    <dgm:cxn modelId="{5CB98BF7-9ADA-42BB-8BCF-022A991F62CD}" srcId="{DAAF33B8-C808-41D7-8708-E693CE1B7064}" destId="{AF70BA11-3AA0-4530-B832-7EBA127312E2}" srcOrd="1" destOrd="0" parTransId="{A444D0BD-8AEB-4699-8E10-9A4B3AFF849B}" sibTransId="{776960AF-AFB5-45A3-9A3B-D093406FBA13}"/>
    <dgm:cxn modelId="{53D98852-183D-4BB5-B8F5-16AD5E2D45C2}" type="presOf" srcId="{29F56AA4-5E3C-46E9-83F0-98D8344B4BF8}" destId="{90243042-52CF-49DE-9DFA-1C49B20F9A1D}" srcOrd="0" destOrd="0" presId="urn:microsoft.com/office/officeart/2005/8/layout/hierarchy6"/>
    <dgm:cxn modelId="{02230A8B-D130-4E05-8D25-D9D9CF737469}" type="presOf" srcId="{DAAF33B8-C808-41D7-8708-E693CE1B7064}" destId="{DB2D0302-A3C1-4FE2-9957-29696D8AF9A8}" srcOrd="0" destOrd="0" presId="urn:microsoft.com/office/officeart/2005/8/layout/hierarchy6"/>
    <dgm:cxn modelId="{4D684B0E-95DE-4ABF-A9D1-F62752866C5B}" type="presOf" srcId="{257941E5-A7CA-4743-B73E-2EBA7F3DF177}" destId="{E6E5189D-C97D-4E2B-857F-447D82228A92}" srcOrd="1" destOrd="0" presId="urn:microsoft.com/office/officeart/2005/8/layout/hierarchy6"/>
    <dgm:cxn modelId="{6FA05F2C-7FC4-4B6D-A573-735E9AFEFD52}" type="presOf" srcId="{134A59AC-A14A-4B16-94BA-83F187EE941F}" destId="{FD6ED4CE-A2B4-4D47-90AF-67D3E7A56060}" srcOrd="0" destOrd="0" presId="urn:microsoft.com/office/officeart/2005/8/layout/hierarchy6"/>
    <dgm:cxn modelId="{E90068F9-1BBB-4066-BC3D-A78944F04EDE}" srcId="{134A59AC-A14A-4B16-94BA-83F187EE941F}" destId="{257941E5-A7CA-4743-B73E-2EBA7F3DF177}" srcOrd="1" destOrd="0" parTransId="{AA6D2DFA-3BD3-40DD-93D0-2881A928F846}" sibTransId="{37F4B474-1852-4B45-93BA-A8564BF3F022}"/>
    <dgm:cxn modelId="{A2880D9E-61B2-46FB-9402-7AE2C543F79D}" srcId="{134A59AC-A14A-4B16-94BA-83F187EE941F}" destId="{DF10E327-DA02-4CCA-94DC-A7FDAFAF0161}" srcOrd="2" destOrd="0" parTransId="{689685AF-DD35-493D-810C-40E0E0A625D3}" sibTransId="{18F020F6-FC8B-4D96-AFFD-E1E5D290C7FC}"/>
    <dgm:cxn modelId="{2EE756E2-C5DB-4FBD-8127-7539063AFE9B}" type="presOf" srcId="{257941E5-A7CA-4743-B73E-2EBA7F3DF177}" destId="{63D16147-D8E3-4E4E-9484-3510BB8E0363}" srcOrd="0" destOrd="0" presId="urn:microsoft.com/office/officeart/2005/8/layout/hierarchy6"/>
    <dgm:cxn modelId="{EC2EC8BC-5770-4AD3-9C8F-B318C0B803FC}" type="presParOf" srcId="{FD6ED4CE-A2B4-4D47-90AF-67D3E7A56060}" destId="{97834D5E-1A15-468E-B4FB-5232A5767760}" srcOrd="0" destOrd="0" presId="urn:microsoft.com/office/officeart/2005/8/layout/hierarchy6"/>
    <dgm:cxn modelId="{D4EFECBF-8A30-4B4B-8D57-0B7F331A5F90}" type="presParOf" srcId="{97834D5E-1A15-468E-B4FB-5232A5767760}" destId="{764CF089-7991-4E37-8D82-93A1762532DB}" srcOrd="0" destOrd="0" presId="urn:microsoft.com/office/officeart/2005/8/layout/hierarchy6"/>
    <dgm:cxn modelId="{ACAD4334-BB3F-41BC-AA8F-7E7B204A5D95}" type="presParOf" srcId="{97834D5E-1A15-468E-B4FB-5232A5767760}" destId="{C4A51A2C-6683-43AB-A4D4-BCEC37603E58}" srcOrd="1" destOrd="0" presId="urn:microsoft.com/office/officeart/2005/8/layout/hierarchy6"/>
    <dgm:cxn modelId="{525471E3-0D53-423D-BDDA-6CDD1D94D99A}" type="presParOf" srcId="{C4A51A2C-6683-43AB-A4D4-BCEC37603E58}" destId="{51EC26F3-F799-4030-8AA0-4B373EE048E9}" srcOrd="0" destOrd="0" presId="urn:microsoft.com/office/officeart/2005/8/layout/hierarchy6"/>
    <dgm:cxn modelId="{8AFA6167-3990-445B-83B5-1ADAB214277E}" type="presParOf" srcId="{51EC26F3-F799-4030-8AA0-4B373EE048E9}" destId="{DB2D0302-A3C1-4FE2-9957-29696D8AF9A8}" srcOrd="0" destOrd="0" presId="urn:microsoft.com/office/officeart/2005/8/layout/hierarchy6"/>
    <dgm:cxn modelId="{DADF0C03-DE18-4564-835A-D7001B90103A}" type="presParOf" srcId="{51EC26F3-F799-4030-8AA0-4B373EE048E9}" destId="{22657680-84A3-4889-8C6D-1C6C9C573944}" srcOrd="1" destOrd="0" presId="urn:microsoft.com/office/officeart/2005/8/layout/hierarchy6"/>
    <dgm:cxn modelId="{03C3EEBB-F2D1-4B03-9E9C-EA1558F84D73}" type="presParOf" srcId="{22657680-84A3-4889-8C6D-1C6C9C573944}" destId="{11318DCF-1869-4E65-9252-596ABC34264C}" srcOrd="0" destOrd="0" presId="urn:microsoft.com/office/officeart/2005/8/layout/hierarchy6"/>
    <dgm:cxn modelId="{35AAF263-3175-4C0E-8021-A9805A1C3E7C}" type="presParOf" srcId="{22657680-84A3-4889-8C6D-1C6C9C573944}" destId="{82B6DFED-04E6-4314-85A4-F268963C080B}" srcOrd="1" destOrd="0" presId="urn:microsoft.com/office/officeart/2005/8/layout/hierarchy6"/>
    <dgm:cxn modelId="{576CFF9F-FE11-4CB8-8F12-6A2793D77857}" type="presParOf" srcId="{82B6DFED-04E6-4314-85A4-F268963C080B}" destId="{6EB2A11A-1C45-4359-B161-72141A043B7C}" srcOrd="0" destOrd="0" presId="urn:microsoft.com/office/officeart/2005/8/layout/hierarchy6"/>
    <dgm:cxn modelId="{7D448FC7-661D-4EC4-95BC-886F28DA967B}" type="presParOf" srcId="{82B6DFED-04E6-4314-85A4-F268963C080B}" destId="{69204C1C-79AF-45B0-B713-2E209DED55FA}" srcOrd="1" destOrd="0" presId="urn:microsoft.com/office/officeart/2005/8/layout/hierarchy6"/>
    <dgm:cxn modelId="{D1FA079D-8352-4435-A34C-AA71A9917559}" type="presParOf" srcId="{69204C1C-79AF-45B0-B713-2E209DED55FA}" destId="{3475B48C-0EC2-48C6-B095-ACBE9DC77AED}" srcOrd="0" destOrd="0" presId="urn:microsoft.com/office/officeart/2005/8/layout/hierarchy6"/>
    <dgm:cxn modelId="{341C7927-8180-4945-8436-B0D56D1DA6B4}" type="presParOf" srcId="{69204C1C-79AF-45B0-B713-2E209DED55FA}" destId="{4F24BA43-8BF3-499B-99A4-B0E7394B1702}" srcOrd="1" destOrd="0" presId="urn:microsoft.com/office/officeart/2005/8/layout/hierarchy6"/>
    <dgm:cxn modelId="{CADC3C01-B6EE-4FD5-92A1-790B49618119}" type="presParOf" srcId="{4F24BA43-8BF3-499B-99A4-B0E7394B1702}" destId="{BCE488D0-0C3D-432C-8DF9-8DEFB9EFF7A8}" srcOrd="0" destOrd="0" presId="urn:microsoft.com/office/officeart/2005/8/layout/hierarchy6"/>
    <dgm:cxn modelId="{70E1E61C-1223-4315-8771-E9FB5419BF8D}" type="presParOf" srcId="{4F24BA43-8BF3-499B-99A4-B0E7394B1702}" destId="{6E3F4EE1-B2CF-499D-8BEE-81E0F2131355}" srcOrd="1" destOrd="0" presId="urn:microsoft.com/office/officeart/2005/8/layout/hierarchy6"/>
    <dgm:cxn modelId="{60F5AAF3-8EDC-44D9-A6B0-43D3208BE509}" type="presParOf" srcId="{69204C1C-79AF-45B0-B713-2E209DED55FA}" destId="{CA910521-D92B-4C5F-832C-6C0CD0DB07B2}" srcOrd="2" destOrd="0" presId="urn:microsoft.com/office/officeart/2005/8/layout/hierarchy6"/>
    <dgm:cxn modelId="{444EC921-EA8D-4147-B2F1-8134F3D094CE}" type="presParOf" srcId="{69204C1C-79AF-45B0-B713-2E209DED55FA}" destId="{5B5AD56A-E8BD-4F1F-A222-FC07DB31EFD8}" srcOrd="3" destOrd="0" presId="urn:microsoft.com/office/officeart/2005/8/layout/hierarchy6"/>
    <dgm:cxn modelId="{16B0874A-2E3D-4B6C-ABDF-79ABD5048FCC}" type="presParOf" srcId="{5B5AD56A-E8BD-4F1F-A222-FC07DB31EFD8}" destId="{7481BEE9-9F06-4672-8BDD-1DA3789D9C2C}" srcOrd="0" destOrd="0" presId="urn:microsoft.com/office/officeart/2005/8/layout/hierarchy6"/>
    <dgm:cxn modelId="{066F0537-C8A2-49AC-A24D-D030EE888936}" type="presParOf" srcId="{5B5AD56A-E8BD-4F1F-A222-FC07DB31EFD8}" destId="{5D901365-77F7-4069-8647-3626FC93F69C}" srcOrd="1" destOrd="0" presId="urn:microsoft.com/office/officeart/2005/8/layout/hierarchy6"/>
    <dgm:cxn modelId="{70FA9763-C974-4DFC-9383-8657305604C2}" type="presParOf" srcId="{22657680-84A3-4889-8C6D-1C6C9C573944}" destId="{5E304A5D-A712-4D1A-93E5-3B4F6BBCB4A9}" srcOrd="2" destOrd="0" presId="urn:microsoft.com/office/officeart/2005/8/layout/hierarchy6"/>
    <dgm:cxn modelId="{2D104247-E3BE-46FF-9250-04013044B960}" type="presParOf" srcId="{22657680-84A3-4889-8C6D-1C6C9C573944}" destId="{4613E97D-81D1-4778-86D7-8CFB48CFF33D}" srcOrd="3" destOrd="0" presId="urn:microsoft.com/office/officeart/2005/8/layout/hierarchy6"/>
    <dgm:cxn modelId="{E48AF5B6-27DB-4588-BA75-0F2208600459}" type="presParOf" srcId="{4613E97D-81D1-4778-86D7-8CFB48CFF33D}" destId="{5B680D9B-63E7-4CBE-9017-200D7DBB5900}" srcOrd="0" destOrd="0" presId="urn:microsoft.com/office/officeart/2005/8/layout/hierarchy6"/>
    <dgm:cxn modelId="{7023FB54-AC9C-42F6-89CC-07DCFC9352E4}" type="presParOf" srcId="{4613E97D-81D1-4778-86D7-8CFB48CFF33D}" destId="{B4132B98-F730-4EC0-8942-C7DE8E301374}" srcOrd="1" destOrd="0" presId="urn:microsoft.com/office/officeart/2005/8/layout/hierarchy6"/>
    <dgm:cxn modelId="{CAEC5FB3-D14D-4CDE-AA32-D83610E516C6}" type="presParOf" srcId="{B4132B98-F730-4EC0-8942-C7DE8E301374}" destId="{90243042-52CF-49DE-9DFA-1C49B20F9A1D}" srcOrd="0" destOrd="0" presId="urn:microsoft.com/office/officeart/2005/8/layout/hierarchy6"/>
    <dgm:cxn modelId="{3EF9F8CD-7F6E-42A7-863B-C1D46F742BD6}" type="presParOf" srcId="{B4132B98-F730-4EC0-8942-C7DE8E301374}" destId="{A25468F1-F06C-442F-9E52-71B6A6619C34}" srcOrd="1" destOrd="0" presId="urn:microsoft.com/office/officeart/2005/8/layout/hierarchy6"/>
    <dgm:cxn modelId="{A0248B1A-45BD-4330-B375-30CEDC621342}" type="presParOf" srcId="{A25468F1-F06C-442F-9E52-71B6A6619C34}" destId="{B642D8A6-2307-4093-BB30-FC7C1393E64D}" srcOrd="0" destOrd="0" presId="urn:microsoft.com/office/officeart/2005/8/layout/hierarchy6"/>
    <dgm:cxn modelId="{BA27434F-A45F-4F93-96C6-A997D303567F}" type="presParOf" srcId="{A25468F1-F06C-442F-9E52-71B6A6619C34}" destId="{D43BC34B-7D74-43DE-907B-92D3377593BC}" srcOrd="1" destOrd="0" presId="urn:microsoft.com/office/officeart/2005/8/layout/hierarchy6"/>
    <dgm:cxn modelId="{D1B54B34-F053-4A21-B013-B0E09143B851}" type="presParOf" srcId="{FD6ED4CE-A2B4-4D47-90AF-67D3E7A56060}" destId="{8D12CD88-8164-4080-955F-A7A07DD4533D}" srcOrd="1" destOrd="0" presId="urn:microsoft.com/office/officeart/2005/8/layout/hierarchy6"/>
    <dgm:cxn modelId="{210AD83F-ECF4-45E7-9B5D-139E5BB1F80C}" type="presParOf" srcId="{8D12CD88-8164-4080-955F-A7A07DD4533D}" destId="{E58EE58B-0E93-4032-B850-654FA892BEC3}" srcOrd="0" destOrd="0" presId="urn:microsoft.com/office/officeart/2005/8/layout/hierarchy6"/>
    <dgm:cxn modelId="{66A52349-266F-45CB-99FC-D7F5A351B6D4}" type="presParOf" srcId="{E58EE58B-0E93-4032-B850-654FA892BEC3}" destId="{63D16147-D8E3-4E4E-9484-3510BB8E0363}" srcOrd="0" destOrd="0" presId="urn:microsoft.com/office/officeart/2005/8/layout/hierarchy6"/>
    <dgm:cxn modelId="{E76ABC6A-4E9C-47AF-9C8D-71529809329F}" type="presParOf" srcId="{E58EE58B-0E93-4032-B850-654FA892BEC3}" destId="{E6E5189D-C97D-4E2B-857F-447D82228A92}" srcOrd="1" destOrd="0" presId="urn:microsoft.com/office/officeart/2005/8/layout/hierarchy6"/>
    <dgm:cxn modelId="{CA7FD644-CC33-415B-9211-CBB9464F36ED}" type="presParOf" srcId="{8D12CD88-8164-4080-955F-A7A07DD4533D}" destId="{E4E76D25-DE73-4DE6-8194-049165DBF9A8}" srcOrd="1" destOrd="0" presId="urn:microsoft.com/office/officeart/2005/8/layout/hierarchy6"/>
    <dgm:cxn modelId="{643E9E10-88DA-4A3E-873C-F219BAF5CD58}" type="presParOf" srcId="{E4E76D25-DE73-4DE6-8194-049165DBF9A8}" destId="{6531AC9C-4D8E-423F-B19A-0449025C1127}" srcOrd="0" destOrd="0" presId="urn:microsoft.com/office/officeart/2005/8/layout/hierarchy6"/>
    <dgm:cxn modelId="{64C320C2-9BE1-40F8-BAA4-CE7D424FA224}" type="presParOf" srcId="{8D12CD88-8164-4080-955F-A7A07DD4533D}" destId="{9683EFA8-9F20-48AB-8E3B-7BB04AEFEABA}" srcOrd="2" destOrd="0" presId="urn:microsoft.com/office/officeart/2005/8/layout/hierarchy6"/>
    <dgm:cxn modelId="{5D1306C9-79BF-4FED-824C-1C4C94BE049D}" type="presParOf" srcId="{9683EFA8-9F20-48AB-8E3B-7BB04AEFEABA}" destId="{D708CF80-4FA5-4BBA-BD24-BDE0863BDC44}" srcOrd="0" destOrd="0" presId="urn:microsoft.com/office/officeart/2005/8/layout/hierarchy6"/>
    <dgm:cxn modelId="{21020440-2A71-4A4C-A59B-FDAB8A56C94E}" type="presParOf" srcId="{9683EFA8-9F20-48AB-8E3B-7BB04AEFEABA}" destId="{A316A805-306E-4DDC-809C-7BE8694E2BFD}" srcOrd="1" destOrd="0" presId="urn:microsoft.com/office/officeart/2005/8/layout/hierarchy6"/>
    <dgm:cxn modelId="{222FEF2A-8232-46D3-A29D-C667BC58938E}" type="presParOf" srcId="{8D12CD88-8164-4080-955F-A7A07DD4533D}" destId="{DEAC2625-EE43-4064-BA1A-E2610E2F5F48}" srcOrd="3" destOrd="0" presId="urn:microsoft.com/office/officeart/2005/8/layout/hierarchy6"/>
    <dgm:cxn modelId="{400C98B0-6376-4F39-A570-FF5DF9AA073B}" type="presParOf" srcId="{DEAC2625-EE43-4064-BA1A-E2610E2F5F48}" destId="{99728764-5FBF-4273-9AA7-7AD8D657639F}" srcOrd="0" destOrd="0" presId="urn:microsoft.com/office/officeart/2005/8/layout/hierarchy6"/>
    <dgm:cxn modelId="{1BB2D9D5-DDC8-4290-9DF8-1249F9FF3A78}" type="presParOf" srcId="{8D12CD88-8164-4080-955F-A7A07DD4533D}" destId="{33A7194B-53A4-4632-9F1B-AD76370B8F10}" srcOrd="4" destOrd="0" presId="urn:microsoft.com/office/officeart/2005/8/layout/hierarchy6"/>
    <dgm:cxn modelId="{111C88CA-9433-4E08-9C5C-7BE8C59CACF0}" type="presParOf" srcId="{33A7194B-53A4-4632-9F1B-AD76370B8F10}" destId="{761F35A4-E7A6-437E-A911-97AA45A1FC4B}" srcOrd="0" destOrd="0" presId="urn:microsoft.com/office/officeart/2005/8/layout/hierarchy6"/>
    <dgm:cxn modelId="{DE7BCB9C-3AD4-4661-8D7D-C2526C658A0E}" type="presParOf" srcId="{33A7194B-53A4-4632-9F1B-AD76370B8F10}" destId="{90D2B352-0A42-4C93-B258-05634AC2FF0B}" srcOrd="1" destOrd="0" presId="urn:microsoft.com/office/officeart/2005/8/layout/hierarchy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46D615-3F32-4873-B051-DED2BE34E43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EA525C5-EFA6-46FB-AFD6-2B7EB204046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Anémie macrocytaire</a:t>
          </a:r>
          <a:endParaRPr lang="fr-FR" dirty="0">
            <a:solidFill>
              <a:schemeClr val="tx1"/>
            </a:solidFill>
          </a:endParaRPr>
        </a:p>
      </dgm:t>
    </dgm:pt>
    <dgm:pt modelId="{F61BCAA1-40AC-4AE2-97F6-A5AA6320AB97}" type="parTrans" cxnId="{2E4C1F9C-3AC4-4FBD-A9E4-FE11D593BFBA}">
      <dgm:prSet/>
      <dgm:spPr/>
      <dgm:t>
        <a:bodyPr/>
        <a:lstStyle/>
        <a:p>
          <a:endParaRPr lang="fr-FR"/>
        </a:p>
      </dgm:t>
    </dgm:pt>
    <dgm:pt modelId="{4E023E92-CBBD-4487-81BD-E2F6A5686F18}" type="sibTrans" cxnId="{2E4C1F9C-3AC4-4FBD-A9E4-FE11D593BFBA}">
      <dgm:prSet/>
      <dgm:spPr/>
      <dgm:t>
        <a:bodyPr/>
        <a:lstStyle/>
        <a:p>
          <a:endParaRPr lang="fr-FR"/>
        </a:p>
      </dgm:t>
    </dgm:pt>
    <dgm:pt modelId="{B289AC8D-D9F2-47EF-9BA5-44DEB6955918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arégénérative</a:t>
          </a:r>
          <a:endParaRPr lang="fr-FR" dirty="0"/>
        </a:p>
      </dgm:t>
    </dgm:pt>
    <dgm:pt modelId="{B89A6A12-7346-4432-AB6B-4FEEC12459D6}" type="parTrans" cxnId="{B98B809B-18BF-41E1-B468-387D9900DF34}">
      <dgm:prSet/>
      <dgm:spPr/>
      <dgm:t>
        <a:bodyPr/>
        <a:lstStyle/>
        <a:p>
          <a:endParaRPr lang="fr-FR"/>
        </a:p>
      </dgm:t>
    </dgm:pt>
    <dgm:pt modelId="{A71E92C9-6EC3-4D95-8EEC-03119E406A6A}" type="sibTrans" cxnId="{B98B809B-18BF-41E1-B468-387D9900DF34}">
      <dgm:prSet/>
      <dgm:spPr/>
      <dgm:t>
        <a:bodyPr/>
        <a:lstStyle/>
        <a:p>
          <a:endParaRPr lang="fr-FR"/>
        </a:p>
      </dgm:t>
    </dgm:pt>
    <dgm:pt modelId="{99DA8168-40EB-4BA1-BDE2-D34A32312E51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Mégaloblastique:</a:t>
          </a:r>
          <a:r>
            <a:rPr lang="fr-FR" dirty="0" smtClean="0"/>
            <a:t> aquise:MDS,LAM6,post médicamenteuse, </a:t>
          </a:r>
        </a:p>
        <a:p>
          <a:r>
            <a:rPr lang="fr-FR" dirty="0" smtClean="0"/>
            <a:t>Congénitale: Sd lesh nyhan</a:t>
          </a:r>
          <a:endParaRPr lang="fr-FR" dirty="0"/>
        </a:p>
      </dgm:t>
    </dgm:pt>
    <dgm:pt modelId="{3855C5EB-EA04-48DA-916B-8E97DC02D562}" type="parTrans" cxnId="{BBC7B3C1-EFF7-42F8-86AE-5792C9C1BE68}">
      <dgm:prSet/>
      <dgm:spPr/>
      <dgm:t>
        <a:bodyPr/>
        <a:lstStyle/>
        <a:p>
          <a:endParaRPr lang="fr-FR"/>
        </a:p>
      </dgm:t>
    </dgm:pt>
    <dgm:pt modelId="{2937223F-4B03-4A0D-8EAA-DD9918D34DF7}" type="sibTrans" cxnId="{BBC7B3C1-EFF7-42F8-86AE-5792C9C1BE68}">
      <dgm:prSet/>
      <dgm:spPr/>
      <dgm:t>
        <a:bodyPr/>
        <a:lstStyle/>
        <a:p>
          <a:endParaRPr lang="fr-FR"/>
        </a:p>
      </dgm:t>
    </dgm:pt>
    <dgm:pt modelId="{47353BCD-3B1D-4BF6-B390-EA003B0E0ED6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Non mégaloblastique:</a:t>
          </a:r>
        </a:p>
        <a:p>
          <a:r>
            <a:rPr lang="fr-FR" dirty="0" smtClean="0"/>
            <a:t>alcoolisme, hypothyroïdie, cirrhose hépatique, aplasie  médullaire</a:t>
          </a:r>
          <a:endParaRPr lang="fr-FR" dirty="0"/>
        </a:p>
      </dgm:t>
    </dgm:pt>
    <dgm:pt modelId="{281E95ED-7F25-4690-A582-76C7625EE4ED}" type="parTrans" cxnId="{E0D22186-E12B-4E22-8F83-54F80D5C1E9C}">
      <dgm:prSet/>
      <dgm:spPr/>
      <dgm:t>
        <a:bodyPr/>
        <a:lstStyle/>
        <a:p>
          <a:endParaRPr lang="fr-FR"/>
        </a:p>
      </dgm:t>
    </dgm:pt>
    <dgm:pt modelId="{7501E2D9-B142-4111-823B-7689D2D0DEE7}" type="sibTrans" cxnId="{E0D22186-E12B-4E22-8F83-54F80D5C1E9C}">
      <dgm:prSet/>
      <dgm:spPr/>
      <dgm:t>
        <a:bodyPr/>
        <a:lstStyle/>
        <a:p>
          <a:endParaRPr lang="fr-FR"/>
        </a:p>
      </dgm:t>
    </dgm:pt>
    <dgm:pt modelId="{052D7F55-81BD-4D9E-997C-426249F731CE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régénérative</a:t>
          </a:r>
          <a:endParaRPr lang="fr-FR" dirty="0"/>
        </a:p>
      </dgm:t>
    </dgm:pt>
    <dgm:pt modelId="{7064546D-B305-45CA-9598-97940E2B9308}" type="parTrans" cxnId="{86CC64B5-99E9-4020-B3AF-6481BDEB5C44}">
      <dgm:prSet/>
      <dgm:spPr/>
      <dgm:t>
        <a:bodyPr/>
        <a:lstStyle/>
        <a:p>
          <a:endParaRPr lang="fr-FR"/>
        </a:p>
      </dgm:t>
    </dgm:pt>
    <dgm:pt modelId="{A3FA5B80-65A6-4798-8A09-DA1854CF8F94}" type="sibTrans" cxnId="{86CC64B5-99E9-4020-B3AF-6481BDEB5C44}">
      <dgm:prSet/>
      <dgm:spPr/>
      <dgm:t>
        <a:bodyPr/>
        <a:lstStyle/>
        <a:p>
          <a:endParaRPr lang="fr-FR"/>
        </a:p>
      </dgm:t>
    </dgm:pt>
    <dgm:pt modelId="{C123B3F3-404F-471D-B62E-03CB630D1665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Hémorragie aigue/ anémie hémolytique chronique</a:t>
          </a:r>
          <a:endParaRPr lang="fr-FR" dirty="0"/>
        </a:p>
      </dgm:t>
    </dgm:pt>
    <dgm:pt modelId="{D6468D87-4854-48F2-A9E0-62F85DE2BA94}" type="parTrans" cxnId="{FE33EEC8-8CCF-4340-A416-656F25808EF1}">
      <dgm:prSet/>
      <dgm:spPr/>
      <dgm:t>
        <a:bodyPr/>
        <a:lstStyle/>
        <a:p>
          <a:endParaRPr lang="fr-FR"/>
        </a:p>
      </dgm:t>
    </dgm:pt>
    <dgm:pt modelId="{68B902F5-CA3A-41EB-82E5-AC3747AC52D5}" type="sibTrans" cxnId="{FE33EEC8-8CCF-4340-A416-656F25808EF1}">
      <dgm:prSet/>
      <dgm:spPr/>
      <dgm:t>
        <a:bodyPr/>
        <a:lstStyle/>
        <a:p>
          <a:endParaRPr lang="fr-FR"/>
        </a:p>
      </dgm:t>
    </dgm:pt>
    <dgm:pt modelId="{52B4A526-90AD-4701-AD65-197BC933E770}" type="pres">
      <dgm:prSet presAssocID="{5446D615-3F32-4873-B051-DED2BE34E43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7D0824B-AAC8-48D1-B314-1765B46A27BA}" type="pres">
      <dgm:prSet presAssocID="{DEA525C5-EFA6-46FB-AFD6-2B7EB2040465}" presName="root1" presStyleCnt="0"/>
      <dgm:spPr/>
    </dgm:pt>
    <dgm:pt modelId="{78615A59-135A-4F8B-BB46-D341FFDA9CDE}" type="pres">
      <dgm:prSet presAssocID="{DEA525C5-EFA6-46FB-AFD6-2B7EB204046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5B5C8FA-B41E-4069-83A7-0DA2CC6AA269}" type="pres">
      <dgm:prSet presAssocID="{DEA525C5-EFA6-46FB-AFD6-2B7EB2040465}" presName="level2hierChild" presStyleCnt="0"/>
      <dgm:spPr/>
    </dgm:pt>
    <dgm:pt modelId="{F1B68D54-1587-49E7-9B4C-98556CDE1D06}" type="pres">
      <dgm:prSet presAssocID="{B89A6A12-7346-4432-AB6B-4FEEC12459D6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2562A898-4381-4B34-AC9B-9DE464FC077B}" type="pres">
      <dgm:prSet presAssocID="{B89A6A12-7346-4432-AB6B-4FEEC12459D6}" presName="connTx" presStyleLbl="parChTrans1D2" presStyleIdx="0" presStyleCnt="2"/>
      <dgm:spPr/>
      <dgm:t>
        <a:bodyPr/>
        <a:lstStyle/>
        <a:p>
          <a:endParaRPr lang="fr-FR"/>
        </a:p>
      </dgm:t>
    </dgm:pt>
    <dgm:pt modelId="{5C93509E-7F84-4A29-A72C-EB52294E83D7}" type="pres">
      <dgm:prSet presAssocID="{B289AC8D-D9F2-47EF-9BA5-44DEB6955918}" presName="root2" presStyleCnt="0"/>
      <dgm:spPr/>
    </dgm:pt>
    <dgm:pt modelId="{9D83345B-B308-4296-A22A-8804A5F7386F}" type="pres">
      <dgm:prSet presAssocID="{B289AC8D-D9F2-47EF-9BA5-44DEB6955918}" presName="LevelTwoTextNode" presStyleLbl="node2" presStyleIdx="0" presStyleCnt="2" custLinFactNeighborX="453" custLinFactNeighborY="-75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ECFE16-11D9-4AB2-AD6B-F91D039865B1}" type="pres">
      <dgm:prSet presAssocID="{B289AC8D-D9F2-47EF-9BA5-44DEB6955918}" presName="level3hierChild" presStyleCnt="0"/>
      <dgm:spPr/>
    </dgm:pt>
    <dgm:pt modelId="{E219100F-D7EB-45B8-9755-20DD9AE322B7}" type="pres">
      <dgm:prSet presAssocID="{3855C5EB-EA04-48DA-916B-8E97DC02D562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E22398E9-D2B0-404D-BB5A-B8AA2526A015}" type="pres">
      <dgm:prSet presAssocID="{3855C5EB-EA04-48DA-916B-8E97DC02D562}" presName="connTx" presStyleLbl="parChTrans1D3" presStyleIdx="0" presStyleCnt="3"/>
      <dgm:spPr/>
      <dgm:t>
        <a:bodyPr/>
        <a:lstStyle/>
        <a:p>
          <a:endParaRPr lang="fr-FR"/>
        </a:p>
      </dgm:t>
    </dgm:pt>
    <dgm:pt modelId="{F8609B38-D468-43D1-A2D0-D01CBE7B441F}" type="pres">
      <dgm:prSet presAssocID="{99DA8168-40EB-4BA1-BDE2-D34A32312E51}" presName="root2" presStyleCnt="0"/>
      <dgm:spPr/>
    </dgm:pt>
    <dgm:pt modelId="{6945E2D0-930A-473F-9E02-D56A72BEB6A6}" type="pres">
      <dgm:prSet presAssocID="{99DA8168-40EB-4BA1-BDE2-D34A32312E51}" presName="LevelTwoTextNode" presStyleLbl="node3" presStyleIdx="0" presStyleCnt="3" custScaleY="1275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315662-1BA0-478E-BF57-2810679DCD73}" type="pres">
      <dgm:prSet presAssocID="{99DA8168-40EB-4BA1-BDE2-D34A32312E51}" presName="level3hierChild" presStyleCnt="0"/>
      <dgm:spPr/>
    </dgm:pt>
    <dgm:pt modelId="{F1C4DD98-AF79-4EE8-ADC5-0716E05C423E}" type="pres">
      <dgm:prSet presAssocID="{281E95ED-7F25-4690-A582-76C7625EE4ED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18312903-2AD9-49E0-B48F-AE489D46BAB4}" type="pres">
      <dgm:prSet presAssocID="{281E95ED-7F25-4690-A582-76C7625EE4ED}" presName="connTx" presStyleLbl="parChTrans1D3" presStyleIdx="1" presStyleCnt="3"/>
      <dgm:spPr/>
      <dgm:t>
        <a:bodyPr/>
        <a:lstStyle/>
        <a:p>
          <a:endParaRPr lang="fr-FR"/>
        </a:p>
      </dgm:t>
    </dgm:pt>
    <dgm:pt modelId="{7A8732DE-9082-4C8F-80DD-A8A6E52F5BCE}" type="pres">
      <dgm:prSet presAssocID="{47353BCD-3B1D-4BF6-B390-EA003B0E0ED6}" presName="root2" presStyleCnt="0"/>
      <dgm:spPr/>
    </dgm:pt>
    <dgm:pt modelId="{E65C8E09-1E86-44BA-B626-CEDEFD864A5C}" type="pres">
      <dgm:prSet presAssocID="{47353BCD-3B1D-4BF6-B390-EA003B0E0ED6}" presName="LevelTwoTextNode" presStyleLbl="node3" presStyleIdx="1" presStyleCnt="3" custScaleY="13820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905FEE3-DBB7-4013-AD16-9AE1EC35DB26}" type="pres">
      <dgm:prSet presAssocID="{47353BCD-3B1D-4BF6-B390-EA003B0E0ED6}" presName="level3hierChild" presStyleCnt="0"/>
      <dgm:spPr/>
    </dgm:pt>
    <dgm:pt modelId="{315D7B1C-B5E0-486D-996E-9E673F51BC81}" type="pres">
      <dgm:prSet presAssocID="{7064546D-B305-45CA-9598-97940E2B9308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6E6DA75F-8A87-4223-8C25-8D674F493340}" type="pres">
      <dgm:prSet presAssocID="{7064546D-B305-45CA-9598-97940E2B9308}" presName="connTx" presStyleLbl="parChTrans1D2" presStyleIdx="1" presStyleCnt="2"/>
      <dgm:spPr/>
      <dgm:t>
        <a:bodyPr/>
        <a:lstStyle/>
        <a:p>
          <a:endParaRPr lang="fr-FR"/>
        </a:p>
      </dgm:t>
    </dgm:pt>
    <dgm:pt modelId="{E70F2C85-28C2-4F49-94E8-281ED3195BF1}" type="pres">
      <dgm:prSet presAssocID="{052D7F55-81BD-4D9E-997C-426249F731CE}" presName="root2" presStyleCnt="0"/>
      <dgm:spPr/>
    </dgm:pt>
    <dgm:pt modelId="{A45BDD6D-DAFA-407F-996C-838C6EA677C1}" type="pres">
      <dgm:prSet presAssocID="{052D7F55-81BD-4D9E-997C-426249F731CE}" presName="LevelTwoTextNode" presStyleLbl="node2" presStyleIdx="1" presStyleCnt="2" custLinFactNeighborX="3649" custLinFactNeighborY="363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4A7AA8A-3A4D-466E-91DF-6FAB0F106A76}" type="pres">
      <dgm:prSet presAssocID="{052D7F55-81BD-4D9E-997C-426249F731CE}" presName="level3hierChild" presStyleCnt="0"/>
      <dgm:spPr/>
    </dgm:pt>
    <dgm:pt modelId="{75321117-2998-4F50-A01E-32EDB8ACE2CD}" type="pres">
      <dgm:prSet presAssocID="{D6468D87-4854-48F2-A9E0-62F85DE2BA94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FAA97A5A-83A4-45CB-B480-325B2BEF2D08}" type="pres">
      <dgm:prSet presAssocID="{D6468D87-4854-48F2-A9E0-62F85DE2BA94}" presName="connTx" presStyleLbl="parChTrans1D3" presStyleIdx="2" presStyleCnt="3"/>
      <dgm:spPr/>
      <dgm:t>
        <a:bodyPr/>
        <a:lstStyle/>
        <a:p>
          <a:endParaRPr lang="fr-FR"/>
        </a:p>
      </dgm:t>
    </dgm:pt>
    <dgm:pt modelId="{A95C86C9-FDBD-4C25-821B-D3B2C2328A20}" type="pres">
      <dgm:prSet presAssocID="{C123B3F3-404F-471D-B62E-03CB630D1665}" presName="root2" presStyleCnt="0"/>
      <dgm:spPr/>
    </dgm:pt>
    <dgm:pt modelId="{10FFB6E5-701B-43D4-943C-6553300B428A}" type="pres">
      <dgm:prSet presAssocID="{C123B3F3-404F-471D-B62E-03CB630D1665}" presName="LevelTwoTextNode" presStyleLbl="node3" presStyleIdx="2" presStyleCnt="3" custLinFactNeighborX="-2093" custLinFactNeighborY="363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CF8CD5-3830-4AF3-B30B-07F35A3A03B4}" type="pres">
      <dgm:prSet presAssocID="{C123B3F3-404F-471D-B62E-03CB630D1665}" presName="level3hierChild" presStyleCnt="0"/>
      <dgm:spPr/>
    </dgm:pt>
  </dgm:ptLst>
  <dgm:cxnLst>
    <dgm:cxn modelId="{BBC7B3C1-EFF7-42F8-86AE-5792C9C1BE68}" srcId="{B289AC8D-D9F2-47EF-9BA5-44DEB6955918}" destId="{99DA8168-40EB-4BA1-BDE2-D34A32312E51}" srcOrd="0" destOrd="0" parTransId="{3855C5EB-EA04-48DA-916B-8E97DC02D562}" sibTransId="{2937223F-4B03-4A0D-8EAA-DD9918D34DF7}"/>
    <dgm:cxn modelId="{D0563B25-03FC-482C-879B-9007293CEDD0}" type="presOf" srcId="{B89A6A12-7346-4432-AB6B-4FEEC12459D6}" destId="{F1B68D54-1587-49E7-9B4C-98556CDE1D06}" srcOrd="0" destOrd="0" presId="urn:microsoft.com/office/officeart/2005/8/layout/hierarchy2"/>
    <dgm:cxn modelId="{E0D22186-E12B-4E22-8F83-54F80D5C1E9C}" srcId="{B289AC8D-D9F2-47EF-9BA5-44DEB6955918}" destId="{47353BCD-3B1D-4BF6-B390-EA003B0E0ED6}" srcOrd="1" destOrd="0" parTransId="{281E95ED-7F25-4690-A582-76C7625EE4ED}" sibTransId="{7501E2D9-B142-4111-823B-7689D2D0DEE7}"/>
    <dgm:cxn modelId="{B98B809B-18BF-41E1-B468-387D9900DF34}" srcId="{DEA525C5-EFA6-46FB-AFD6-2B7EB2040465}" destId="{B289AC8D-D9F2-47EF-9BA5-44DEB6955918}" srcOrd="0" destOrd="0" parTransId="{B89A6A12-7346-4432-AB6B-4FEEC12459D6}" sibTransId="{A71E92C9-6EC3-4D95-8EEC-03119E406A6A}"/>
    <dgm:cxn modelId="{0440D4ED-D421-4B13-A197-99124F728E1E}" type="presOf" srcId="{99DA8168-40EB-4BA1-BDE2-D34A32312E51}" destId="{6945E2D0-930A-473F-9E02-D56A72BEB6A6}" srcOrd="0" destOrd="0" presId="urn:microsoft.com/office/officeart/2005/8/layout/hierarchy2"/>
    <dgm:cxn modelId="{66A419C3-B7A9-470D-910C-EE6ECE47D8E4}" type="presOf" srcId="{7064546D-B305-45CA-9598-97940E2B9308}" destId="{315D7B1C-B5E0-486D-996E-9E673F51BC81}" srcOrd="0" destOrd="0" presId="urn:microsoft.com/office/officeart/2005/8/layout/hierarchy2"/>
    <dgm:cxn modelId="{BA347899-7A44-4050-B47D-B00F178CD6CF}" type="presOf" srcId="{DEA525C5-EFA6-46FB-AFD6-2B7EB2040465}" destId="{78615A59-135A-4F8B-BB46-D341FFDA9CDE}" srcOrd="0" destOrd="0" presId="urn:microsoft.com/office/officeart/2005/8/layout/hierarchy2"/>
    <dgm:cxn modelId="{B957599C-2465-430E-9C2C-3BF949BB1C97}" type="presOf" srcId="{281E95ED-7F25-4690-A582-76C7625EE4ED}" destId="{F1C4DD98-AF79-4EE8-ADC5-0716E05C423E}" srcOrd="0" destOrd="0" presId="urn:microsoft.com/office/officeart/2005/8/layout/hierarchy2"/>
    <dgm:cxn modelId="{7222AF75-69FB-4CAF-8C7C-874B42D0512D}" type="presOf" srcId="{47353BCD-3B1D-4BF6-B390-EA003B0E0ED6}" destId="{E65C8E09-1E86-44BA-B626-CEDEFD864A5C}" srcOrd="0" destOrd="0" presId="urn:microsoft.com/office/officeart/2005/8/layout/hierarchy2"/>
    <dgm:cxn modelId="{FE33EEC8-8CCF-4340-A416-656F25808EF1}" srcId="{052D7F55-81BD-4D9E-997C-426249F731CE}" destId="{C123B3F3-404F-471D-B62E-03CB630D1665}" srcOrd="0" destOrd="0" parTransId="{D6468D87-4854-48F2-A9E0-62F85DE2BA94}" sibTransId="{68B902F5-CA3A-41EB-82E5-AC3747AC52D5}"/>
    <dgm:cxn modelId="{86CC64B5-99E9-4020-B3AF-6481BDEB5C44}" srcId="{DEA525C5-EFA6-46FB-AFD6-2B7EB2040465}" destId="{052D7F55-81BD-4D9E-997C-426249F731CE}" srcOrd="1" destOrd="0" parTransId="{7064546D-B305-45CA-9598-97940E2B9308}" sibTransId="{A3FA5B80-65A6-4798-8A09-DA1854CF8F94}"/>
    <dgm:cxn modelId="{6B2BF55C-3442-487C-A40C-AB9C6876B3A8}" type="presOf" srcId="{3855C5EB-EA04-48DA-916B-8E97DC02D562}" destId="{E219100F-D7EB-45B8-9755-20DD9AE322B7}" srcOrd="0" destOrd="0" presId="urn:microsoft.com/office/officeart/2005/8/layout/hierarchy2"/>
    <dgm:cxn modelId="{4153789F-6C62-439F-A3FB-0F3AAB844E88}" type="presOf" srcId="{281E95ED-7F25-4690-A582-76C7625EE4ED}" destId="{18312903-2AD9-49E0-B48F-AE489D46BAB4}" srcOrd="1" destOrd="0" presId="urn:microsoft.com/office/officeart/2005/8/layout/hierarchy2"/>
    <dgm:cxn modelId="{4D255B11-4095-4FEE-A6CA-6EFD3F7C71A8}" type="presOf" srcId="{5446D615-3F32-4873-B051-DED2BE34E436}" destId="{52B4A526-90AD-4701-AD65-197BC933E770}" srcOrd="0" destOrd="0" presId="urn:microsoft.com/office/officeart/2005/8/layout/hierarchy2"/>
    <dgm:cxn modelId="{222B5B43-AA59-4D53-A2B8-BAC05C0B0CF8}" type="presOf" srcId="{C123B3F3-404F-471D-B62E-03CB630D1665}" destId="{10FFB6E5-701B-43D4-943C-6553300B428A}" srcOrd="0" destOrd="0" presId="urn:microsoft.com/office/officeart/2005/8/layout/hierarchy2"/>
    <dgm:cxn modelId="{2E4C1F9C-3AC4-4FBD-A9E4-FE11D593BFBA}" srcId="{5446D615-3F32-4873-B051-DED2BE34E436}" destId="{DEA525C5-EFA6-46FB-AFD6-2B7EB2040465}" srcOrd="0" destOrd="0" parTransId="{F61BCAA1-40AC-4AE2-97F6-A5AA6320AB97}" sibTransId="{4E023E92-CBBD-4487-81BD-E2F6A5686F18}"/>
    <dgm:cxn modelId="{A2F34B31-B82D-4D96-BB55-F7BEE2D71D49}" type="presOf" srcId="{3855C5EB-EA04-48DA-916B-8E97DC02D562}" destId="{E22398E9-D2B0-404D-BB5A-B8AA2526A015}" srcOrd="1" destOrd="0" presId="urn:microsoft.com/office/officeart/2005/8/layout/hierarchy2"/>
    <dgm:cxn modelId="{6864EDA7-CF2D-49E6-9212-56D95B461B78}" type="presOf" srcId="{052D7F55-81BD-4D9E-997C-426249F731CE}" destId="{A45BDD6D-DAFA-407F-996C-838C6EA677C1}" srcOrd="0" destOrd="0" presId="urn:microsoft.com/office/officeart/2005/8/layout/hierarchy2"/>
    <dgm:cxn modelId="{F9B2BD13-5463-40E0-B55B-D64BA9B1B9DF}" type="presOf" srcId="{D6468D87-4854-48F2-A9E0-62F85DE2BA94}" destId="{FAA97A5A-83A4-45CB-B480-325B2BEF2D08}" srcOrd="1" destOrd="0" presId="urn:microsoft.com/office/officeart/2005/8/layout/hierarchy2"/>
    <dgm:cxn modelId="{86AF348C-31D8-45C4-A3D0-66439EA62B7E}" type="presOf" srcId="{B289AC8D-D9F2-47EF-9BA5-44DEB6955918}" destId="{9D83345B-B308-4296-A22A-8804A5F7386F}" srcOrd="0" destOrd="0" presId="urn:microsoft.com/office/officeart/2005/8/layout/hierarchy2"/>
    <dgm:cxn modelId="{2B965315-984E-4B4D-9469-92B08181C0F3}" type="presOf" srcId="{B89A6A12-7346-4432-AB6B-4FEEC12459D6}" destId="{2562A898-4381-4B34-AC9B-9DE464FC077B}" srcOrd="1" destOrd="0" presId="urn:microsoft.com/office/officeart/2005/8/layout/hierarchy2"/>
    <dgm:cxn modelId="{B4D23F41-8ACF-4E50-BE7E-41039D2563DF}" type="presOf" srcId="{D6468D87-4854-48F2-A9E0-62F85DE2BA94}" destId="{75321117-2998-4F50-A01E-32EDB8ACE2CD}" srcOrd="0" destOrd="0" presId="urn:microsoft.com/office/officeart/2005/8/layout/hierarchy2"/>
    <dgm:cxn modelId="{01F88AFB-2E11-4E3F-94F7-5080F5895F1E}" type="presOf" srcId="{7064546D-B305-45CA-9598-97940E2B9308}" destId="{6E6DA75F-8A87-4223-8C25-8D674F493340}" srcOrd="1" destOrd="0" presId="urn:microsoft.com/office/officeart/2005/8/layout/hierarchy2"/>
    <dgm:cxn modelId="{A761B74C-890A-4B35-AE52-DC44B83BAD4A}" type="presParOf" srcId="{52B4A526-90AD-4701-AD65-197BC933E770}" destId="{37D0824B-AAC8-48D1-B314-1765B46A27BA}" srcOrd="0" destOrd="0" presId="urn:microsoft.com/office/officeart/2005/8/layout/hierarchy2"/>
    <dgm:cxn modelId="{FF15B3C2-C200-4733-A9A0-A13AF9776A58}" type="presParOf" srcId="{37D0824B-AAC8-48D1-B314-1765B46A27BA}" destId="{78615A59-135A-4F8B-BB46-D341FFDA9CDE}" srcOrd="0" destOrd="0" presId="urn:microsoft.com/office/officeart/2005/8/layout/hierarchy2"/>
    <dgm:cxn modelId="{C74E57F9-B910-4826-89DA-7B2D0C9AF8F1}" type="presParOf" srcId="{37D0824B-AAC8-48D1-B314-1765B46A27BA}" destId="{25B5C8FA-B41E-4069-83A7-0DA2CC6AA269}" srcOrd="1" destOrd="0" presId="urn:microsoft.com/office/officeart/2005/8/layout/hierarchy2"/>
    <dgm:cxn modelId="{47F8B5FC-9E50-4632-8355-7BE955E0687D}" type="presParOf" srcId="{25B5C8FA-B41E-4069-83A7-0DA2CC6AA269}" destId="{F1B68D54-1587-49E7-9B4C-98556CDE1D06}" srcOrd="0" destOrd="0" presId="urn:microsoft.com/office/officeart/2005/8/layout/hierarchy2"/>
    <dgm:cxn modelId="{9F73A3DB-2973-47CD-B3DE-8459EAEAD573}" type="presParOf" srcId="{F1B68D54-1587-49E7-9B4C-98556CDE1D06}" destId="{2562A898-4381-4B34-AC9B-9DE464FC077B}" srcOrd="0" destOrd="0" presId="urn:microsoft.com/office/officeart/2005/8/layout/hierarchy2"/>
    <dgm:cxn modelId="{2C1DA574-A0CC-493F-AC69-C967D56557D4}" type="presParOf" srcId="{25B5C8FA-B41E-4069-83A7-0DA2CC6AA269}" destId="{5C93509E-7F84-4A29-A72C-EB52294E83D7}" srcOrd="1" destOrd="0" presId="urn:microsoft.com/office/officeart/2005/8/layout/hierarchy2"/>
    <dgm:cxn modelId="{5849D138-CB7A-44A7-B5A5-0FCA0D4D7477}" type="presParOf" srcId="{5C93509E-7F84-4A29-A72C-EB52294E83D7}" destId="{9D83345B-B308-4296-A22A-8804A5F7386F}" srcOrd="0" destOrd="0" presId="urn:microsoft.com/office/officeart/2005/8/layout/hierarchy2"/>
    <dgm:cxn modelId="{408AC49C-33BF-4371-8972-45323A4FA811}" type="presParOf" srcId="{5C93509E-7F84-4A29-A72C-EB52294E83D7}" destId="{F6ECFE16-11D9-4AB2-AD6B-F91D039865B1}" srcOrd="1" destOrd="0" presId="urn:microsoft.com/office/officeart/2005/8/layout/hierarchy2"/>
    <dgm:cxn modelId="{BAC32159-C851-4B23-9ACA-83E44919FB80}" type="presParOf" srcId="{F6ECFE16-11D9-4AB2-AD6B-F91D039865B1}" destId="{E219100F-D7EB-45B8-9755-20DD9AE322B7}" srcOrd="0" destOrd="0" presId="urn:microsoft.com/office/officeart/2005/8/layout/hierarchy2"/>
    <dgm:cxn modelId="{7C563DAD-5E69-49AB-B269-40134FD0E071}" type="presParOf" srcId="{E219100F-D7EB-45B8-9755-20DD9AE322B7}" destId="{E22398E9-D2B0-404D-BB5A-B8AA2526A015}" srcOrd="0" destOrd="0" presId="urn:microsoft.com/office/officeart/2005/8/layout/hierarchy2"/>
    <dgm:cxn modelId="{780881BB-E431-49C5-AFA7-7B4FF4308531}" type="presParOf" srcId="{F6ECFE16-11D9-4AB2-AD6B-F91D039865B1}" destId="{F8609B38-D468-43D1-A2D0-D01CBE7B441F}" srcOrd="1" destOrd="0" presId="urn:microsoft.com/office/officeart/2005/8/layout/hierarchy2"/>
    <dgm:cxn modelId="{947E7E55-BD88-4172-950A-888308A66EF2}" type="presParOf" srcId="{F8609B38-D468-43D1-A2D0-D01CBE7B441F}" destId="{6945E2D0-930A-473F-9E02-D56A72BEB6A6}" srcOrd="0" destOrd="0" presId="urn:microsoft.com/office/officeart/2005/8/layout/hierarchy2"/>
    <dgm:cxn modelId="{DE53DE0E-4C89-4EE6-8DAD-BD1A300C91ED}" type="presParOf" srcId="{F8609B38-D468-43D1-A2D0-D01CBE7B441F}" destId="{64315662-1BA0-478E-BF57-2810679DCD73}" srcOrd="1" destOrd="0" presId="urn:microsoft.com/office/officeart/2005/8/layout/hierarchy2"/>
    <dgm:cxn modelId="{79BF1BA9-8DD5-4176-ABC9-0F2781358759}" type="presParOf" srcId="{F6ECFE16-11D9-4AB2-AD6B-F91D039865B1}" destId="{F1C4DD98-AF79-4EE8-ADC5-0716E05C423E}" srcOrd="2" destOrd="0" presId="urn:microsoft.com/office/officeart/2005/8/layout/hierarchy2"/>
    <dgm:cxn modelId="{3A35F908-6998-440F-9C0C-C2C125D400BC}" type="presParOf" srcId="{F1C4DD98-AF79-4EE8-ADC5-0716E05C423E}" destId="{18312903-2AD9-49E0-B48F-AE489D46BAB4}" srcOrd="0" destOrd="0" presId="urn:microsoft.com/office/officeart/2005/8/layout/hierarchy2"/>
    <dgm:cxn modelId="{3308F698-C507-4980-B3C2-91AA7EF05DE1}" type="presParOf" srcId="{F6ECFE16-11D9-4AB2-AD6B-F91D039865B1}" destId="{7A8732DE-9082-4C8F-80DD-A8A6E52F5BCE}" srcOrd="3" destOrd="0" presId="urn:microsoft.com/office/officeart/2005/8/layout/hierarchy2"/>
    <dgm:cxn modelId="{73AC7D57-B808-45BC-9008-A1EDA9CA7535}" type="presParOf" srcId="{7A8732DE-9082-4C8F-80DD-A8A6E52F5BCE}" destId="{E65C8E09-1E86-44BA-B626-CEDEFD864A5C}" srcOrd="0" destOrd="0" presId="urn:microsoft.com/office/officeart/2005/8/layout/hierarchy2"/>
    <dgm:cxn modelId="{E21DC227-A749-4FD4-850A-7DE17BA7EC75}" type="presParOf" srcId="{7A8732DE-9082-4C8F-80DD-A8A6E52F5BCE}" destId="{A905FEE3-DBB7-4013-AD16-9AE1EC35DB26}" srcOrd="1" destOrd="0" presId="urn:microsoft.com/office/officeart/2005/8/layout/hierarchy2"/>
    <dgm:cxn modelId="{F11754B8-FAEC-4864-9B25-0FC437C2A8AF}" type="presParOf" srcId="{25B5C8FA-B41E-4069-83A7-0DA2CC6AA269}" destId="{315D7B1C-B5E0-486D-996E-9E673F51BC81}" srcOrd="2" destOrd="0" presId="urn:microsoft.com/office/officeart/2005/8/layout/hierarchy2"/>
    <dgm:cxn modelId="{1038B625-5C04-44D2-8B7A-B4C48F80457E}" type="presParOf" srcId="{315D7B1C-B5E0-486D-996E-9E673F51BC81}" destId="{6E6DA75F-8A87-4223-8C25-8D674F493340}" srcOrd="0" destOrd="0" presId="urn:microsoft.com/office/officeart/2005/8/layout/hierarchy2"/>
    <dgm:cxn modelId="{4847F1FF-9382-4764-A2FE-038520113B18}" type="presParOf" srcId="{25B5C8FA-B41E-4069-83A7-0DA2CC6AA269}" destId="{E70F2C85-28C2-4F49-94E8-281ED3195BF1}" srcOrd="3" destOrd="0" presId="urn:microsoft.com/office/officeart/2005/8/layout/hierarchy2"/>
    <dgm:cxn modelId="{5290B940-CBE8-4336-8FA3-D44A13014A56}" type="presParOf" srcId="{E70F2C85-28C2-4F49-94E8-281ED3195BF1}" destId="{A45BDD6D-DAFA-407F-996C-838C6EA677C1}" srcOrd="0" destOrd="0" presId="urn:microsoft.com/office/officeart/2005/8/layout/hierarchy2"/>
    <dgm:cxn modelId="{C2359129-9D57-47FE-87F6-C5167755846E}" type="presParOf" srcId="{E70F2C85-28C2-4F49-94E8-281ED3195BF1}" destId="{84A7AA8A-3A4D-466E-91DF-6FAB0F106A76}" srcOrd="1" destOrd="0" presId="urn:microsoft.com/office/officeart/2005/8/layout/hierarchy2"/>
    <dgm:cxn modelId="{408CCED1-7103-4F67-BD54-DEB3289D1780}" type="presParOf" srcId="{84A7AA8A-3A4D-466E-91DF-6FAB0F106A76}" destId="{75321117-2998-4F50-A01E-32EDB8ACE2CD}" srcOrd="0" destOrd="0" presId="urn:microsoft.com/office/officeart/2005/8/layout/hierarchy2"/>
    <dgm:cxn modelId="{17C8064A-F891-4437-BDC5-5F66F02E7204}" type="presParOf" srcId="{75321117-2998-4F50-A01E-32EDB8ACE2CD}" destId="{FAA97A5A-83A4-45CB-B480-325B2BEF2D08}" srcOrd="0" destOrd="0" presId="urn:microsoft.com/office/officeart/2005/8/layout/hierarchy2"/>
    <dgm:cxn modelId="{27709195-B2FB-44CD-A857-9C2D939A58B2}" type="presParOf" srcId="{84A7AA8A-3A4D-466E-91DF-6FAB0F106A76}" destId="{A95C86C9-FDBD-4C25-821B-D3B2C2328A20}" srcOrd="1" destOrd="0" presId="urn:microsoft.com/office/officeart/2005/8/layout/hierarchy2"/>
    <dgm:cxn modelId="{20D19127-CAF2-4C9B-9A59-95CF7985C6F3}" type="presParOf" srcId="{A95C86C9-FDBD-4C25-821B-D3B2C2328A20}" destId="{10FFB6E5-701B-43D4-943C-6553300B428A}" srcOrd="0" destOrd="0" presId="urn:microsoft.com/office/officeart/2005/8/layout/hierarchy2"/>
    <dgm:cxn modelId="{48F245BF-40C2-4803-A214-9ACE7737B8B7}" type="presParOf" srcId="{A95C86C9-FDBD-4C25-821B-D3B2C2328A20}" destId="{4FCF8CD5-3830-4AF3-B30B-07F35A3A03B4}" srcOrd="1" destOrd="0" presId="urn:microsoft.com/office/officeart/2005/8/layout/hierarchy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E9D0B4-A3E5-4802-B801-FC89B213D71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B761861-212B-41C8-8CE9-A42A22EE09E9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Carence d’apport</a:t>
          </a:r>
          <a:endParaRPr lang="fr-FR" b="1" dirty="0"/>
        </a:p>
      </dgm:t>
    </dgm:pt>
    <dgm:pt modelId="{98EFE9AA-6626-46D4-BCAD-D10F2B886E84}" type="parTrans" cxnId="{EB455382-2DFB-4681-AD0F-0BE48869659C}">
      <dgm:prSet/>
      <dgm:spPr/>
      <dgm:t>
        <a:bodyPr/>
        <a:lstStyle/>
        <a:p>
          <a:endParaRPr lang="fr-FR"/>
        </a:p>
      </dgm:t>
    </dgm:pt>
    <dgm:pt modelId="{74470C08-6858-41E8-BF70-D56280B688D0}" type="sibTrans" cxnId="{EB455382-2DFB-4681-AD0F-0BE48869659C}">
      <dgm:prSet/>
      <dgm:spPr/>
      <dgm:t>
        <a:bodyPr/>
        <a:lstStyle/>
        <a:p>
          <a:endParaRPr lang="fr-FR"/>
        </a:p>
      </dgm:t>
    </dgm:pt>
    <dgm:pt modelId="{AE916FE2-4843-45E0-95A8-36C24DB18939}">
      <dgm:prSet phldrT="[Texte]"/>
      <dgm:spPr/>
      <dgm:t>
        <a:bodyPr/>
        <a:lstStyle/>
        <a:p>
          <a:r>
            <a:rPr lang="fr-FR" dirty="0" smtClean="0"/>
            <a:t>Dénutrition: Mauvaises CSE, sujet âgé (problèmes dentaires), ressources réduite.</a:t>
          </a:r>
          <a:endParaRPr lang="fr-FR" dirty="0"/>
        </a:p>
      </dgm:t>
    </dgm:pt>
    <dgm:pt modelId="{F2C53A17-9727-418E-AC9B-D8E8884030A0}" type="parTrans" cxnId="{90FCA096-2FD5-4C98-8994-6E9A5A0D496B}">
      <dgm:prSet/>
      <dgm:spPr/>
      <dgm:t>
        <a:bodyPr/>
        <a:lstStyle/>
        <a:p>
          <a:endParaRPr lang="fr-FR"/>
        </a:p>
      </dgm:t>
    </dgm:pt>
    <dgm:pt modelId="{330490B4-E97F-4856-82E4-322CE1641245}" type="sibTrans" cxnId="{90FCA096-2FD5-4C98-8994-6E9A5A0D496B}">
      <dgm:prSet/>
      <dgm:spPr/>
      <dgm:t>
        <a:bodyPr/>
        <a:lstStyle/>
        <a:p>
          <a:endParaRPr lang="fr-FR"/>
        </a:p>
      </dgm:t>
    </dgm:pt>
    <dgm:pt modelId="{012AE0F1-DC5D-44BE-AD92-EA029BCE3359}">
      <dgm:prSet phldrT="[Texte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↑des besoins</a:t>
          </a:r>
          <a:endParaRPr lang="fr-FR" b="1" dirty="0"/>
        </a:p>
      </dgm:t>
    </dgm:pt>
    <dgm:pt modelId="{25F730DF-27E1-4913-83D8-35FEDEB3DD05}" type="parTrans" cxnId="{1F8E364A-C9BA-4DAE-9BEB-2F918A36434E}">
      <dgm:prSet/>
      <dgm:spPr/>
      <dgm:t>
        <a:bodyPr/>
        <a:lstStyle/>
        <a:p>
          <a:endParaRPr lang="fr-FR"/>
        </a:p>
      </dgm:t>
    </dgm:pt>
    <dgm:pt modelId="{57D49B48-E936-4EF5-B828-3A7B34985528}" type="sibTrans" cxnId="{1F8E364A-C9BA-4DAE-9BEB-2F918A36434E}">
      <dgm:prSet/>
      <dgm:spPr/>
      <dgm:t>
        <a:bodyPr/>
        <a:lstStyle/>
        <a:p>
          <a:endParaRPr lang="fr-FR"/>
        </a:p>
      </dgm:t>
    </dgm:pt>
    <dgm:pt modelId="{889A0C9B-9FDF-408F-8097-A68E82F99056}">
      <dgm:prSet phldrT="[Texte]"/>
      <dgm:spPr/>
      <dgm:t>
        <a:bodyPr/>
        <a:lstStyle/>
        <a:p>
          <a:r>
            <a:rPr lang="fr-FR" dirty="0" smtClean="0"/>
            <a:t>Multiparité souvent carence mixte/ surconsommation cas d’AHC .</a:t>
          </a:r>
          <a:endParaRPr lang="fr-FR" dirty="0"/>
        </a:p>
      </dgm:t>
    </dgm:pt>
    <dgm:pt modelId="{59EA0BA7-C133-469F-969C-D5A59FDE2BE9}" type="parTrans" cxnId="{24F35E53-F4BA-4D85-BEBE-F2F2628C13CB}">
      <dgm:prSet/>
      <dgm:spPr/>
      <dgm:t>
        <a:bodyPr/>
        <a:lstStyle/>
        <a:p>
          <a:endParaRPr lang="fr-FR"/>
        </a:p>
      </dgm:t>
    </dgm:pt>
    <dgm:pt modelId="{5DFE6C06-3486-4C55-836B-011AB9770844}" type="sibTrans" cxnId="{24F35E53-F4BA-4D85-BEBE-F2F2628C13CB}">
      <dgm:prSet/>
      <dgm:spPr/>
      <dgm:t>
        <a:bodyPr/>
        <a:lstStyle/>
        <a:p>
          <a:endParaRPr lang="fr-FR"/>
        </a:p>
      </dgm:t>
    </dgm:pt>
    <dgm:pt modelId="{5B324011-AAD9-40FF-834D-1F0D10A5CE8B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Perte excessive</a:t>
          </a:r>
          <a:endParaRPr lang="fr-FR" b="1" dirty="0"/>
        </a:p>
      </dgm:t>
    </dgm:pt>
    <dgm:pt modelId="{64F5A4EC-2200-41C4-B4BD-3172E3A646B7}" type="parTrans" cxnId="{B98521EC-716A-437A-8ECF-DF2A2E462AC1}">
      <dgm:prSet/>
      <dgm:spPr/>
      <dgm:t>
        <a:bodyPr/>
        <a:lstStyle/>
        <a:p>
          <a:endParaRPr lang="fr-FR"/>
        </a:p>
      </dgm:t>
    </dgm:pt>
    <dgm:pt modelId="{4CDEFD5B-2407-4BA5-90B4-5A7A86ABC0A6}" type="sibTrans" cxnId="{B98521EC-716A-437A-8ECF-DF2A2E462AC1}">
      <dgm:prSet/>
      <dgm:spPr/>
      <dgm:t>
        <a:bodyPr/>
        <a:lstStyle/>
        <a:p>
          <a:endParaRPr lang="fr-FR"/>
        </a:p>
      </dgm:t>
    </dgm:pt>
    <dgm:pt modelId="{3A4C6FA7-ECBA-42E2-85DE-A259FE1451BB}">
      <dgm:prSet phldrT="[Texte]"/>
      <dgm:spPr/>
      <dgm:t>
        <a:bodyPr/>
        <a:lstStyle/>
        <a:p>
          <a:r>
            <a:rPr lang="fr-FR" dirty="0" smtClean="0"/>
            <a:t>Hémodialyse, Insuffisance cardiaque et hépatique.</a:t>
          </a:r>
          <a:endParaRPr lang="fr-FR" dirty="0"/>
        </a:p>
      </dgm:t>
    </dgm:pt>
    <dgm:pt modelId="{BF21DEAE-226F-40AE-85F7-CD1BFBD11D9B}" type="parTrans" cxnId="{2F459EFB-98C5-4025-B376-5B5C2012CC48}">
      <dgm:prSet/>
      <dgm:spPr/>
      <dgm:t>
        <a:bodyPr/>
        <a:lstStyle/>
        <a:p>
          <a:endParaRPr lang="fr-FR"/>
        </a:p>
      </dgm:t>
    </dgm:pt>
    <dgm:pt modelId="{9A16A05C-024A-433F-83AE-CA04B40EE1AB}" type="sibTrans" cxnId="{2F459EFB-98C5-4025-B376-5B5C2012CC48}">
      <dgm:prSet/>
      <dgm:spPr/>
      <dgm:t>
        <a:bodyPr/>
        <a:lstStyle/>
        <a:p>
          <a:endParaRPr lang="fr-FR"/>
        </a:p>
      </dgm:t>
    </dgm:pt>
    <dgm:pt modelId="{B0D471D7-DBC8-4E43-8AEB-4DF1F60BC133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Défaut d’absorption</a:t>
          </a:r>
          <a:endParaRPr lang="fr-FR" b="1" dirty="0"/>
        </a:p>
      </dgm:t>
    </dgm:pt>
    <dgm:pt modelId="{14586BAE-6E91-4AA0-92E5-0FAC0B99F004}" type="parTrans" cxnId="{9750E21E-DC20-4148-A475-1B413C577E56}">
      <dgm:prSet/>
      <dgm:spPr/>
      <dgm:t>
        <a:bodyPr/>
        <a:lstStyle/>
        <a:p>
          <a:endParaRPr lang="fr-FR"/>
        </a:p>
      </dgm:t>
    </dgm:pt>
    <dgm:pt modelId="{5160CF85-0AA5-416F-8A3F-3A26ED21C22B}" type="sibTrans" cxnId="{9750E21E-DC20-4148-A475-1B413C577E56}">
      <dgm:prSet/>
      <dgm:spPr/>
      <dgm:t>
        <a:bodyPr/>
        <a:lstStyle/>
        <a:p>
          <a:endParaRPr lang="fr-FR"/>
        </a:p>
      </dgm:t>
    </dgm:pt>
    <dgm:pt modelId="{0C90D0CA-578D-475F-8DD3-768DB108BD60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b="1" dirty="0" smtClean="0"/>
            <a:t>Défaut d’utilisation</a:t>
          </a:r>
          <a:endParaRPr lang="fr-FR" b="1" dirty="0"/>
        </a:p>
      </dgm:t>
    </dgm:pt>
    <dgm:pt modelId="{1DE5E0B3-81DA-449A-B9B1-8CCFD666612D}" type="parTrans" cxnId="{FC7C65B4-6EE0-462B-8048-0E348BBBAE24}">
      <dgm:prSet/>
      <dgm:spPr/>
      <dgm:t>
        <a:bodyPr/>
        <a:lstStyle/>
        <a:p>
          <a:endParaRPr lang="fr-FR"/>
        </a:p>
      </dgm:t>
    </dgm:pt>
    <dgm:pt modelId="{D3C7B338-BDC4-4C3F-8020-D4FFAA392D5E}" type="sibTrans" cxnId="{FC7C65B4-6EE0-462B-8048-0E348BBBAE24}">
      <dgm:prSet/>
      <dgm:spPr/>
      <dgm:t>
        <a:bodyPr/>
        <a:lstStyle/>
        <a:p>
          <a:endParaRPr lang="fr-FR"/>
        </a:p>
      </dgm:t>
    </dgm:pt>
    <dgm:pt modelId="{DC603AD9-69DE-441A-958D-A0C47AD68F9B}">
      <dgm:prSet/>
      <dgm:spPr/>
      <dgm:t>
        <a:bodyPr/>
        <a:lstStyle/>
        <a:p>
          <a:r>
            <a:rPr lang="fr-FR" dirty="0" smtClean="0"/>
            <a:t>cause rare, atteinte intestinale: Maladie cœliaque, sprue tropicale, maladie de Crohn</a:t>
          </a:r>
          <a:endParaRPr lang="fr-FR" dirty="0"/>
        </a:p>
      </dgm:t>
    </dgm:pt>
    <dgm:pt modelId="{510638AC-E8D3-4455-8F6F-42A985C01D5F}" type="parTrans" cxnId="{F0F70B60-381C-4537-B834-431DFB640F68}">
      <dgm:prSet/>
      <dgm:spPr/>
      <dgm:t>
        <a:bodyPr/>
        <a:lstStyle/>
        <a:p>
          <a:endParaRPr lang="fr-FR"/>
        </a:p>
      </dgm:t>
    </dgm:pt>
    <dgm:pt modelId="{7BFF3252-328D-4D51-9993-A32A2A915038}" type="sibTrans" cxnId="{F0F70B60-381C-4537-B834-431DFB640F68}">
      <dgm:prSet/>
      <dgm:spPr/>
      <dgm:t>
        <a:bodyPr/>
        <a:lstStyle/>
        <a:p>
          <a:endParaRPr lang="fr-FR"/>
        </a:p>
      </dgm:t>
    </dgm:pt>
    <dgm:pt modelId="{B0D46FEC-8257-4142-91E5-C78999F1707B}">
      <dgm:prSet/>
      <dgm:spPr/>
      <dgm:t>
        <a:bodyPr/>
        <a:lstStyle/>
        <a:p>
          <a:r>
            <a:rPr lang="fr-FR" dirty="0" smtClean="0"/>
            <a:t>médicaments anti folique (</a:t>
          </a:r>
          <a:r>
            <a:rPr lang="fr-FR" dirty="0" err="1" smtClean="0"/>
            <a:t>méthotrexate</a:t>
          </a:r>
          <a:r>
            <a:rPr lang="fr-FR" dirty="0" smtClean="0"/>
            <a:t>/</a:t>
          </a:r>
          <a:r>
            <a:rPr lang="fr-FR" dirty="0" err="1" smtClean="0"/>
            <a:t>bactrim</a:t>
          </a:r>
          <a:r>
            <a:rPr lang="fr-FR" dirty="0" smtClean="0"/>
            <a:t>/anticonvulsivant).</a:t>
          </a:r>
          <a:endParaRPr lang="fr-FR" dirty="0"/>
        </a:p>
      </dgm:t>
    </dgm:pt>
    <dgm:pt modelId="{B9B264BB-3C86-4605-B3CA-0F9D1A21367B}" type="parTrans" cxnId="{CE76BC77-7C83-4E7A-AC29-8A6E9B3FAA61}">
      <dgm:prSet/>
      <dgm:spPr/>
      <dgm:t>
        <a:bodyPr/>
        <a:lstStyle/>
        <a:p>
          <a:endParaRPr lang="fr-FR"/>
        </a:p>
      </dgm:t>
    </dgm:pt>
    <dgm:pt modelId="{6B858330-BEAF-47E5-B096-3B702B356CD9}" type="sibTrans" cxnId="{CE76BC77-7C83-4E7A-AC29-8A6E9B3FAA61}">
      <dgm:prSet/>
      <dgm:spPr/>
      <dgm:t>
        <a:bodyPr/>
        <a:lstStyle/>
        <a:p>
          <a:endParaRPr lang="fr-FR"/>
        </a:p>
      </dgm:t>
    </dgm:pt>
    <dgm:pt modelId="{175DF337-F492-4101-ADCE-B925B5506A83}" type="pres">
      <dgm:prSet presAssocID="{A3E9D0B4-A3E5-4802-B801-FC89B213D7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720632-AA1F-4E9F-A490-FA6A054D3362}" type="pres">
      <dgm:prSet presAssocID="{8B761861-212B-41C8-8CE9-A42A22EE09E9}" presName="composite" presStyleCnt="0"/>
      <dgm:spPr/>
    </dgm:pt>
    <dgm:pt modelId="{77E7E9F0-92CB-4E2E-80CF-5C73FE42E9A6}" type="pres">
      <dgm:prSet presAssocID="{8B761861-212B-41C8-8CE9-A42A22EE09E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AB22C3-D9A3-4CB4-92BD-A83813AEC7F6}" type="pres">
      <dgm:prSet presAssocID="{8B761861-212B-41C8-8CE9-A42A22EE09E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528EE4-CDD3-4906-A135-1F80D2B28DF0}" type="pres">
      <dgm:prSet presAssocID="{74470C08-6858-41E8-BF70-D56280B688D0}" presName="sp" presStyleCnt="0"/>
      <dgm:spPr/>
    </dgm:pt>
    <dgm:pt modelId="{0F43FB66-9E17-4D31-A239-36E245EE9F92}" type="pres">
      <dgm:prSet presAssocID="{012AE0F1-DC5D-44BE-AD92-EA029BCE3359}" presName="composite" presStyleCnt="0"/>
      <dgm:spPr/>
    </dgm:pt>
    <dgm:pt modelId="{0215F719-A7D8-49DB-AB1C-BEA855008753}" type="pres">
      <dgm:prSet presAssocID="{012AE0F1-DC5D-44BE-AD92-EA029BCE335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8B933B-FEE2-4297-8233-E9CC824B438E}" type="pres">
      <dgm:prSet presAssocID="{012AE0F1-DC5D-44BE-AD92-EA029BCE335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2605DC-7D71-4B75-A428-8BC774DBFC99}" type="pres">
      <dgm:prSet presAssocID="{57D49B48-E936-4EF5-B828-3A7B34985528}" presName="sp" presStyleCnt="0"/>
      <dgm:spPr/>
    </dgm:pt>
    <dgm:pt modelId="{5AE5FD2A-4182-4F7E-B032-1A5419F95B7F}" type="pres">
      <dgm:prSet presAssocID="{5B324011-AAD9-40FF-834D-1F0D10A5CE8B}" presName="composite" presStyleCnt="0"/>
      <dgm:spPr/>
    </dgm:pt>
    <dgm:pt modelId="{7AA3D279-7775-4771-8149-828168D2AFD7}" type="pres">
      <dgm:prSet presAssocID="{5B324011-AAD9-40FF-834D-1F0D10A5CE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DB809A-FEB4-405D-9C61-84A0C5B490C7}" type="pres">
      <dgm:prSet presAssocID="{5B324011-AAD9-40FF-834D-1F0D10A5CE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B9A3B2-093F-465E-893B-C7CBD874F654}" type="pres">
      <dgm:prSet presAssocID="{4CDEFD5B-2407-4BA5-90B4-5A7A86ABC0A6}" presName="sp" presStyleCnt="0"/>
      <dgm:spPr/>
    </dgm:pt>
    <dgm:pt modelId="{084D6BEB-DD8D-4624-841E-DB14200B177A}" type="pres">
      <dgm:prSet presAssocID="{B0D471D7-DBC8-4E43-8AEB-4DF1F60BC133}" presName="composite" presStyleCnt="0"/>
      <dgm:spPr/>
    </dgm:pt>
    <dgm:pt modelId="{FD6A28EB-CA0C-419C-9686-41C7A8C8F876}" type="pres">
      <dgm:prSet presAssocID="{B0D471D7-DBC8-4E43-8AEB-4DF1F60BC13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2A8BAE-CD74-4614-AF97-67CF6EB8CA04}" type="pres">
      <dgm:prSet presAssocID="{B0D471D7-DBC8-4E43-8AEB-4DF1F60BC133}" presName="descendantText" presStyleLbl="alignAcc1" presStyleIdx="3" presStyleCnt="5" custLinFactNeighborX="212" custLinFactNeighborY="1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8C5B6A-B27D-42D5-B3F6-D3BB60E517D5}" type="pres">
      <dgm:prSet presAssocID="{5160CF85-0AA5-416F-8A3F-3A26ED21C22B}" presName="sp" presStyleCnt="0"/>
      <dgm:spPr/>
    </dgm:pt>
    <dgm:pt modelId="{63134EA2-2734-4026-91C2-304578825A92}" type="pres">
      <dgm:prSet presAssocID="{0C90D0CA-578D-475F-8DD3-768DB108BD60}" presName="composite" presStyleCnt="0"/>
      <dgm:spPr/>
    </dgm:pt>
    <dgm:pt modelId="{FEA09C70-B002-41B4-80F5-0DD61AEE118B}" type="pres">
      <dgm:prSet presAssocID="{0C90D0CA-578D-475F-8DD3-768DB108BD6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A779A9-F14B-4CC7-A4C8-836CCC046523}" type="pres">
      <dgm:prSet presAssocID="{0C90D0CA-578D-475F-8DD3-768DB108BD6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04CC5F1-0E46-47BD-9C5D-11D64BF5EAE4}" type="presOf" srcId="{DC603AD9-69DE-441A-958D-A0C47AD68F9B}" destId="{DA2A8BAE-CD74-4614-AF97-67CF6EB8CA04}" srcOrd="0" destOrd="0" presId="urn:microsoft.com/office/officeart/2005/8/layout/chevron2"/>
    <dgm:cxn modelId="{1367D820-067B-4C48-962E-F49A3D07E8F3}" type="presOf" srcId="{A3E9D0B4-A3E5-4802-B801-FC89B213D719}" destId="{175DF337-F492-4101-ADCE-B925B5506A83}" srcOrd="0" destOrd="0" presId="urn:microsoft.com/office/officeart/2005/8/layout/chevron2"/>
    <dgm:cxn modelId="{F0F70B60-381C-4537-B834-431DFB640F68}" srcId="{B0D471D7-DBC8-4E43-8AEB-4DF1F60BC133}" destId="{DC603AD9-69DE-441A-958D-A0C47AD68F9B}" srcOrd="0" destOrd="0" parTransId="{510638AC-E8D3-4455-8F6F-42A985C01D5F}" sibTransId="{7BFF3252-328D-4D51-9993-A32A2A915038}"/>
    <dgm:cxn modelId="{63A7080E-B5C6-4D74-B93C-6AED098F9594}" type="presOf" srcId="{889A0C9B-9FDF-408F-8097-A68E82F99056}" destId="{758B933B-FEE2-4297-8233-E9CC824B438E}" srcOrd="0" destOrd="0" presId="urn:microsoft.com/office/officeart/2005/8/layout/chevron2"/>
    <dgm:cxn modelId="{2F459EFB-98C5-4025-B376-5B5C2012CC48}" srcId="{5B324011-AAD9-40FF-834D-1F0D10A5CE8B}" destId="{3A4C6FA7-ECBA-42E2-85DE-A259FE1451BB}" srcOrd="0" destOrd="0" parTransId="{BF21DEAE-226F-40AE-85F7-CD1BFBD11D9B}" sibTransId="{9A16A05C-024A-433F-83AE-CA04B40EE1AB}"/>
    <dgm:cxn modelId="{93314C77-9CB3-4B33-8F1B-37BA404138EF}" type="presOf" srcId="{8B761861-212B-41C8-8CE9-A42A22EE09E9}" destId="{77E7E9F0-92CB-4E2E-80CF-5C73FE42E9A6}" srcOrd="0" destOrd="0" presId="urn:microsoft.com/office/officeart/2005/8/layout/chevron2"/>
    <dgm:cxn modelId="{86286124-52F8-409E-9945-60183A6FF7A6}" type="presOf" srcId="{0C90D0CA-578D-475F-8DD3-768DB108BD60}" destId="{FEA09C70-B002-41B4-80F5-0DD61AEE118B}" srcOrd="0" destOrd="0" presId="urn:microsoft.com/office/officeart/2005/8/layout/chevron2"/>
    <dgm:cxn modelId="{B98521EC-716A-437A-8ECF-DF2A2E462AC1}" srcId="{A3E9D0B4-A3E5-4802-B801-FC89B213D719}" destId="{5B324011-AAD9-40FF-834D-1F0D10A5CE8B}" srcOrd="2" destOrd="0" parTransId="{64F5A4EC-2200-41C4-B4BD-3172E3A646B7}" sibTransId="{4CDEFD5B-2407-4BA5-90B4-5A7A86ABC0A6}"/>
    <dgm:cxn modelId="{1F8E364A-C9BA-4DAE-9BEB-2F918A36434E}" srcId="{A3E9D0B4-A3E5-4802-B801-FC89B213D719}" destId="{012AE0F1-DC5D-44BE-AD92-EA029BCE3359}" srcOrd="1" destOrd="0" parTransId="{25F730DF-27E1-4913-83D8-35FEDEB3DD05}" sibTransId="{57D49B48-E936-4EF5-B828-3A7B34985528}"/>
    <dgm:cxn modelId="{EB455382-2DFB-4681-AD0F-0BE48869659C}" srcId="{A3E9D0B4-A3E5-4802-B801-FC89B213D719}" destId="{8B761861-212B-41C8-8CE9-A42A22EE09E9}" srcOrd="0" destOrd="0" parTransId="{98EFE9AA-6626-46D4-BCAD-D10F2B886E84}" sibTransId="{74470C08-6858-41E8-BF70-D56280B688D0}"/>
    <dgm:cxn modelId="{08F7D832-C535-4563-BA39-6597B2C711B1}" type="presOf" srcId="{3A4C6FA7-ECBA-42E2-85DE-A259FE1451BB}" destId="{37DB809A-FEB4-405D-9C61-84A0C5B490C7}" srcOrd="0" destOrd="0" presId="urn:microsoft.com/office/officeart/2005/8/layout/chevron2"/>
    <dgm:cxn modelId="{FD18B76A-5040-4C16-947C-0F35F4D509B6}" type="presOf" srcId="{5B324011-AAD9-40FF-834D-1F0D10A5CE8B}" destId="{7AA3D279-7775-4771-8149-828168D2AFD7}" srcOrd="0" destOrd="0" presId="urn:microsoft.com/office/officeart/2005/8/layout/chevron2"/>
    <dgm:cxn modelId="{90FCA096-2FD5-4C98-8994-6E9A5A0D496B}" srcId="{8B761861-212B-41C8-8CE9-A42A22EE09E9}" destId="{AE916FE2-4843-45E0-95A8-36C24DB18939}" srcOrd="0" destOrd="0" parTransId="{F2C53A17-9727-418E-AC9B-D8E8884030A0}" sibTransId="{330490B4-E97F-4856-82E4-322CE1641245}"/>
    <dgm:cxn modelId="{4AF4979D-CBEF-47E3-88B1-FE7D154E2DD7}" type="presOf" srcId="{012AE0F1-DC5D-44BE-AD92-EA029BCE3359}" destId="{0215F719-A7D8-49DB-AB1C-BEA855008753}" srcOrd="0" destOrd="0" presId="urn:microsoft.com/office/officeart/2005/8/layout/chevron2"/>
    <dgm:cxn modelId="{24F35E53-F4BA-4D85-BEBE-F2F2628C13CB}" srcId="{012AE0F1-DC5D-44BE-AD92-EA029BCE3359}" destId="{889A0C9B-9FDF-408F-8097-A68E82F99056}" srcOrd="0" destOrd="0" parTransId="{59EA0BA7-C133-469F-969C-D5A59FDE2BE9}" sibTransId="{5DFE6C06-3486-4C55-836B-011AB9770844}"/>
    <dgm:cxn modelId="{4C953AE3-5434-4BA0-B323-C2640D3CC100}" type="presOf" srcId="{AE916FE2-4843-45E0-95A8-36C24DB18939}" destId="{17AB22C3-D9A3-4CB4-92BD-A83813AEC7F6}" srcOrd="0" destOrd="0" presId="urn:microsoft.com/office/officeart/2005/8/layout/chevron2"/>
    <dgm:cxn modelId="{FC7C65B4-6EE0-462B-8048-0E348BBBAE24}" srcId="{A3E9D0B4-A3E5-4802-B801-FC89B213D719}" destId="{0C90D0CA-578D-475F-8DD3-768DB108BD60}" srcOrd="4" destOrd="0" parTransId="{1DE5E0B3-81DA-449A-B9B1-8CCFD666612D}" sibTransId="{D3C7B338-BDC4-4C3F-8020-D4FFAA392D5E}"/>
    <dgm:cxn modelId="{52C20BF7-87B8-467A-B962-340DF18CDD59}" type="presOf" srcId="{B0D471D7-DBC8-4E43-8AEB-4DF1F60BC133}" destId="{FD6A28EB-CA0C-419C-9686-41C7A8C8F876}" srcOrd="0" destOrd="0" presId="urn:microsoft.com/office/officeart/2005/8/layout/chevron2"/>
    <dgm:cxn modelId="{9750E21E-DC20-4148-A475-1B413C577E56}" srcId="{A3E9D0B4-A3E5-4802-B801-FC89B213D719}" destId="{B0D471D7-DBC8-4E43-8AEB-4DF1F60BC133}" srcOrd="3" destOrd="0" parTransId="{14586BAE-6E91-4AA0-92E5-0FAC0B99F004}" sibTransId="{5160CF85-0AA5-416F-8A3F-3A26ED21C22B}"/>
    <dgm:cxn modelId="{C00AB93E-4631-4656-827A-BE9D089E0FCC}" type="presOf" srcId="{B0D46FEC-8257-4142-91E5-C78999F1707B}" destId="{3BA779A9-F14B-4CC7-A4C8-836CCC046523}" srcOrd="0" destOrd="0" presId="urn:microsoft.com/office/officeart/2005/8/layout/chevron2"/>
    <dgm:cxn modelId="{CE76BC77-7C83-4E7A-AC29-8A6E9B3FAA61}" srcId="{0C90D0CA-578D-475F-8DD3-768DB108BD60}" destId="{B0D46FEC-8257-4142-91E5-C78999F1707B}" srcOrd="0" destOrd="0" parTransId="{B9B264BB-3C86-4605-B3CA-0F9D1A21367B}" sibTransId="{6B858330-BEAF-47E5-B096-3B702B356CD9}"/>
    <dgm:cxn modelId="{AD1E7AC6-2F90-439F-A94D-88A20129431B}" type="presParOf" srcId="{175DF337-F492-4101-ADCE-B925B5506A83}" destId="{12720632-AA1F-4E9F-A490-FA6A054D3362}" srcOrd="0" destOrd="0" presId="urn:microsoft.com/office/officeart/2005/8/layout/chevron2"/>
    <dgm:cxn modelId="{ECB34D5C-A21C-4DBE-AF68-D0A23AFC25B6}" type="presParOf" srcId="{12720632-AA1F-4E9F-A490-FA6A054D3362}" destId="{77E7E9F0-92CB-4E2E-80CF-5C73FE42E9A6}" srcOrd="0" destOrd="0" presId="urn:microsoft.com/office/officeart/2005/8/layout/chevron2"/>
    <dgm:cxn modelId="{3F8B3A58-B036-4A97-8506-D8F342F64467}" type="presParOf" srcId="{12720632-AA1F-4E9F-A490-FA6A054D3362}" destId="{17AB22C3-D9A3-4CB4-92BD-A83813AEC7F6}" srcOrd="1" destOrd="0" presId="urn:microsoft.com/office/officeart/2005/8/layout/chevron2"/>
    <dgm:cxn modelId="{11BE7A0A-E155-4F7A-B43D-E3EDF77D1396}" type="presParOf" srcId="{175DF337-F492-4101-ADCE-B925B5506A83}" destId="{20528EE4-CDD3-4906-A135-1F80D2B28DF0}" srcOrd="1" destOrd="0" presId="urn:microsoft.com/office/officeart/2005/8/layout/chevron2"/>
    <dgm:cxn modelId="{A16CE706-89D5-41AD-8C85-BDE438043334}" type="presParOf" srcId="{175DF337-F492-4101-ADCE-B925B5506A83}" destId="{0F43FB66-9E17-4D31-A239-36E245EE9F92}" srcOrd="2" destOrd="0" presId="urn:microsoft.com/office/officeart/2005/8/layout/chevron2"/>
    <dgm:cxn modelId="{647BC19F-2813-40A6-90FE-FA1356E22775}" type="presParOf" srcId="{0F43FB66-9E17-4D31-A239-36E245EE9F92}" destId="{0215F719-A7D8-49DB-AB1C-BEA855008753}" srcOrd="0" destOrd="0" presId="urn:microsoft.com/office/officeart/2005/8/layout/chevron2"/>
    <dgm:cxn modelId="{5E3B817D-B8B6-4C1C-9F5E-E0C5E5BC9F6C}" type="presParOf" srcId="{0F43FB66-9E17-4D31-A239-36E245EE9F92}" destId="{758B933B-FEE2-4297-8233-E9CC824B438E}" srcOrd="1" destOrd="0" presId="urn:microsoft.com/office/officeart/2005/8/layout/chevron2"/>
    <dgm:cxn modelId="{17AFD7AC-B07D-426D-858F-60AE65A855DC}" type="presParOf" srcId="{175DF337-F492-4101-ADCE-B925B5506A83}" destId="{3A2605DC-7D71-4B75-A428-8BC774DBFC99}" srcOrd="3" destOrd="0" presId="urn:microsoft.com/office/officeart/2005/8/layout/chevron2"/>
    <dgm:cxn modelId="{6C2B75B0-2EF0-40A3-B822-E4B83D08899F}" type="presParOf" srcId="{175DF337-F492-4101-ADCE-B925B5506A83}" destId="{5AE5FD2A-4182-4F7E-B032-1A5419F95B7F}" srcOrd="4" destOrd="0" presId="urn:microsoft.com/office/officeart/2005/8/layout/chevron2"/>
    <dgm:cxn modelId="{7264B075-5185-407A-93A9-6F1E4E6A6DBE}" type="presParOf" srcId="{5AE5FD2A-4182-4F7E-B032-1A5419F95B7F}" destId="{7AA3D279-7775-4771-8149-828168D2AFD7}" srcOrd="0" destOrd="0" presId="urn:microsoft.com/office/officeart/2005/8/layout/chevron2"/>
    <dgm:cxn modelId="{5AEC5368-BA26-4244-A5B8-4883B7D1BE18}" type="presParOf" srcId="{5AE5FD2A-4182-4F7E-B032-1A5419F95B7F}" destId="{37DB809A-FEB4-405D-9C61-84A0C5B490C7}" srcOrd="1" destOrd="0" presId="urn:microsoft.com/office/officeart/2005/8/layout/chevron2"/>
    <dgm:cxn modelId="{92E6C67A-B3E2-40DD-8A81-D628295DA0B2}" type="presParOf" srcId="{175DF337-F492-4101-ADCE-B925B5506A83}" destId="{EAB9A3B2-093F-465E-893B-C7CBD874F654}" srcOrd="5" destOrd="0" presId="urn:microsoft.com/office/officeart/2005/8/layout/chevron2"/>
    <dgm:cxn modelId="{804F34CF-337E-498C-9359-ACC3475BF254}" type="presParOf" srcId="{175DF337-F492-4101-ADCE-B925B5506A83}" destId="{084D6BEB-DD8D-4624-841E-DB14200B177A}" srcOrd="6" destOrd="0" presId="urn:microsoft.com/office/officeart/2005/8/layout/chevron2"/>
    <dgm:cxn modelId="{1BA18486-39E3-4A17-B2BC-8483E7D3D948}" type="presParOf" srcId="{084D6BEB-DD8D-4624-841E-DB14200B177A}" destId="{FD6A28EB-CA0C-419C-9686-41C7A8C8F876}" srcOrd="0" destOrd="0" presId="urn:microsoft.com/office/officeart/2005/8/layout/chevron2"/>
    <dgm:cxn modelId="{E541E220-0512-401E-9381-FE87F7272043}" type="presParOf" srcId="{084D6BEB-DD8D-4624-841E-DB14200B177A}" destId="{DA2A8BAE-CD74-4614-AF97-67CF6EB8CA04}" srcOrd="1" destOrd="0" presId="urn:microsoft.com/office/officeart/2005/8/layout/chevron2"/>
    <dgm:cxn modelId="{09F1913E-5137-4EC9-B748-6042879E7026}" type="presParOf" srcId="{175DF337-F492-4101-ADCE-B925B5506A83}" destId="{898C5B6A-B27D-42D5-B3F6-D3BB60E517D5}" srcOrd="7" destOrd="0" presId="urn:microsoft.com/office/officeart/2005/8/layout/chevron2"/>
    <dgm:cxn modelId="{680F317A-601F-48B9-B22E-76E11566A733}" type="presParOf" srcId="{175DF337-F492-4101-ADCE-B925B5506A83}" destId="{63134EA2-2734-4026-91C2-304578825A92}" srcOrd="8" destOrd="0" presId="urn:microsoft.com/office/officeart/2005/8/layout/chevron2"/>
    <dgm:cxn modelId="{E0FD9724-82AE-420B-81D0-AF3361018AF0}" type="presParOf" srcId="{63134EA2-2734-4026-91C2-304578825A92}" destId="{FEA09C70-B002-41B4-80F5-0DD61AEE118B}" srcOrd="0" destOrd="0" presId="urn:microsoft.com/office/officeart/2005/8/layout/chevron2"/>
    <dgm:cxn modelId="{736FE258-CC3B-438E-B12C-4AFF29A80305}" type="presParOf" srcId="{63134EA2-2734-4026-91C2-304578825A92}" destId="{3BA779A9-F14B-4CC7-A4C8-836CCC04652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2071-4645-4C52-821E-53250D2D844C}" type="datetimeFigureOut">
              <a:rPr lang="fr-FR" smtClean="0"/>
              <a:pPr/>
              <a:t>03/01/2017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1707-CC7C-4122-9AF8-A5D5DE5FA3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642941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Module d’hématologie  4</a:t>
            </a:r>
            <a:r>
              <a:rPr lang="fr-FR" sz="2000" b="1" baseline="30000" dirty="0" smtClean="0">
                <a:cs typeface="Times New Roman" pitchFamily="18" charset="0"/>
              </a:rPr>
              <a:t>ème</a:t>
            </a:r>
            <a:r>
              <a:rPr lang="fr-FR" sz="2000" b="1" dirty="0" smtClean="0">
                <a:cs typeface="Times New Roman" pitchFamily="18" charset="0"/>
              </a:rPr>
              <a:t> </a:t>
            </a:r>
            <a:r>
              <a:rPr lang="fr-FR" sz="2000" b="1" dirty="0" smtClean="0"/>
              <a:t>année médecine</a:t>
            </a:r>
            <a:endParaRPr lang="fr-FR" sz="2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1071546"/>
            <a:ext cx="8501122" cy="5500726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4400" b="1" dirty="0" smtClean="0">
                <a:solidFill>
                  <a:srgbClr val="FF0000"/>
                </a:solidFill>
                <a:latin typeface="Arial Narrow" pitchFamily="34" charset="0"/>
              </a:rPr>
              <a:t>LES ANEMIES   CARENTIELLES</a:t>
            </a:r>
          </a:p>
          <a:p>
            <a:endParaRPr lang="fr-FR" sz="4000" dirty="0"/>
          </a:p>
          <a:p>
            <a:endParaRPr lang="fr-FR" sz="4000" dirty="0" smtClean="0"/>
          </a:p>
          <a:p>
            <a:endParaRPr lang="fr-FR" sz="4000" dirty="0"/>
          </a:p>
          <a:p>
            <a:r>
              <a:rPr lang="fr-FR" sz="1700" dirty="0" smtClean="0"/>
              <a:t>                                                                                            </a:t>
            </a:r>
            <a:r>
              <a:rPr lang="fr-FR" sz="1700" dirty="0" smtClean="0">
                <a:solidFill>
                  <a:schemeClr val="tx1"/>
                </a:solidFill>
              </a:rPr>
              <a:t>Présenté par :Dr N.HOUTI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r>
              <a:rPr lang="fr-FR" sz="1700" dirty="0" smtClean="0">
                <a:solidFill>
                  <a:schemeClr val="tx1"/>
                </a:solidFill>
              </a:rPr>
              <a:t>           Tlemcen </a:t>
            </a:r>
            <a:r>
              <a:rPr lang="fr-FR" sz="1700" dirty="0" smtClean="0">
                <a:solidFill>
                  <a:schemeClr val="tx1"/>
                </a:solidFill>
              </a:rPr>
              <a:t>le 03.01.17</a:t>
            </a:r>
          </a:p>
          <a:p>
            <a:endParaRPr lang="fr-FR" sz="4000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III.3 Les étapes de la carence martiale:</a:t>
            </a: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714348" y="1397000"/>
          <a:ext cx="7858180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                    </a:t>
            </a:r>
            <a:r>
              <a:rPr lang="fr-FR" b="1" dirty="0" smtClean="0">
                <a:solidFill>
                  <a:srgbClr val="FF0000"/>
                </a:solidFill>
              </a:rPr>
              <a:t>IV. ETUDE CLINIQUE</a:t>
            </a:r>
          </a:p>
          <a:p>
            <a:pPr>
              <a:buNone/>
            </a:pPr>
            <a:r>
              <a:rPr lang="fr-FR" sz="2800" b="1" dirty="0" smtClean="0"/>
              <a:t>IV.1 Circonstances de découvertes:</a:t>
            </a:r>
          </a:p>
          <a:p>
            <a:r>
              <a:rPr lang="fr-FR" sz="2800" dirty="0" smtClean="0"/>
              <a:t>Fortuite lors d’un bilan systématique</a:t>
            </a:r>
          </a:p>
          <a:p>
            <a:r>
              <a:rPr lang="fr-FR" sz="2800" dirty="0" smtClean="0"/>
              <a:t>Des signes fonctionnels liés a l’anémie ou la sidéropénie.</a:t>
            </a:r>
          </a:p>
          <a:p>
            <a:r>
              <a:rPr lang="fr-FR" sz="2800" dirty="0" smtClean="0"/>
              <a:t>Signes d’appels liés a la pathologie sous jacente.</a:t>
            </a:r>
          </a:p>
          <a:p>
            <a:pPr>
              <a:buNone/>
            </a:pPr>
            <a:r>
              <a:rPr lang="fr-FR" sz="2800" b="1" dirty="0" smtClean="0"/>
              <a:t>IV.2 tableau clinique :</a:t>
            </a:r>
          </a:p>
          <a:p>
            <a:pPr>
              <a:buNone/>
            </a:pPr>
            <a:r>
              <a:rPr lang="fr-FR" sz="2800" dirty="0" smtClean="0"/>
              <a:t>●</a:t>
            </a:r>
            <a:r>
              <a:rPr lang="fr-FR" sz="2800" u="sng" dirty="0" smtClean="0"/>
              <a:t>Syndrome anémique</a:t>
            </a:r>
            <a:r>
              <a:rPr lang="fr-FR" sz="2800" dirty="0" smtClean="0"/>
              <a:t>: dont la tolérance dépend de l’âge,  l’état vasculaire, délai d’installation(svt bien toléré →installation lentement progressive) </a:t>
            </a:r>
          </a:p>
          <a:p>
            <a:pPr>
              <a:buNone/>
            </a:pPr>
            <a:r>
              <a:rPr lang="fr-FR" sz="2800" dirty="0" smtClean="0"/>
              <a:t>Signes fonctionnels: asthénie, dyspnée d’effort,  palpitation, céphalée. </a:t>
            </a:r>
          </a:p>
          <a:p>
            <a:pPr>
              <a:buNone/>
            </a:pPr>
            <a:r>
              <a:rPr lang="fr-FR" sz="2800" dirty="0" smtClean="0"/>
              <a:t>Examen clinique: pâleur cutanéo-muqueuses</a:t>
            </a:r>
          </a:p>
          <a:p>
            <a:pPr>
              <a:buNone/>
            </a:pPr>
            <a:r>
              <a:rPr lang="fr-FR" sz="2800" dirty="0" smtClean="0"/>
              <a:t>                               une splénomégalie dans 10% des cas.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●</a:t>
            </a:r>
            <a:r>
              <a:rPr lang="fr-FR" sz="2800" u="sng" dirty="0" smtClean="0"/>
              <a:t>Signes objectivant la sidéropénie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r>
              <a:rPr lang="fr-FR" sz="2400" dirty="0" smtClean="0"/>
              <a:t>*Fragilité des phanères: ongles cassants, mous, concaves</a:t>
            </a:r>
          </a:p>
          <a:p>
            <a:pPr marL="0" indent="0">
              <a:buNone/>
            </a:pPr>
            <a:r>
              <a:rPr lang="fr-FR" sz="2400" dirty="0" smtClean="0"/>
              <a:t>(Koïlonychie). Cheveux secs et cassants.</a:t>
            </a:r>
          </a:p>
          <a:p>
            <a:pPr marL="0" indent="0">
              <a:buNone/>
            </a:pPr>
            <a:r>
              <a:rPr lang="fr-FR" sz="2400" dirty="0" smtClean="0"/>
              <a:t>*atteinte des muqueuses: Peau sèche, perlèche commissurale, glossite, œsophagite, gastrite.</a:t>
            </a:r>
          </a:p>
          <a:p>
            <a:pPr marL="0" indent="0">
              <a:buNone/>
            </a:pPr>
            <a:r>
              <a:rPr lang="fr-FR" sz="2400" dirty="0" smtClean="0"/>
              <a:t>* Trouble du comportement alimentaire: anorexie, Pica Syndrome c’est l’ingestion de produits dénués de valeur nutritive (géophagie, trichophagie…).</a:t>
            </a:r>
          </a:p>
          <a:p>
            <a:pPr>
              <a:buNone/>
            </a:pPr>
            <a:r>
              <a:rPr lang="fr-FR" sz="2400" dirty="0" smtClean="0"/>
              <a:t>*retard de croissance staturo-pondérale particulièrement chez le nourrisson.</a:t>
            </a:r>
            <a:endParaRPr lang="fr-F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IV.3 examens complémentaires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Hémogramme:+++</a:t>
            </a:r>
          </a:p>
          <a:p>
            <a:pPr marL="0" indent="0">
              <a:buNone/>
            </a:pPr>
            <a:r>
              <a:rPr lang="fr-FR" dirty="0" smtClean="0"/>
              <a:t> Anémie de degré variable, en moyenne 7,5gr/dl,   Microcytaire (VGM&lt; 80fl), Hypochrome (CCMH &lt; 32%), arégénérative (</a:t>
            </a:r>
            <a:r>
              <a:rPr lang="fr-FR" dirty="0" err="1" smtClean="0"/>
              <a:t>Rétic</a:t>
            </a:r>
            <a:r>
              <a:rPr lang="fr-FR" dirty="0" smtClean="0"/>
              <a:t>&lt; 120.000 els/mm³).</a:t>
            </a:r>
          </a:p>
          <a:p>
            <a:pPr marL="0" indent="0">
              <a:buNone/>
            </a:pPr>
            <a:r>
              <a:rPr lang="fr-FR" dirty="0" smtClean="0"/>
              <a:t>-taux de globules blancs normal.</a:t>
            </a:r>
          </a:p>
          <a:p>
            <a:pPr marL="0" indent="0">
              <a:buNone/>
            </a:pPr>
            <a:r>
              <a:rPr lang="fr-FR" dirty="0" smtClean="0"/>
              <a:t>-Légère thrombocytose.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Frottis Sanguin périphérique:</a:t>
            </a:r>
          </a:p>
          <a:p>
            <a:pPr marL="0" indent="0">
              <a:buNone/>
            </a:pPr>
            <a:r>
              <a:rPr lang="fr-FR" dirty="0" smtClean="0"/>
              <a:t> Anisocytose, microcytose, hypochromie, poïkylocytose,</a:t>
            </a:r>
          </a:p>
          <a:p>
            <a:pPr marL="0" indent="0">
              <a:buNone/>
            </a:pPr>
            <a:r>
              <a:rPr lang="fr-FR" dirty="0" smtClean="0"/>
              <a:t>cellules cibles, annulocytes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Bilan Martial</a:t>
            </a:r>
            <a:r>
              <a:rPr lang="fr-FR" dirty="0" smtClean="0"/>
              <a:t>:(avant tout traitement)</a:t>
            </a:r>
          </a:p>
          <a:p>
            <a:pPr marL="0" indent="0">
              <a:buNone/>
            </a:pPr>
            <a:r>
              <a:rPr lang="fr-FR" dirty="0" smtClean="0"/>
              <a:t> - Fer sérique ↓; TIBC↑; CS  ↓ (&lt;16%),Ferritine↓. </a:t>
            </a:r>
          </a:p>
          <a:p>
            <a:pPr marL="0" indent="0">
              <a:buNone/>
            </a:pPr>
            <a:r>
              <a:rPr lang="fr-FR" dirty="0" smtClean="0"/>
              <a:t>•</a:t>
            </a:r>
            <a:r>
              <a:rPr lang="fr-FR" dirty="0" smtClean="0">
                <a:solidFill>
                  <a:srgbClr val="FF0000"/>
                </a:solidFill>
              </a:rPr>
              <a:t>Test thérapeutique</a:t>
            </a:r>
            <a:r>
              <a:rPr lang="fr-FR" dirty="0" smtClean="0"/>
              <a:t>: administré le fer par voie peros a la dose thérapeutique (2-3mg/kg) → une crise réticulocytaire entre  le 7-14 jrs et la réparation de la moitié du déficit en Hb en 21jrs.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 V.BILAN  DIAGNOSTIC</a:t>
            </a:r>
          </a:p>
          <a:p>
            <a:pPr>
              <a:buNone/>
            </a:pPr>
            <a:r>
              <a:rPr lang="fr-FR" b="1" dirty="0" smtClean="0"/>
              <a:t>V.1 diagnostic positif:</a:t>
            </a:r>
          </a:p>
          <a:p>
            <a:r>
              <a:rPr lang="fr-FR" sz="2800" dirty="0" smtClean="0"/>
              <a:t>Evoqué devant un syndrome anémique, et des signes de sidéropénie.</a:t>
            </a:r>
          </a:p>
          <a:p>
            <a:r>
              <a:rPr lang="fr-FR" sz="2800" dirty="0" smtClean="0"/>
              <a:t>Orienté par la biologie: anémie microcytaire hypochrome.</a:t>
            </a:r>
          </a:p>
          <a:p>
            <a:r>
              <a:rPr lang="fr-FR" sz="2800" dirty="0" smtClean="0"/>
              <a:t>Confirmé par le bilan martial ou le test thérapeutique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/>
              <a:t>V.2 diagnostic différentiel</a:t>
            </a:r>
            <a:r>
              <a:rPr lang="fr-FR" sz="2400" b="1" dirty="0" smtClean="0"/>
              <a:t>: </a:t>
            </a:r>
            <a:r>
              <a:rPr lang="fr-FR" sz="2400" dirty="0" smtClean="0"/>
              <a:t>Se pose avec les autres </a:t>
            </a:r>
            <a:r>
              <a:rPr lang="fr-FR" sz="2400" u="sng" dirty="0" smtClean="0"/>
              <a:t>anémies microcytaires hypochromes.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0000"/>
                </a:solidFill>
              </a:rPr>
              <a:t>Anémie des états inflammatoires</a:t>
            </a:r>
            <a:r>
              <a:rPr lang="fr-FR" sz="2400" dirty="0" smtClean="0"/>
              <a:t>: bilan inflammatoire positif, fer sérique bas , une ferritinémie normale ou augmenté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0000"/>
                </a:solidFill>
              </a:rPr>
              <a:t>La ʙthalassemie mineure</a:t>
            </a:r>
            <a:r>
              <a:rPr lang="fr-FR" sz="2400" dirty="0" smtClean="0"/>
              <a:t>: pseudo polyglobulie bilan martial normal.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0000"/>
                </a:solidFill>
              </a:rPr>
              <a:t>Anémie sidéroblastique </a:t>
            </a:r>
            <a:r>
              <a:rPr lang="fr-FR" sz="2400" dirty="0" smtClean="0"/>
              <a:t>héréditaire ou acquise: le fer sérique est augmenté , existe des sidéroblases en couronnes.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0000"/>
                </a:solidFill>
              </a:rPr>
              <a:t>atransferrinemie</a:t>
            </a:r>
            <a:r>
              <a:rPr lang="fr-FR" sz="2400" dirty="0" smtClean="0"/>
              <a:t>: héréditaire récessive (TIBC effondré).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fr-FR" b="1" dirty="0" smtClean="0"/>
              <a:t>V.3 diagnostic étiologique</a:t>
            </a:r>
            <a:r>
              <a:rPr lang="fr-FR" dirty="0" smtClean="0"/>
              <a:t>: </a:t>
            </a:r>
            <a:r>
              <a:rPr lang="fr-FR" sz="1800" dirty="0" smtClean="0"/>
              <a:t>L’ enquête étiologique est indispensable:(interrogatoire, examen clinique, explorations complémentaires).</a:t>
            </a:r>
          </a:p>
          <a:p>
            <a:endParaRPr lang="fr-FR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500034" y="1397000"/>
          <a:ext cx="807249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VI .TRAITEMENT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dirty="0" smtClean="0"/>
              <a:t> </a:t>
            </a:r>
            <a:r>
              <a:rPr lang="fr-FR" b="1" dirty="0" smtClean="0">
                <a:solidFill>
                  <a:srgbClr val="0070C0"/>
                </a:solidFill>
              </a:rPr>
              <a:t>BUT   </a:t>
            </a:r>
            <a:br>
              <a:rPr lang="fr-FR" b="1" dirty="0" smtClean="0">
                <a:solidFill>
                  <a:srgbClr val="0070C0"/>
                </a:solidFill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57365"/>
          <a:ext cx="8229600" cy="3857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Les armes thérapeutiques:</a:t>
            </a:r>
          </a:p>
          <a:p>
            <a:pPr marL="0" indent="0">
              <a:buFont typeface="Wingdings" pitchFamily="2" charset="2"/>
              <a:buChar char="ü"/>
            </a:pPr>
            <a:r>
              <a:rPr lang="fr-FR" u="sng" dirty="0" smtClean="0"/>
              <a:t>Les transfusions</a:t>
            </a:r>
            <a:r>
              <a:rPr lang="fr-FR" dirty="0" smtClean="0"/>
              <a:t>: </a:t>
            </a:r>
            <a:r>
              <a:rPr lang="fr-FR" b="1" dirty="0" smtClean="0"/>
              <a:t>inutiles</a:t>
            </a:r>
            <a:r>
              <a:rPr lang="fr-FR" dirty="0" smtClean="0"/>
              <a:t> , ne corrige pas la carence.</a:t>
            </a:r>
          </a:p>
          <a:p>
            <a:pPr marL="0" indent="0">
              <a:buFont typeface="Wingdings" pitchFamily="2" charset="2"/>
              <a:buChar char="ü"/>
            </a:pPr>
            <a:r>
              <a:rPr lang="fr-FR" dirty="0" smtClean="0"/>
              <a:t>Les formes médicamenteuses du fer:</a:t>
            </a:r>
          </a:p>
          <a:p>
            <a:r>
              <a:rPr lang="fr-FR" dirty="0" smtClean="0"/>
              <a:t>Comprimé: Fumarate ferreux66 mg fer métal, sulfate ferreux 80 mg fer métal, </a:t>
            </a:r>
          </a:p>
          <a:p>
            <a:pPr>
              <a:buNone/>
            </a:pPr>
            <a:r>
              <a:rPr lang="fr-FR" dirty="0" smtClean="0"/>
              <a:t>        EII: Intolérance digestive, coloration noire des selles.</a:t>
            </a:r>
          </a:p>
          <a:p>
            <a:r>
              <a:rPr lang="fr-FR" dirty="0" smtClean="0"/>
              <a:t>Sirop: ferederate de sodium (ferrostrane)</a:t>
            </a:r>
          </a:p>
          <a:p>
            <a:r>
              <a:rPr lang="fr-FR" dirty="0" smtClean="0"/>
              <a:t>Forme injectable: fer sorbitol IM, venofer IV</a:t>
            </a:r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indication</a:t>
            </a:r>
            <a:r>
              <a:rPr lang="fr-FR" dirty="0" smtClean="0"/>
              <a:t>: Adulte 2 – 3mg/kg/j; Enfant 6-10mg/kg/j. (fer métal)</a:t>
            </a:r>
          </a:p>
          <a:p>
            <a:pPr marL="0" indent="0">
              <a:buNone/>
            </a:pPr>
            <a:r>
              <a:rPr lang="fr-FR" dirty="0" smtClean="0"/>
              <a:t>                   Formes parentérales: réservée en cas de mal absorption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Durée traitement</a:t>
            </a:r>
            <a:r>
              <a:rPr lang="fr-FR" dirty="0" smtClean="0"/>
              <a:t>: 6 mois(2 mois correction HB,4 mois réserves).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Surveillance:</a:t>
            </a:r>
            <a:r>
              <a:rPr lang="fr-FR" dirty="0" smtClean="0"/>
              <a:t> clinique (syndrome anémique, signes de sidéropénie) et biologique par des NFS.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Traitement étiologique</a:t>
            </a:r>
            <a:r>
              <a:rPr lang="fr-FR" dirty="0" smtClean="0"/>
              <a:t>++.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Traitement préventif </a:t>
            </a:r>
            <a:r>
              <a:rPr lang="fr-FR" dirty="0" smtClean="0"/>
              <a:t>:femme enceinte, donneurs de sang.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II.ANEMIE PAR CARENCE EN FACTEURS ANTIPERNICIEUX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I. Définition Généralités: </a:t>
            </a:r>
          </a:p>
          <a:p>
            <a:r>
              <a:rPr lang="fr-FR" dirty="0" smtClean="0"/>
              <a:t>c’est une anémie macrocytaire mégaloblastique arégénérative en rapport avec une carence en facteurs antipernicieux acide folique(</a:t>
            </a:r>
            <a:r>
              <a:rPr lang="fr-FR" dirty="0" err="1" smtClean="0"/>
              <a:t>vit.B9</a:t>
            </a:r>
            <a:r>
              <a:rPr lang="fr-FR" dirty="0" smtClean="0"/>
              <a:t>) et ou  Vit. B12, indispensable a l’</a:t>
            </a:r>
            <a:r>
              <a:rPr lang="fr-FR" dirty="0" err="1" smtClean="0"/>
              <a:t>hématopoeise</a:t>
            </a:r>
            <a:r>
              <a:rPr lang="fr-FR" dirty="0" smtClean="0"/>
              <a:t>. essentiellement l’erythropoeise.due a l'épuisement des réserves.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objectifs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Reconnaitre une anémie carentielle.</a:t>
            </a:r>
          </a:p>
          <a:p>
            <a:r>
              <a:rPr lang="fr-FR" sz="2800" dirty="0" smtClean="0"/>
              <a:t>Comprendre le mécanisme physiopathologique.</a:t>
            </a:r>
          </a:p>
          <a:p>
            <a:r>
              <a:rPr lang="fr-FR" sz="2800" dirty="0" smtClean="0"/>
              <a:t>Etablir un diagnostic positif, différentiel et étiologique.</a:t>
            </a:r>
          </a:p>
          <a:p>
            <a:r>
              <a:rPr lang="fr-FR" sz="2800" dirty="0" smtClean="0"/>
              <a:t>Assurer une prise en charge thérapeutique.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fr-FR" dirty="0" smtClean="0"/>
              <a:t>Carence en Folates: </a:t>
            </a:r>
            <a:r>
              <a:rPr lang="fr-FR" sz="2400" dirty="0" smtClean="0"/>
              <a:t>Cause très fréquente en Algérie, liée à un déséquilibre entre apport et besoins → programme de supplémentation systématique en fer et foldine de toutes les parturientes.</a:t>
            </a:r>
          </a:p>
          <a:p>
            <a:r>
              <a:rPr lang="fr-FR" dirty="0" smtClean="0"/>
              <a:t>Carence en vit. B12</a:t>
            </a:r>
            <a:r>
              <a:rPr lang="fr-FR" sz="2400" dirty="0" smtClean="0"/>
              <a:t>:moins fréquente mais de plus en plus diagnostiquée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500041"/>
          <a:ext cx="8729666" cy="592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236"/>
                <a:gridCol w="3743507"/>
                <a:gridCol w="3500923"/>
              </a:tblGrid>
              <a:tr h="553649">
                <a:tc>
                  <a:txBody>
                    <a:bodyPr/>
                    <a:lstStyle/>
                    <a:p>
                      <a:r>
                        <a:rPr lang="fr-FR" dirty="0" smtClean="0"/>
                        <a:t>VIT</a:t>
                      </a:r>
                      <a:endParaRPr lang="fr-FR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VIT B</a:t>
                      </a:r>
                      <a:r>
                        <a:rPr lang="fr-FR" baseline="0" dirty="0" smtClean="0"/>
                        <a:t> 12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VIT B9</a:t>
                      </a:r>
                      <a:endParaRPr lang="fr-FR" dirty="0"/>
                    </a:p>
                  </a:txBody>
                  <a:tcPr/>
                </a:tc>
              </a:tr>
              <a:tr h="553649">
                <a:tc>
                  <a:txBody>
                    <a:bodyPr/>
                    <a:lstStyle/>
                    <a:p>
                      <a:r>
                        <a:rPr lang="fr-FR" dirty="0" smtClean="0"/>
                        <a:t>STRUCTURE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cobalamine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des poly glutamate</a:t>
                      </a:r>
                      <a:endParaRPr lang="fr-FR" dirty="0"/>
                    </a:p>
                  </a:txBody>
                  <a:tcPr/>
                </a:tc>
              </a:tr>
              <a:tr h="650817">
                <a:tc>
                  <a:txBody>
                    <a:bodyPr/>
                    <a:lstStyle/>
                    <a:p>
                      <a:r>
                        <a:rPr lang="fr-FR" dirty="0" smtClean="0"/>
                        <a:t>SOURCE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Exclusivement animale: viande,</a:t>
                      </a:r>
                      <a:r>
                        <a:rPr lang="fr-FR" baseline="0" dirty="0" smtClean="0"/>
                        <a:t> abats, œuf, poisson..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Légume vert, fruits</a:t>
                      </a:r>
                      <a:r>
                        <a:rPr lang="fr-FR" baseline="0" dirty="0" smtClean="0"/>
                        <a:t> , protéine animale, chocolat..</a:t>
                      </a:r>
                      <a:endParaRPr lang="fr-FR" dirty="0"/>
                    </a:p>
                  </a:txBody>
                  <a:tcPr/>
                </a:tc>
              </a:tr>
              <a:tr h="650817">
                <a:tc>
                  <a:txBody>
                    <a:bodyPr/>
                    <a:lstStyle/>
                    <a:p>
                      <a:r>
                        <a:rPr lang="fr-FR" dirty="0" smtClean="0"/>
                        <a:t>ABSORPTION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Iléon</a:t>
                      </a:r>
                      <a:r>
                        <a:rPr lang="fr-FR" baseline="0" dirty="0" smtClean="0"/>
                        <a:t> distal en présence du facteur intrinsèque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Iléon proximal</a:t>
                      </a:r>
                      <a:endParaRPr lang="fr-FR" dirty="0"/>
                    </a:p>
                  </a:txBody>
                  <a:tcPr/>
                </a:tc>
              </a:tr>
              <a:tr h="553649">
                <a:tc>
                  <a:txBody>
                    <a:bodyPr/>
                    <a:lstStyle/>
                    <a:p>
                      <a:r>
                        <a:rPr lang="fr-FR" dirty="0" smtClean="0"/>
                        <a:t>TRANSPORT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Transcobalamine </a:t>
                      </a:r>
                      <a:r>
                        <a:rPr lang="fr-FR" baseline="0" dirty="0" smtClean="0"/>
                        <a:t> II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FBP( folate binding protéine)</a:t>
                      </a:r>
                      <a:endParaRPr lang="fr-FR" dirty="0"/>
                    </a:p>
                  </a:txBody>
                  <a:tcPr/>
                </a:tc>
              </a:tr>
              <a:tr h="553649">
                <a:tc>
                  <a:txBody>
                    <a:bodyPr/>
                    <a:lstStyle/>
                    <a:p>
                      <a:r>
                        <a:rPr lang="fr-FR" dirty="0" smtClean="0"/>
                        <a:t>BESOIN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3-5 µg /jr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200µg /jr &amp;</a:t>
                      </a:r>
                      <a:r>
                        <a:rPr lang="fr-FR" baseline="0" dirty="0" smtClean="0"/>
                        <a:t> x 2 grossesse</a:t>
                      </a:r>
                      <a:endParaRPr lang="fr-FR" dirty="0"/>
                    </a:p>
                  </a:txBody>
                  <a:tcPr/>
                </a:tc>
              </a:tr>
              <a:tr h="650817">
                <a:tc>
                  <a:txBody>
                    <a:bodyPr/>
                    <a:lstStyle/>
                    <a:p>
                      <a:r>
                        <a:rPr lang="fr-FR" dirty="0" smtClean="0"/>
                        <a:t>RESERVE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3-5 mg couvre largement  les besoins 3-5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7-15mg couvre les besoins 3-4 mois</a:t>
                      </a:r>
                      <a:endParaRPr lang="fr-FR" dirty="0"/>
                    </a:p>
                  </a:txBody>
                  <a:tcPr/>
                </a:tc>
              </a:tr>
              <a:tr h="553649">
                <a:tc>
                  <a:txBody>
                    <a:bodyPr/>
                    <a:lstStyle/>
                    <a:p>
                      <a:r>
                        <a:rPr lang="fr-FR" dirty="0" smtClean="0"/>
                        <a:t>PERTE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Excrétion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urinaire</a:t>
                      </a:r>
                      <a:r>
                        <a:rPr lang="fr-FR" baseline="0" dirty="0" smtClean="0"/>
                        <a:t> et biliaire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Urinaire et biliaire</a:t>
                      </a:r>
                      <a:endParaRPr lang="fr-FR" dirty="0"/>
                    </a:p>
                  </a:txBody>
                  <a:tcPr/>
                </a:tc>
              </a:tr>
              <a:tr h="120866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-Indirectement dans la synthèse ADN en intervenant dans le métabolisme des Folates</a:t>
                      </a:r>
                    </a:p>
                    <a:p>
                      <a:r>
                        <a:rPr lang="fr-FR" dirty="0" smtClean="0"/>
                        <a:t>-Synthèse</a:t>
                      </a:r>
                      <a:r>
                        <a:rPr lang="fr-FR" baseline="0" dirty="0" smtClean="0"/>
                        <a:t> des gaines de myéline.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Directement</a:t>
                      </a:r>
                      <a:r>
                        <a:rPr lang="fr-FR" baseline="0" dirty="0" smtClean="0"/>
                        <a:t> dans la synthèse d’ADN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71538" y="14285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II. Rappel physiologique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III. PHYSIOPATHOLOGIE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III.1 mécanismes de la carence en FAP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214282" y="1397000"/>
          <a:ext cx="857256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54395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14348" y="14285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III.2 conséquences de la carence en FAP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           IV. ETUDE CLINIQUE</a:t>
            </a:r>
          </a:p>
          <a:p>
            <a:pPr>
              <a:buNone/>
            </a:pPr>
            <a:r>
              <a:rPr lang="fr-FR" u="sng" dirty="0" smtClean="0"/>
              <a:t>IV.1 Circonstances de découvertes:</a:t>
            </a:r>
          </a:p>
          <a:p>
            <a:r>
              <a:rPr lang="fr-FR" sz="2400" dirty="0" smtClean="0"/>
              <a:t>Fortuite lors d’un bilan systématique</a:t>
            </a:r>
          </a:p>
          <a:p>
            <a:r>
              <a:rPr lang="fr-FR" sz="2400" dirty="0" smtClean="0"/>
              <a:t>Des signes fonctionnels liés a l’anémie a la symptomatologie digestive ou plus rarement aux troubles neurologiques.</a:t>
            </a:r>
          </a:p>
          <a:p>
            <a:r>
              <a:rPr lang="fr-FR" sz="2400" dirty="0" smtClean="0"/>
              <a:t>Signes d’appels liés a la pathologie sous jacente.</a:t>
            </a:r>
          </a:p>
          <a:p>
            <a:pPr>
              <a:buNone/>
            </a:pPr>
            <a:r>
              <a:rPr lang="fr-FR" u="sng" dirty="0" smtClean="0"/>
              <a:t>IV.2 tableau clinique :</a:t>
            </a:r>
          </a:p>
          <a:p>
            <a:pPr>
              <a:buNone/>
            </a:pPr>
            <a:r>
              <a:rPr lang="fr-FR" dirty="0" smtClean="0"/>
              <a:t>●</a:t>
            </a:r>
            <a:r>
              <a:rPr lang="fr-FR" sz="2400" u="sng" dirty="0" smtClean="0"/>
              <a:t>Syndrome anémique</a:t>
            </a:r>
            <a:r>
              <a:rPr lang="fr-FR" sz="2400" dirty="0" smtClean="0"/>
              <a:t>: souvent bien toléré d’installation lentement progressive. </a:t>
            </a:r>
          </a:p>
          <a:p>
            <a:pPr>
              <a:buNone/>
            </a:pPr>
            <a:r>
              <a:rPr lang="fr-FR" sz="2400" dirty="0" smtClean="0"/>
              <a:t>Signes fonctionnels: asthénie, dyspnée d’effort,  palpitation, céphalée. </a:t>
            </a:r>
          </a:p>
          <a:p>
            <a:pPr>
              <a:buNone/>
            </a:pPr>
            <a:r>
              <a:rPr lang="fr-FR" sz="2400" dirty="0" smtClean="0"/>
              <a:t>Examen clinique: pâleur cutanéo-muqueuses , subictère conjonctivale .une splénomégalie dans 19% des cas.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fr-FR" u="sng" dirty="0" smtClean="0"/>
              <a:t>Signes digestifs</a:t>
            </a:r>
            <a:r>
              <a:rPr lang="fr-FR" dirty="0" smtClean="0"/>
              <a:t>: </a:t>
            </a:r>
            <a:r>
              <a:rPr lang="fr-FR" sz="2600" dirty="0" smtClean="0"/>
              <a:t>Glossite de Hunter avec brulures au</a:t>
            </a:r>
          </a:p>
          <a:p>
            <a:pPr marL="0" indent="0">
              <a:buNone/>
            </a:pPr>
            <a:r>
              <a:rPr lang="fr-FR" sz="2600" dirty="0" smtClean="0"/>
              <a:t>contact d’aliments chauds ou épicés; troubles dyspeptiques et anorexie; diarrhée.</a:t>
            </a:r>
          </a:p>
          <a:p>
            <a:r>
              <a:rPr lang="fr-FR" sz="2600" u="sng" dirty="0" smtClean="0"/>
              <a:t>Signes neurologiques</a:t>
            </a:r>
            <a:r>
              <a:rPr lang="fr-FR" sz="2600" dirty="0" smtClean="0"/>
              <a:t>: Inconstants, progressifs avec risque  de séquelles invalidantes réalisant un tableau de sclérose combinée de la moelle, a un stade plus avancé un </a:t>
            </a:r>
            <a:r>
              <a:rPr lang="fr-FR" sz="2600" b="1" dirty="0" smtClean="0"/>
              <a:t>syndrome neuro-anémique </a:t>
            </a:r>
            <a:r>
              <a:rPr lang="fr-FR" sz="2600" dirty="0" smtClean="0"/>
              <a:t>avec un syndrome pyramidal et un syndrome cordonal post.</a:t>
            </a:r>
          </a:p>
          <a:p>
            <a:r>
              <a:rPr lang="fr-FR" sz="2600" dirty="0" smtClean="0"/>
              <a:t>Troubles psychiques avec modification de l’humeur.</a:t>
            </a:r>
          </a:p>
          <a:p>
            <a:r>
              <a:rPr lang="fr-FR" sz="2600" u="sng" dirty="0" smtClean="0"/>
              <a:t>Autres</a:t>
            </a:r>
            <a:r>
              <a:rPr lang="fr-FR" sz="2600" dirty="0" smtClean="0"/>
              <a:t>: stérilité réversible après vitaminothérapie</a:t>
            </a:r>
          </a:p>
          <a:p>
            <a:endParaRPr lang="fr-FR" sz="2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u="sng" dirty="0" smtClean="0"/>
              <a:t>IV.3 examens complémentaires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Hémogramme:+++ </a:t>
            </a:r>
            <a:endParaRPr lang="fr-FR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Anémie de degré variable(3-10gr/dl)  macrocytaire (VGM&gt;110fl), normochrome, arégénérative </a:t>
            </a:r>
          </a:p>
          <a:p>
            <a:r>
              <a:rPr lang="fr-FR" dirty="0" smtClean="0"/>
              <a:t>Leucopénie modérée avec  neutropénie,</a:t>
            </a:r>
          </a:p>
          <a:p>
            <a:r>
              <a:rPr lang="fr-FR" dirty="0" smtClean="0"/>
              <a:t>thrombopénie modérée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Frottis sanguin:</a:t>
            </a:r>
          </a:p>
          <a:p>
            <a:r>
              <a:rPr lang="fr-FR" dirty="0" smtClean="0"/>
              <a:t>Anisocytose avec Macrocytose, poïkylocytose,</a:t>
            </a:r>
          </a:p>
          <a:p>
            <a:r>
              <a:rPr lang="fr-FR" dirty="0" smtClean="0"/>
              <a:t>polychromatophilie. PN hyper segmentés,</a:t>
            </a:r>
          </a:p>
          <a:p>
            <a:r>
              <a:rPr lang="fr-FR" dirty="0" smtClean="0"/>
              <a:t>macro thrombocytes.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Médullogramme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pose </a:t>
            </a:r>
            <a:r>
              <a:rPr lang="fr-FR" dirty="0" err="1" smtClean="0"/>
              <a:t>Dc</a:t>
            </a:r>
            <a:r>
              <a:rPr lang="fr-FR" dirty="0" smtClean="0"/>
              <a:t> d’anémie Mégaloblastique</a:t>
            </a:r>
          </a:p>
          <a:p>
            <a:pPr marL="0" indent="0">
              <a:buNone/>
            </a:pPr>
            <a:r>
              <a:rPr lang="fr-FR" dirty="0" smtClean="0"/>
              <a:t>Moelle riche, bleue ,avec hyperplasie de la lignée érythroblastique présence de  nombreux mégaloblastes, les autres lignées présentent un gigantisme cellulaire.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Biochimie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le bilan d’hémolyse est positif avec ↑de la bilirubine indirecte, des LDH et du fer sérique.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u="sng" dirty="0" smtClean="0">
                <a:solidFill>
                  <a:srgbClr val="FF0000"/>
                </a:solidFill>
              </a:rPr>
              <a:t>REMARQUES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En cas de carence en fer associée </a:t>
            </a:r>
          </a:p>
          <a:p>
            <a:pPr marL="0" indent="0">
              <a:buNone/>
            </a:pPr>
            <a:r>
              <a:rPr lang="fr-FR" dirty="0" smtClean="0"/>
              <a:t>- Anémie légèrement macrocytaire ou </a:t>
            </a:r>
            <a:r>
              <a:rPr lang="fr-FR" dirty="0" err="1" smtClean="0"/>
              <a:t>normocytaire</a:t>
            </a:r>
            <a:r>
              <a:rPr lang="fr-FR" dirty="0" smtClean="0"/>
              <a:t> hypochrome;</a:t>
            </a:r>
          </a:p>
          <a:p>
            <a:pPr marL="0" indent="0">
              <a:buNone/>
            </a:pPr>
            <a:r>
              <a:rPr lang="fr-FR" dirty="0" smtClean="0"/>
              <a:t>- Double population: micro-macrocytaire au frottis sanguin;</a:t>
            </a:r>
          </a:p>
          <a:p>
            <a:pPr marL="0" indent="0">
              <a:buNone/>
            </a:pPr>
            <a:r>
              <a:rPr lang="fr-FR" dirty="0" smtClean="0"/>
              <a:t>- Bilan martial: met en évidence  la carence martiale.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Dosages vitaminiques</a:t>
            </a:r>
            <a:r>
              <a:rPr lang="fr-FR" sz="2400" b="1" dirty="0" smtClean="0"/>
              <a:t>:</a:t>
            </a:r>
          </a:p>
          <a:p>
            <a:r>
              <a:rPr lang="fr-FR" sz="2400" dirty="0" smtClean="0"/>
              <a:t>Carence en Folates: Folates sériques ↓ (VN: 5-15</a:t>
            </a:r>
            <a:r>
              <a:rPr lang="el-GR" sz="2400" dirty="0" smtClean="0"/>
              <a:t>μ</a:t>
            </a:r>
            <a:r>
              <a:rPr lang="fr-FR" sz="2400" dirty="0" smtClean="0"/>
              <a:t>g/l),Folates érythrocytaires ↓ (VN: &gt;200</a:t>
            </a:r>
            <a:r>
              <a:rPr lang="el-GR" sz="2400" dirty="0" smtClean="0"/>
              <a:t>μ</a:t>
            </a:r>
            <a:r>
              <a:rPr lang="fr-FR" sz="2400" dirty="0" smtClean="0"/>
              <a:t>g/l)</a:t>
            </a:r>
          </a:p>
          <a:p>
            <a:r>
              <a:rPr lang="fr-FR" sz="2400" dirty="0" smtClean="0"/>
              <a:t>Carence en Vit. B12: Vit. B12 ↓ (VN: 200-500</a:t>
            </a:r>
            <a:r>
              <a:rPr lang="el-GR" sz="2400" dirty="0" smtClean="0"/>
              <a:t>μ</a:t>
            </a:r>
            <a:r>
              <a:rPr lang="fr-FR" sz="2400" dirty="0" smtClean="0"/>
              <a:t>g/l)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NB</a:t>
            </a:r>
            <a:r>
              <a:rPr lang="fr-FR" sz="2400" dirty="0" smtClean="0"/>
              <a:t>: </a:t>
            </a:r>
            <a:r>
              <a:rPr lang="fr-FR" sz="2000" dirty="0" smtClean="0"/>
              <a:t>Cas de carence en folate les deux taux sont diminués.</a:t>
            </a:r>
          </a:p>
          <a:p>
            <a:pPr>
              <a:buNone/>
            </a:pPr>
            <a:r>
              <a:rPr lang="fr-FR" sz="2000" dirty="0" smtClean="0"/>
              <a:t>         Cas de carence en vit B12 folate sérique normal, folate intra érythrocytaire diminué.</a:t>
            </a:r>
          </a:p>
          <a:p>
            <a:endParaRPr lang="fr-FR" sz="2400" dirty="0" smtClean="0"/>
          </a:p>
          <a:p>
            <a:pPr marL="0" indent="0"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Tests thérapeutiques</a:t>
            </a:r>
            <a:r>
              <a:rPr lang="fr-FR" sz="2400" b="1" dirty="0" smtClean="0"/>
              <a:t>: </a:t>
            </a:r>
            <a:r>
              <a:rPr lang="fr-FR" sz="2400" dirty="0" smtClean="0"/>
              <a:t>(méthode indirecte)</a:t>
            </a:r>
          </a:p>
          <a:p>
            <a:r>
              <a:rPr lang="fr-FR" sz="2400" dirty="0" smtClean="0"/>
              <a:t>Test à la vit. B12: Toujours en premier +++(pour éviter le piège a folate). 1</a:t>
            </a:r>
            <a:r>
              <a:rPr lang="el-GR" sz="2400" dirty="0" smtClean="0"/>
              <a:t>μ</a:t>
            </a:r>
            <a:r>
              <a:rPr lang="fr-FR" sz="2400" dirty="0" smtClean="0"/>
              <a:t>g/j en IM ou SC si thrombopénie, pds 3j.</a:t>
            </a:r>
          </a:p>
          <a:p>
            <a:r>
              <a:rPr lang="fr-FR" sz="2400" dirty="0" smtClean="0"/>
              <a:t>Test à l’acide folique: après échec du test à la B12 100</a:t>
            </a:r>
            <a:r>
              <a:rPr lang="el-GR" sz="2400" dirty="0" smtClean="0"/>
              <a:t>μ</a:t>
            </a:r>
            <a:r>
              <a:rPr lang="fr-FR" sz="2400" dirty="0" smtClean="0"/>
              <a:t>g/j PO pds 3j.</a:t>
            </a:r>
          </a:p>
          <a:p>
            <a:r>
              <a:rPr lang="fr-FR" sz="2400" dirty="0" smtClean="0"/>
              <a:t>La crise réticulocytaire: 4-10ème jr.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         V.  BILAN DIAGNOSTIC</a:t>
            </a:r>
          </a:p>
          <a:p>
            <a:pPr>
              <a:buNone/>
            </a:pPr>
            <a:r>
              <a:rPr lang="fr-FR" u="sng" dirty="0" smtClean="0"/>
              <a:t>V.1 diagnostic positif</a:t>
            </a:r>
            <a:r>
              <a:rPr lang="fr-FR" b="1" dirty="0" smtClean="0"/>
              <a:t>:</a:t>
            </a:r>
          </a:p>
          <a:p>
            <a:r>
              <a:rPr lang="fr-FR" dirty="0" smtClean="0"/>
              <a:t>Evoqué devant un syndrome anémique, troubles digestifs, signes neurologiques.</a:t>
            </a:r>
          </a:p>
          <a:p>
            <a:r>
              <a:rPr lang="fr-FR" dirty="0" smtClean="0"/>
              <a:t>Orienté par la biologie: anémie macrocytaire normochrome arégénérative mégaloblastique.</a:t>
            </a:r>
          </a:p>
          <a:p>
            <a:r>
              <a:rPr lang="fr-FR" dirty="0" smtClean="0"/>
              <a:t>Confirmé par le dosage vitaminique a défaut le test thérapeutique.</a:t>
            </a:r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429420"/>
          </a:xfrm>
        </p:spPr>
        <p:txBody>
          <a:bodyPr/>
          <a:lstStyle/>
          <a:p>
            <a:pPr>
              <a:buNone/>
            </a:pPr>
            <a:r>
              <a:rPr lang="fr-FR" b="1" u="sng" dirty="0" smtClean="0"/>
              <a:t>V.2 Diagnostic différentiel</a:t>
            </a: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214282" y="928670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1.Définition de l’anémie carentielle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fr-FR" sz="2000" dirty="0" smtClean="0"/>
              <a:t>Anémie est un symptôme biologique ,se défini par la  diminution du taux d’HB</a:t>
            </a:r>
          </a:p>
          <a:p>
            <a:r>
              <a:rPr lang="fr-FR" sz="2000" dirty="0" smtClean="0"/>
              <a:t> &lt; 13gr/dl chez l’homme</a:t>
            </a:r>
          </a:p>
          <a:p>
            <a:r>
              <a:rPr lang="fr-FR" sz="2000" dirty="0" smtClean="0"/>
              <a:t> &lt;12gr/dl la femme</a:t>
            </a:r>
          </a:p>
          <a:p>
            <a:r>
              <a:rPr lang="fr-FR" sz="2000" dirty="0" smtClean="0"/>
              <a:t>&lt;10,5gr/dl la femme enceinte</a:t>
            </a:r>
          </a:p>
          <a:p>
            <a:pPr marL="0" indent="0">
              <a:buNone/>
            </a:pPr>
            <a:r>
              <a:rPr lang="fr-FR" sz="2000" dirty="0" smtClean="0"/>
              <a:t>Dite carentielle lorsqu'elle est secondaire a un déficit en facteurs exogènes indispensables à l’</a:t>
            </a:r>
            <a:r>
              <a:rPr lang="fr-FR" sz="2000" dirty="0" err="1" smtClean="0"/>
              <a:t>érythropoièse</a:t>
            </a:r>
            <a:r>
              <a:rPr lang="fr-FR" sz="2000" dirty="0" smtClean="0"/>
              <a:t>  (Fer, VitB9,VitB12,autres)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u="sng" dirty="0" smtClean="0"/>
              <a:t>V. 3 Diagnostic étiologique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Carence en folate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Diagramme 5"/>
          <p:cNvGraphicFramePr/>
          <p:nvPr/>
        </p:nvGraphicFramePr>
        <p:xfrm>
          <a:off x="500034" y="1397000"/>
          <a:ext cx="8358246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Carence en vit B12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214282" y="785794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VI. TRAITEMENT</a:t>
            </a:r>
          </a:p>
          <a:p>
            <a:pPr>
              <a:buNone/>
            </a:pPr>
            <a:r>
              <a:rPr lang="fr-FR" b="1" dirty="0" smtClean="0"/>
              <a:t>            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BUT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Flèche courbée vers la droite 3"/>
          <p:cNvSpPr/>
          <p:nvPr/>
        </p:nvSpPr>
        <p:spPr>
          <a:xfrm>
            <a:off x="1714480" y="2071678"/>
            <a:ext cx="2214578" cy="857256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Flèche courbée vers la droite 4"/>
          <p:cNvSpPr/>
          <p:nvPr/>
        </p:nvSpPr>
        <p:spPr>
          <a:xfrm>
            <a:off x="1714480" y="4500570"/>
            <a:ext cx="2214578" cy="857256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Flèche courbée vers la droite 5"/>
          <p:cNvSpPr/>
          <p:nvPr/>
        </p:nvSpPr>
        <p:spPr>
          <a:xfrm>
            <a:off x="1714480" y="3286124"/>
            <a:ext cx="2214578" cy="857256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2500306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corriger  l’anémie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071934" y="3500438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restaurer les réserves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071934" y="4714884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TRT étiologique quand il est possible</a:t>
            </a:r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44" y="571479"/>
          <a:ext cx="8786874" cy="592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801863"/>
                <a:gridCol w="3556251"/>
              </a:tblGrid>
              <a:tr h="688203">
                <a:tc>
                  <a:txBody>
                    <a:bodyPr/>
                    <a:lstStyle/>
                    <a:p>
                      <a:r>
                        <a:rPr lang="fr-FR" dirty="0" smtClean="0"/>
                        <a:t>vit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Acide folique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Vit B12</a:t>
                      </a:r>
                      <a:endParaRPr lang="fr-FR" dirty="0"/>
                    </a:p>
                  </a:txBody>
                  <a:tcPr/>
                </a:tc>
              </a:tr>
              <a:tr h="143233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présentation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peros Acide folique: </a:t>
                      </a:r>
                      <a:r>
                        <a:rPr lang="fr-FR" sz="1800" dirty="0" err="1" smtClean="0"/>
                        <a:t>cp</a:t>
                      </a:r>
                      <a:r>
                        <a:rPr lang="fr-FR" sz="1800" dirty="0" smtClean="0"/>
                        <a:t> 5mg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dirty="0" smtClean="0"/>
                        <a:t>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800" dirty="0" smtClean="0"/>
                        <a:t> Forme injectable →Acide </a:t>
                      </a:r>
                      <a:r>
                        <a:rPr lang="fr-FR" sz="1800" dirty="0" err="1" smtClean="0"/>
                        <a:t>folinique</a:t>
                      </a:r>
                      <a:r>
                        <a:rPr lang="fr-FR" sz="1800" dirty="0" smtClean="0"/>
                        <a:t>: Amp 5mg et 50mg IM/IV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hydroxy</a:t>
                      </a:r>
                      <a:r>
                        <a:rPr lang="fr-FR" sz="1800" dirty="0" smtClean="0"/>
                        <a:t> cobalamine, cyanocobalamine  Amp inj 100&amp; 1000µg</a:t>
                      </a:r>
                      <a:endParaRPr lang="fr-FR" sz="1800" dirty="0"/>
                    </a:p>
                  </a:txBody>
                  <a:tcPr/>
                </a:tc>
              </a:tr>
              <a:tr h="170089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dose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Adulte 20mg/j – Enfant 10mg/j – NRS 5mg/j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voie parentérale indiqué en  cas malabsorptions congénitales et causes intestinales non guérissables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100µg/j pds 2mois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Cas troubles neurologiques maintenir le TRT jusqu’à leurs disparition ou stabilisation.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</a:tr>
              <a:tr h="203647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Traitement</a:t>
                      </a:r>
                      <a:r>
                        <a:rPr lang="fr-FR" sz="1800" baseline="0" dirty="0" smtClean="0"/>
                        <a:t> préventif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Supplementation systématique en</a:t>
                      </a:r>
                      <a:r>
                        <a:rPr lang="fr-FR" sz="1800" baseline="0" dirty="0" smtClean="0"/>
                        <a:t> cas de grossesse/ AHC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800" dirty="0" smtClean="0"/>
                        <a:t>Maladie de Biermer: 100μg en IM1×/mois à vie. Risque de cancer Gastrique +++→ FOGD / 2 ans avec biopsies+++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CONCLUSION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Diagnostic:  * clinique ++</a:t>
            </a:r>
          </a:p>
          <a:p>
            <a:pPr>
              <a:buNone/>
            </a:pPr>
            <a:r>
              <a:rPr lang="fr-FR" dirty="0" smtClean="0"/>
              <a:t>                         *Biologique: Hémogramme , réticulocytes, FSP. Bilan martial ,dosage Vit  a défaut test thérapeutique.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Stratégie thérapeutique.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enquête étiologique+++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I.ANEMIE FERRIPRIVE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I.DEFINITION GENERALITES:</a:t>
            </a:r>
          </a:p>
          <a:p>
            <a:pPr>
              <a:buNone/>
            </a:pPr>
            <a:r>
              <a:rPr lang="fr-FR" dirty="0" smtClean="0"/>
              <a:t> •</a:t>
            </a:r>
            <a:r>
              <a:rPr lang="fr-FR" sz="2600" dirty="0" smtClean="0"/>
              <a:t>une anémie microcytaire hypochrome arégénérative en rapport avec une diminution du fer indispensable a l’hémoglobino - synthèse due a  épuisement des réserves de l’organisme .</a:t>
            </a:r>
          </a:p>
          <a:p>
            <a:pPr marL="0" indent="0">
              <a:buNone/>
            </a:pPr>
            <a:r>
              <a:rPr lang="fr-FR" sz="2800" dirty="0" smtClean="0"/>
              <a:t> •</a:t>
            </a:r>
            <a:r>
              <a:rPr lang="fr-FR" sz="2600" dirty="0" smtClean="0"/>
              <a:t>1</a:t>
            </a:r>
            <a:r>
              <a:rPr lang="fr-FR" sz="2600" baseline="30000" dirty="0" smtClean="0"/>
              <a:t>ere</a:t>
            </a:r>
            <a:r>
              <a:rPr lang="fr-FR" sz="2600" dirty="0" smtClean="0"/>
              <a:t> cause d’anémie, 30%de la population mondiale est anémique dont plus de la moitié par carence martiale. </a:t>
            </a:r>
          </a:p>
          <a:p>
            <a:pPr marL="0" indent="0">
              <a:buNone/>
            </a:pPr>
            <a:r>
              <a:rPr lang="fr-FR" sz="2600" dirty="0" smtClean="0"/>
              <a:t>en Algérie: 44 -55% → Femme enceinte;</a:t>
            </a:r>
          </a:p>
          <a:p>
            <a:pPr marL="0" indent="0">
              <a:buNone/>
            </a:pPr>
            <a:r>
              <a:rPr lang="fr-FR" sz="2600" dirty="0"/>
              <a:t> </a:t>
            </a:r>
            <a:r>
              <a:rPr lang="fr-FR" sz="2600" dirty="0" smtClean="0"/>
              <a:t>                          14% → Nourrisson.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</a:t>
            </a:r>
            <a:r>
              <a:rPr lang="fr-FR" dirty="0" smtClean="0">
                <a:solidFill>
                  <a:srgbClr val="FF0000"/>
                </a:solidFill>
              </a:rPr>
              <a:t>II. RAPPEL PHYSIOLOGIQUE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b="1" dirty="0" smtClean="0"/>
              <a:t>II.1 Répartition du fer dans l’organisme:</a:t>
            </a:r>
            <a:endParaRPr lang="fr-FR" sz="2400" b="1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785786" y="1714488"/>
          <a:ext cx="778674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747743"/>
          <a:ext cx="8229600" cy="5656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6586526"/>
              </a:tblGrid>
              <a:tr h="112976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SOURCES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(+): viande, poisson, j’aune d’œuf, foie, lentille, légumes secs</a:t>
                      </a:r>
                    </a:p>
                    <a:p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(-):produits laitiers et farineux.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Régime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</a:rPr>
                        <a:t> alimentaire équilibré apporte 10-15mg  de fer/jr.</a:t>
                      </a:r>
                    </a:p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90475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ABSORPTION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Duodénum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et les 1ere anses jéjunales avec un seuil d’absorption de 10% soit seulement (1mg) de fer est absorbé. </a:t>
                      </a:r>
                    </a:p>
                    <a:p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Influencée par le mode de cuisson, nature du fer, acidité gastrique, Ca++, vitC , motricité .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1421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TRANSPORT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Transferrine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ou sidérophiline. Saturée a 30%.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603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BESOINS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1-2mg/j adulte,2-4mg femme , femme enceinte 6mg.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603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RESERVES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Hépatocyte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et des cellules du système réticuloendothéliale →ferretine ou hémosidérine.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6904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PERTES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1mg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chez l’homme. 1,5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-2mg/j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</a:rPr>
                        <a:t> chez la femme: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 urine, sueur, menstruation, desquamation..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596" y="14285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II.2 métabolisme du fer</a:t>
            </a:r>
            <a:endParaRPr lang="fr-F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910" y="642918"/>
            <a:ext cx="8286808" cy="600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</a:t>
            </a:r>
            <a:r>
              <a:rPr lang="fr-FR" dirty="0" smtClean="0">
                <a:solidFill>
                  <a:srgbClr val="FF0000"/>
                </a:solidFill>
              </a:rPr>
              <a:t>III. PHYSIOPATHOLOGIE</a:t>
            </a:r>
          </a:p>
          <a:p>
            <a:pPr>
              <a:buNone/>
            </a:pPr>
            <a:r>
              <a:rPr lang="fr-FR" sz="2000" b="1" dirty="0" smtClean="0"/>
              <a:t>III.1 les causes de la rupture du cycle fermé du métabolisme du fer</a:t>
            </a:r>
            <a:endParaRPr lang="fr-FR" sz="2000" b="1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642910" y="1397000"/>
          <a:ext cx="792961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III.2 Conséquence de la sidéropénie: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*</a:t>
            </a:r>
            <a:r>
              <a:rPr lang="fr-FR" sz="2800" b="1" dirty="0" smtClean="0">
                <a:solidFill>
                  <a:srgbClr val="FF0000"/>
                </a:solidFill>
              </a:rPr>
              <a:t>Sur érythropoïèse:</a:t>
            </a:r>
          </a:p>
          <a:p>
            <a:pPr marL="0" indent="0">
              <a:buNone/>
            </a:pPr>
            <a:r>
              <a:rPr lang="fr-FR" sz="2800" dirty="0" smtClean="0"/>
              <a:t>↑sécrétion EPO →stimule érythropoïèse inefficace→ Retard dans le signal d’arrêt des mitoses : </a:t>
            </a:r>
          </a:p>
          <a:p>
            <a:pPr marL="0" indent="0">
              <a:buNone/>
            </a:pPr>
            <a:r>
              <a:rPr lang="fr-FR" sz="2800" dirty="0" smtClean="0"/>
              <a:t>↑ nombres des mitoses→ microcytes. </a:t>
            </a:r>
          </a:p>
          <a:p>
            <a:pPr marL="0" indent="0">
              <a:buNone/>
            </a:pPr>
            <a:r>
              <a:rPr lang="fr-FR" sz="2800" dirty="0" smtClean="0"/>
              <a:t> peu chargé en hémoglobine→ hypochromie.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*</a:t>
            </a:r>
            <a:r>
              <a:rPr lang="fr-FR" sz="2800" b="1" dirty="0" smtClean="0">
                <a:solidFill>
                  <a:srgbClr val="FF0000"/>
                </a:solidFill>
              </a:rPr>
              <a:t>Tissus à renouvellement rapide </a:t>
            </a:r>
            <a:r>
              <a:rPr lang="fr-FR" sz="2800" b="1" dirty="0" smtClean="0"/>
              <a:t>:</a:t>
            </a:r>
            <a:r>
              <a:rPr lang="fr-FR" sz="2800" dirty="0" smtClean="0"/>
              <a:t>(peau; cheveux; muqueuses,  phanères)→atrophie des muqueuses, atteinte des phanères.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2228</Words>
  <Application>Microsoft Office PowerPoint</Application>
  <PresentationFormat>Affichage à l'écran (4:3)</PresentationFormat>
  <Paragraphs>308</Paragraphs>
  <Slides>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Module d’hématologie  4ème année médecine</vt:lpstr>
      <vt:lpstr>objectifs</vt:lpstr>
      <vt:lpstr>Introduction</vt:lpstr>
      <vt:lpstr>I.ANEMIE FERRIPRIVE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 VI .TRAITEMENT  BUT    </vt:lpstr>
      <vt:lpstr>Diapositive 18</vt:lpstr>
      <vt:lpstr>II.ANEMIE PAR CARENCE EN FACTEURS ANTIPERNICIEUX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d’hématologie  4eme année médecine</dc:title>
  <dc:creator>Nadia</dc:creator>
  <cp:lastModifiedBy>Nadia</cp:lastModifiedBy>
  <cp:revision>113</cp:revision>
  <dcterms:created xsi:type="dcterms:W3CDTF">2015-12-12T09:30:05Z</dcterms:created>
  <dcterms:modified xsi:type="dcterms:W3CDTF">2017-01-03T12:07:08Z</dcterms:modified>
</cp:coreProperties>
</file>