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9" r:id="rId3"/>
    <p:sldId id="260" r:id="rId4"/>
    <p:sldId id="268" r:id="rId5"/>
    <p:sldId id="269" r:id="rId6"/>
    <p:sldId id="271" r:id="rId7"/>
    <p:sldId id="272" r:id="rId8"/>
    <p:sldId id="273" r:id="rId9"/>
    <p:sldId id="276" r:id="rId10"/>
    <p:sldId id="280" r:id="rId11"/>
    <p:sldId id="281" r:id="rId12"/>
    <p:sldId id="283" r:id="rId13"/>
    <p:sldId id="298" r:id="rId14"/>
    <p:sldId id="299" r:id="rId15"/>
    <p:sldId id="30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93" autoAdjust="0"/>
  </p:normalViewPr>
  <p:slideViewPr>
    <p:cSldViewPr>
      <p:cViewPr>
        <p:scale>
          <a:sx n="52" d="100"/>
          <a:sy n="52" d="100"/>
        </p:scale>
        <p:origin x="-46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94EC5D-54C4-427A-8510-E08629A327DE}" type="datetimeFigureOut">
              <a:rPr lang="fr-FR" smtClean="0"/>
              <a:pPr/>
              <a:t>04/11/2014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86D20-159C-472D-8CDC-6B979EA836A5}" type="slidenum">
              <a:rPr lang="fr-FR" smtClean="0"/>
              <a:pPr/>
              <a:t>‹N°›</a:t>
            </a:fld>
            <a:endParaRPr lang="fr-FR"/>
          </a:p>
        </p:txBody>
      </p:sp>
    </p:spTree>
    <p:extLst>
      <p:ext uri="{BB962C8B-B14F-4D97-AF65-F5344CB8AC3E}">
        <p14:creationId xmlns:p14="http://schemas.microsoft.com/office/powerpoint/2010/main" val="3816205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E1FF26-53A5-4DF0-B7B0-D579CB249253}" type="slidenum">
              <a:rPr lang="fr-FR"/>
              <a:pPr/>
              <a:t>2</a:t>
            </a:fld>
            <a:endParaRPr lang="fr-FR"/>
          </a:p>
        </p:txBody>
      </p:sp>
      <p:sp>
        <p:nvSpPr>
          <p:cNvPr id="1075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7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fr-FR"/>
              <a:t>L’insuffisance ne fait appelle ici qu’à la fonction échange gazeux et est limitée à l’oxygène (hématose). C’est une approche certes essentielle mais réductrice de la fonction respiratoire.</a:t>
            </a:r>
          </a:p>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E6CE64-3A0A-40C0-8E47-B167D4D626BE}" type="slidenum">
              <a:rPr lang="fr-FR"/>
              <a:pPr/>
              <a:t>3</a:t>
            </a:fld>
            <a:endParaRPr lang="fr-FR"/>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fr-FR"/>
              <a:t>L’hypoxie tissulaire est donc liée soit à une réduction de l’apport en oxygène nécessaire au fonctionnement cellulaire que ce dernier soit normal ou augmenté soit à une anomalie de l’utilisation de l’oxygène par les cellules. Cette anomalie peut correspondre à un défaut d’extraction d’oxygène (choc septique) ou à un défaut de « consommation » (intoxication au cyanure)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9BA7FA-4B73-488F-AD5D-A6EC15CCE37C}" type="slidenum">
              <a:rPr lang="fr-FR"/>
              <a:pPr/>
              <a:t>15</a:t>
            </a:fld>
            <a:endParaRPr lang="fr-FR"/>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r>
              <a:rPr lang="fr-FR"/>
              <a:t>Le peptide auriculaire natriurétique diminue la sécrétion de rénine et d'aldostérone. La rénine est une substance synthétisée par les reins et qui joue un rôle important dans le contrôle de la pression artérielle. La rénine possède des propriétés hypertensives (augmentant la tension artérielle) et celles de transformer une substance élaborée par le foie (l'angiotensinogène) en angiotensine qui est une substance qui déclenche à son tour la sécrétion d'aldostérone (hormone de la glande surrénale qui retient le sodium ‘et l’eau) dans l'organisme en empêchant son élimination par les reins). </a:t>
            </a:r>
          </a:p>
          <a:p>
            <a:r>
              <a:rPr lang="fr-FR"/>
              <a:t>Le peptide auriculaire natriurétique sécrété en réponse à une surcharge ventriculaire favorise donc l’élimination d’eau et de sel par le rein.</a:t>
            </a:r>
          </a:p>
          <a:p>
            <a:r>
              <a:rPr lang="fr-FR"/>
              <a:t>Il s’agit d’un mécanisme d’adaptation.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3B5C8BE6-51B0-4D8D-ADCE-4F48AF7BEE43}"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3B5C8BE6-51B0-4D8D-ADCE-4F48AF7BEE4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4E68442-78F2-4FA6-9681-75AC9359D61B}" type="datetimeFigureOut">
              <a:rPr lang="fr-FR" smtClean="0"/>
              <a:pPr/>
              <a:t>04/11/2014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5C8BE6-51B0-4D8D-ADCE-4F48AF7BEE4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alpha val="73000"/>
          </a:schemeClr>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4E68442-78F2-4FA6-9681-75AC9359D61B}" type="datetimeFigureOut">
              <a:rPr lang="fr-FR" smtClean="0"/>
              <a:pPr/>
              <a:t>04/11/2014</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B5C8BE6-51B0-4D8D-ADCE-4F48AF7BEE4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395536" y="2276872"/>
            <a:ext cx="8382000" cy="1282700"/>
          </a:xfrm>
          <a:prstGeom prst="rect">
            <a:avLst/>
          </a:prstGeom>
          <a:solidFill>
            <a:srgbClr val="FF0000"/>
          </a:solidFill>
          <a:ln w="9525">
            <a:noFill/>
            <a:miter lim="800000"/>
            <a:headEnd/>
            <a:tailEnd/>
          </a:ln>
          <a:effectLst/>
        </p:spPr>
        <p:txBody>
          <a:bodyPr>
            <a:spAutoFit/>
          </a:bodyPr>
          <a:lstStyle/>
          <a:p>
            <a:pPr algn="ctr">
              <a:spcBef>
                <a:spcPct val="100000"/>
              </a:spcBef>
            </a:pPr>
            <a:r>
              <a:rPr lang="fr-FR" sz="3600" b="1" i="0" dirty="0">
                <a:solidFill>
                  <a:schemeClr val="bg1"/>
                </a:solidFill>
                <a:effectLst/>
                <a:latin typeface="Comic Sans MS" pitchFamily="66" charset="0"/>
              </a:rPr>
              <a:t>Insuffisance Respiratoire Chronique</a:t>
            </a:r>
          </a:p>
          <a:p>
            <a:pPr algn="ctr">
              <a:spcBef>
                <a:spcPct val="50000"/>
              </a:spcBef>
            </a:pPr>
            <a:r>
              <a:rPr lang="fr-FR" sz="2800" b="1" i="0" dirty="0">
                <a:solidFill>
                  <a:srgbClr val="FFFF00"/>
                </a:solidFill>
                <a:effectLst/>
                <a:latin typeface="Comic Sans MS" pitchFamily="66" charset="0"/>
              </a:rPr>
              <a:t>Définitions et Physiopathologie</a:t>
            </a:r>
          </a:p>
        </p:txBody>
      </p:sp>
      <p:sp>
        <p:nvSpPr>
          <p:cNvPr id="75801" name="Text Box 25"/>
          <p:cNvSpPr txBox="1">
            <a:spLocks noChangeArrowheads="1"/>
          </p:cNvSpPr>
          <p:nvPr/>
        </p:nvSpPr>
        <p:spPr bwMode="auto">
          <a:xfrm>
            <a:off x="3563888" y="5661248"/>
            <a:ext cx="4856584" cy="339080"/>
          </a:xfrm>
          <a:prstGeom prst="rect">
            <a:avLst/>
          </a:prstGeom>
          <a:solidFill>
            <a:srgbClr val="2A2056"/>
          </a:solidFill>
          <a:ln w="9525">
            <a:noFill/>
            <a:miter lim="800000"/>
            <a:headEnd/>
            <a:tailEnd/>
          </a:ln>
          <a:effectLst/>
        </p:spPr>
        <p:txBody>
          <a:bodyPr wrap="square">
            <a:spAutoFit/>
          </a:bodyPr>
          <a:lstStyle/>
          <a:p>
            <a:r>
              <a:rPr lang="fr-FR" sz="1600" dirty="0" smtClean="0">
                <a:solidFill>
                  <a:srgbClr val="FFC000"/>
                </a:solidFill>
                <a:effectLst>
                  <a:outerShdw blurRad="38100" dist="38100" dir="2700000" algn="tl">
                    <a:srgbClr val="C0C0C0"/>
                  </a:outerShdw>
                </a:effectLst>
              </a:rPr>
              <a:t>Pr M.HADJADJ-AOUL , </a:t>
            </a:r>
            <a:r>
              <a:rPr lang="fr-FR" sz="1600" dirty="0">
                <a:solidFill>
                  <a:srgbClr val="FFC000"/>
                </a:solidFill>
                <a:effectLst>
                  <a:outerShdw blurRad="38100" dist="38100" dir="2700000" algn="tl">
                    <a:srgbClr val="C0C0C0"/>
                  </a:outerShdw>
                </a:effectLst>
              </a:rPr>
              <a:t>Service de Pneumologie,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228600" y="1484313"/>
            <a:ext cx="8915400" cy="4764087"/>
          </a:xfrm>
        </p:spPr>
        <p:txBody>
          <a:bodyPr/>
          <a:lstStyle/>
          <a:p>
            <a:pPr marL="457200" indent="-457200">
              <a:spcBef>
                <a:spcPct val="0"/>
              </a:spcBef>
            </a:pPr>
            <a:endParaRPr lang="fr-FR" dirty="0">
              <a:solidFill>
                <a:schemeClr val="folHlink"/>
              </a:solidFill>
            </a:endParaRPr>
          </a:p>
          <a:p>
            <a:pPr marL="457200" indent="-457200" algn="just">
              <a:spcBef>
                <a:spcPct val="0"/>
              </a:spcBef>
              <a:buFontTx/>
              <a:buAutoNum type="arabicPeriod" startAt="2"/>
            </a:pPr>
            <a:r>
              <a:rPr lang="fr-FR" dirty="0"/>
              <a:t>Incapacité du soufflet thoracique à assurer une ventilation suffisante (hypoventilation alvéolaire)</a:t>
            </a:r>
          </a:p>
          <a:p>
            <a:pPr marL="762000" lvl="1" indent="-381000">
              <a:spcBef>
                <a:spcPct val="0"/>
              </a:spcBef>
            </a:pPr>
            <a:r>
              <a:rPr lang="fr-FR" dirty="0"/>
              <a:t>Ce mécanisme est en cause, notamment dans les hypoxémies des troubles ventilatoires restrictifs</a:t>
            </a:r>
          </a:p>
        </p:txBody>
      </p:sp>
      <p:sp>
        <p:nvSpPr>
          <p:cNvPr id="119811" name="Rectangle 3"/>
          <p:cNvSpPr>
            <a:spLocks noChangeArrowheads="1"/>
          </p:cNvSpPr>
          <p:nvPr/>
        </p:nvSpPr>
        <p:spPr bwMode="auto">
          <a:xfrm>
            <a:off x="0" y="0"/>
            <a:ext cx="8991600" cy="981075"/>
          </a:xfrm>
          <a:prstGeom prst="rect">
            <a:avLst/>
          </a:prstGeom>
          <a:noFill/>
          <a:ln w="28575">
            <a:noFill/>
            <a:miter lim="800000"/>
            <a:headEnd/>
            <a:tailEnd/>
          </a:ln>
          <a:effectLst/>
        </p:spPr>
        <p:txBody>
          <a:bodyPr anchor="ctr"/>
          <a:lstStyle/>
          <a:p>
            <a:pPr marL="4033838" indent="-4033838"/>
            <a:r>
              <a:rPr lang="fr-FR" sz="2800" b="1" i="0" dirty="0">
                <a:solidFill>
                  <a:srgbClr val="0000CC"/>
                </a:solidFill>
                <a:effectLst/>
                <a:latin typeface="Comic Sans MS" pitchFamily="66" charset="0"/>
              </a:rPr>
              <a:t>PHYSIOPATHOLOGIE</a:t>
            </a:r>
            <a:r>
              <a:rPr lang="fr-FR" sz="2800" i="0" dirty="0">
                <a:solidFill>
                  <a:srgbClr val="0000CC"/>
                </a:solidFill>
                <a:effectLst>
                  <a:outerShdw blurRad="38100" dist="38100" dir="2700000" algn="tl">
                    <a:srgbClr val="C0C0C0"/>
                  </a:outerShdw>
                </a:effectLst>
                <a:latin typeface="Comic Sans MS" pitchFamily="66" charset="0"/>
              </a:rPr>
              <a:t>:	</a:t>
            </a:r>
            <a:r>
              <a:rPr lang="fr-FR" b="1" i="0" dirty="0">
                <a:solidFill>
                  <a:srgbClr val="0000CC"/>
                </a:solidFill>
                <a:effectLst/>
                <a:latin typeface="Comic Sans MS" pitchFamily="66" charset="0"/>
              </a:rPr>
              <a:t>TROIS principaux mécanismes conduisent à </a:t>
            </a:r>
            <a:r>
              <a:rPr lang="fr-FR" b="1" i="0" dirty="0" smtClean="0">
                <a:solidFill>
                  <a:srgbClr val="0000CC"/>
                </a:solidFill>
                <a:effectLst/>
                <a:latin typeface="Comic Sans MS" pitchFamily="66" charset="0"/>
              </a:rPr>
              <a:t>l’hypoxémie dans l’IRC</a:t>
            </a:r>
            <a:endParaRPr lang="fr-FR" b="1" i="0" dirty="0">
              <a:solidFill>
                <a:srgbClr val="0000CC"/>
              </a:solidFill>
              <a:effectLst/>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0" y="0"/>
            <a:ext cx="7391400" cy="457200"/>
          </a:xfrm>
          <a:prstGeom prst="rect">
            <a:avLst/>
          </a:prstGeom>
          <a:noFill/>
          <a:ln w="28575">
            <a:noFill/>
            <a:miter lim="800000"/>
            <a:headEnd/>
            <a:tailEnd/>
          </a:ln>
          <a:effectLst/>
        </p:spPr>
        <p:txBody>
          <a:bodyPr anchor="ctr"/>
          <a:lstStyle/>
          <a:p>
            <a:pPr marL="457200" indent="-457200">
              <a:buFontTx/>
              <a:buAutoNum type="arabicPeriod" startAt="2"/>
            </a:pPr>
            <a:r>
              <a:rPr lang="fr-FR" b="1" i="0">
                <a:solidFill>
                  <a:srgbClr val="0000CC"/>
                </a:solidFill>
                <a:effectLst/>
                <a:latin typeface="Comic Sans MS" pitchFamily="66" charset="0"/>
              </a:rPr>
              <a:t>Hypoxémie liée à l’hypoventilation alvéolaire</a:t>
            </a:r>
          </a:p>
        </p:txBody>
      </p:sp>
      <p:sp>
        <p:nvSpPr>
          <p:cNvPr id="93187" name="Rectangle 3"/>
          <p:cNvSpPr>
            <a:spLocks noGrp="1" noChangeArrowheads="1"/>
          </p:cNvSpPr>
          <p:nvPr>
            <p:ph type="body" idx="1"/>
          </p:nvPr>
        </p:nvSpPr>
        <p:spPr>
          <a:xfrm>
            <a:off x="381000" y="609600"/>
            <a:ext cx="8305800" cy="1676400"/>
          </a:xfrm>
        </p:spPr>
        <p:txBody>
          <a:bodyPr/>
          <a:lstStyle/>
          <a:p>
            <a:pPr>
              <a:spcBef>
                <a:spcPct val="0"/>
              </a:spcBef>
            </a:pPr>
            <a:r>
              <a:rPr lang="fr-FR"/>
              <a:t>l‘insuffisance respiratoire est homogène</a:t>
            </a:r>
          </a:p>
          <a:p>
            <a:pPr lvl="1">
              <a:spcBef>
                <a:spcPct val="0"/>
              </a:spcBef>
            </a:pPr>
            <a:r>
              <a:rPr lang="fr-FR" sz="2400"/>
              <a:t>la </a:t>
            </a:r>
            <a:r>
              <a:rPr lang="fr-FR" sz="2400">
                <a:sym typeface="Wingdings" pitchFamily="2" charset="2"/>
              </a:rPr>
              <a:t></a:t>
            </a:r>
            <a:r>
              <a:rPr lang="fr-FR" sz="2400"/>
              <a:t> de la Pa0</a:t>
            </a:r>
            <a:r>
              <a:rPr lang="fr-FR" sz="2400" baseline="-25000"/>
              <a:t>2</a:t>
            </a:r>
            <a:r>
              <a:rPr lang="fr-FR" sz="2400"/>
              <a:t> s'accompagne d'une </a:t>
            </a:r>
            <a:r>
              <a:rPr lang="fr-FR" sz="2400">
                <a:sym typeface="Wingdings" pitchFamily="2" charset="2"/>
              </a:rPr>
              <a:t></a:t>
            </a:r>
            <a:r>
              <a:rPr lang="fr-FR" sz="2400"/>
              <a:t> de la PaCO</a:t>
            </a:r>
            <a:r>
              <a:rPr lang="fr-FR" sz="2400" baseline="-25000"/>
              <a:t>2</a:t>
            </a:r>
          </a:p>
          <a:p>
            <a:pPr lvl="1">
              <a:spcBef>
                <a:spcPct val="0"/>
              </a:spcBef>
              <a:buFontTx/>
              <a:buNone/>
            </a:pPr>
            <a:endParaRPr lang="fr-FR" sz="800"/>
          </a:p>
          <a:p>
            <a:pPr lvl="1">
              <a:spcBef>
                <a:spcPct val="0"/>
              </a:spcBef>
              <a:buFontTx/>
              <a:buNone/>
            </a:pPr>
            <a:r>
              <a:rPr lang="fr-FR" sz="1800" b="1">
                <a:sym typeface="Symbol" pitchFamily="18" charset="2"/>
              </a:rPr>
              <a:t>	</a:t>
            </a:r>
            <a:r>
              <a:rPr lang="fr-FR" sz="1800">
                <a:sym typeface="Symbol" pitchFamily="18" charset="2"/>
              </a:rPr>
              <a:t> </a:t>
            </a:r>
            <a:r>
              <a:rPr lang="fr-FR" sz="1800"/>
              <a:t>la somme  Pa0</a:t>
            </a:r>
            <a:r>
              <a:rPr lang="fr-FR" sz="1800" baseline="-25000"/>
              <a:t>2</a:t>
            </a:r>
            <a:r>
              <a:rPr lang="fr-FR" sz="1800"/>
              <a:t>+ PaCO</a:t>
            </a:r>
            <a:r>
              <a:rPr lang="fr-FR" sz="1800" baseline="-25000"/>
              <a:t>2</a:t>
            </a:r>
            <a:r>
              <a:rPr lang="fr-FR" sz="1800"/>
              <a:t> est normale (120 à 130 mmHg) </a:t>
            </a:r>
          </a:p>
          <a:p>
            <a:pPr lvl="1">
              <a:spcBef>
                <a:spcPct val="0"/>
              </a:spcBef>
              <a:buFontTx/>
              <a:buNone/>
            </a:pPr>
            <a:r>
              <a:rPr lang="fr-FR" sz="1800"/>
              <a:t>	</a:t>
            </a:r>
            <a:r>
              <a:rPr lang="fr-FR" sz="1800" b="1">
                <a:sym typeface="Symbol" pitchFamily="18" charset="2"/>
              </a:rPr>
              <a:t></a:t>
            </a:r>
            <a:r>
              <a:rPr lang="fr-FR" sz="1800">
                <a:sym typeface="Symbol" pitchFamily="18" charset="2"/>
              </a:rPr>
              <a:t> absence d’effet shunt</a:t>
            </a:r>
            <a:endParaRPr lang="fr-FR" sz="1800"/>
          </a:p>
          <a:p>
            <a:pPr lvl="2">
              <a:spcBef>
                <a:spcPct val="0"/>
              </a:spcBef>
              <a:buFont typeface="Wingdings" pitchFamily="2" charset="2"/>
              <a:buNone/>
            </a:pPr>
            <a:endParaRPr lang="fr-FR"/>
          </a:p>
        </p:txBody>
      </p:sp>
      <p:grpSp>
        <p:nvGrpSpPr>
          <p:cNvPr id="2" name="Group 4"/>
          <p:cNvGrpSpPr>
            <a:grpSpLocks/>
          </p:cNvGrpSpPr>
          <p:nvPr/>
        </p:nvGrpSpPr>
        <p:grpSpPr bwMode="auto">
          <a:xfrm>
            <a:off x="838200" y="2209800"/>
            <a:ext cx="7696200" cy="4495800"/>
            <a:chOff x="528" y="1200"/>
            <a:chExt cx="4848" cy="2832"/>
          </a:xfrm>
        </p:grpSpPr>
        <p:pic>
          <p:nvPicPr>
            <p:cNvPr id="93189" name="Picture 5" descr="poumon isolé"/>
            <p:cNvPicPr>
              <a:picLocks noChangeAspect="1" noChangeArrowheads="1"/>
            </p:cNvPicPr>
            <p:nvPr/>
          </p:nvPicPr>
          <p:blipFill>
            <a:blip r:embed="rId2" cstate="print">
              <a:lum bright="18000"/>
            </a:blip>
            <a:srcRect/>
            <a:stretch>
              <a:fillRect/>
            </a:stretch>
          </p:blipFill>
          <p:spPr bwMode="auto">
            <a:xfrm>
              <a:off x="3360" y="2211"/>
              <a:ext cx="2016" cy="1811"/>
            </a:xfrm>
            <a:prstGeom prst="rect">
              <a:avLst/>
            </a:prstGeom>
            <a:noFill/>
          </p:spPr>
        </p:pic>
        <p:pic>
          <p:nvPicPr>
            <p:cNvPr id="93190" name="Picture 6" descr="poumon isolé"/>
            <p:cNvPicPr>
              <a:picLocks noChangeAspect="1" noChangeArrowheads="1"/>
            </p:cNvPicPr>
            <p:nvPr/>
          </p:nvPicPr>
          <p:blipFill>
            <a:blip r:embed="rId2" cstate="print">
              <a:lum bright="18000"/>
            </a:blip>
            <a:srcRect/>
            <a:stretch>
              <a:fillRect/>
            </a:stretch>
          </p:blipFill>
          <p:spPr bwMode="auto">
            <a:xfrm>
              <a:off x="528" y="1766"/>
              <a:ext cx="2520" cy="2264"/>
            </a:xfrm>
            <a:prstGeom prst="rect">
              <a:avLst/>
            </a:prstGeom>
            <a:noFill/>
          </p:spPr>
        </p:pic>
        <p:sp>
          <p:nvSpPr>
            <p:cNvPr id="93191" name="Text Box 7"/>
            <p:cNvSpPr txBox="1">
              <a:spLocks noChangeArrowheads="1"/>
            </p:cNvSpPr>
            <p:nvPr/>
          </p:nvSpPr>
          <p:spPr bwMode="auto">
            <a:xfrm>
              <a:off x="1344" y="3782"/>
              <a:ext cx="864" cy="250"/>
            </a:xfrm>
            <a:prstGeom prst="rect">
              <a:avLst/>
            </a:prstGeom>
            <a:noFill/>
            <a:ln w="9525">
              <a:noFill/>
              <a:miter lim="800000"/>
              <a:headEnd/>
              <a:tailEnd/>
            </a:ln>
            <a:effectLst/>
          </p:spPr>
          <p:txBody>
            <a:bodyPr>
              <a:spAutoFit/>
            </a:bodyPr>
            <a:lstStyle/>
            <a:p>
              <a:pPr algn="ctr">
                <a:spcBef>
                  <a:spcPct val="50000"/>
                </a:spcBef>
              </a:pPr>
              <a:r>
                <a:rPr lang="fr-FR" sz="2000" b="1" i="0">
                  <a:effectLst/>
                  <a:latin typeface="Comic Sans MS" pitchFamily="66" charset="0"/>
                </a:rPr>
                <a:t>normal</a:t>
              </a:r>
            </a:p>
          </p:txBody>
        </p:sp>
        <p:sp>
          <p:nvSpPr>
            <p:cNvPr id="93192" name="Text Box 8"/>
            <p:cNvSpPr txBox="1">
              <a:spLocks noChangeArrowheads="1"/>
            </p:cNvSpPr>
            <p:nvPr/>
          </p:nvSpPr>
          <p:spPr bwMode="auto">
            <a:xfrm>
              <a:off x="3744" y="3782"/>
              <a:ext cx="1392" cy="250"/>
            </a:xfrm>
            <a:prstGeom prst="rect">
              <a:avLst/>
            </a:prstGeom>
            <a:noFill/>
            <a:ln w="9525">
              <a:noFill/>
              <a:miter lim="800000"/>
              <a:headEnd/>
              <a:tailEnd/>
            </a:ln>
            <a:effectLst/>
          </p:spPr>
          <p:txBody>
            <a:bodyPr>
              <a:spAutoFit/>
            </a:bodyPr>
            <a:lstStyle/>
            <a:p>
              <a:pPr algn="ctr">
                <a:spcBef>
                  <a:spcPct val="50000"/>
                </a:spcBef>
              </a:pPr>
              <a:r>
                <a:rPr lang="fr-FR" sz="2000" b="1" i="0">
                  <a:effectLst/>
                  <a:latin typeface="Comic Sans MS" pitchFamily="66" charset="0"/>
                </a:rPr>
                <a:t>hypoventilation</a:t>
              </a:r>
            </a:p>
          </p:txBody>
        </p:sp>
        <p:sp>
          <p:nvSpPr>
            <p:cNvPr id="93193" name="Freeform 9"/>
            <p:cNvSpPr>
              <a:spLocks/>
            </p:cNvSpPr>
            <p:nvPr/>
          </p:nvSpPr>
          <p:spPr bwMode="auto">
            <a:xfrm>
              <a:off x="1392" y="1344"/>
              <a:ext cx="344" cy="1056"/>
            </a:xfrm>
            <a:custGeom>
              <a:avLst/>
              <a:gdLst/>
              <a:ahLst/>
              <a:cxnLst>
                <a:cxn ang="0">
                  <a:pos x="0" y="0"/>
                </a:cxn>
                <a:cxn ang="0">
                  <a:pos x="288" y="336"/>
                </a:cxn>
                <a:cxn ang="0">
                  <a:pos x="336" y="1056"/>
                </a:cxn>
              </a:cxnLst>
              <a:rect l="0" t="0" r="r" b="b"/>
              <a:pathLst>
                <a:path w="344" h="1056">
                  <a:moveTo>
                    <a:pt x="0" y="0"/>
                  </a:moveTo>
                  <a:cubicBezTo>
                    <a:pt x="116" y="80"/>
                    <a:pt x="232" y="160"/>
                    <a:pt x="288" y="336"/>
                  </a:cubicBezTo>
                  <a:cubicBezTo>
                    <a:pt x="344" y="512"/>
                    <a:pt x="328" y="936"/>
                    <a:pt x="336" y="1056"/>
                  </a:cubicBezTo>
                </a:path>
              </a:pathLst>
            </a:custGeom>
            <a:noFill/>
            <a:ln w="57150" cmpd="sng">
              <a:solidFill>
                <a:srgbClr val="0000CC"/>
              </a:solidFill>
              <a:round/>
              <a:headEnd type="none" w="med" len="med"/>
              <a:tailEnd type="triangle" w="med" len="med"/>
            </a:ln>
            <a:effectLst/>
          </p:spPr>
          <p:txBody>
            <a:bodyPr/>
            <a:lstStyle/>
            <a:p>
              <a:endParaRPr lang="fr-FR"/>
            </a:p>
          </p:txBody>
        </p:sp>
        <p:sp>
          <p:nvSpPr>
            <p:cNvPr id="93194" name="Freeform 10"/>
            <p:cNvSpPr>
              <a:spLocks/>
            </p:cNvSpPr>
            <p:nvPr/>
          </p:nvSpPr>
          <p:spPr bwMode="auto">
            <a:xfrm flipH="1">
              <a:off x="1816" y="1344"/>
              <a:ext cx="344" cy="1056"/>
            </a:xfrm>
            <a:custGeom>
              <a:avLst/>
              <a:gdLst/>
              <a:ahLst/>
              <a:cxnLst>
                <a:cxn ang="0">
                  <a:pos x="0" y="0"/>
                </a:cxn>
                <a:cxn ang="0">
                  <a:pos x="288" y="336"/>
                </a:cxn>
                <a:cxn ang="0">
                  <a:pos x="336" y="1056"/>
                </a:cxn>
              </a:cxnLst>
              <a:rect l="0" t="0" r="r" b="b"/>
              <a:pathLst>
                <a:path w="344" h="1056">
                  <a:moveTo>
                    <a:pt x="0" y="0"/>
                  </a:moveTo>
                  <a:cubicBezTo>
                    <a:pt x="116" y="80"/>
                    <a:pt x="232" y="160"/>
                    <a:pt x="288" y="336"/>
                  </a:cubicBezTo>
                  <a:cubicBezTo>
                    <a:pt x="344" y="512"/>
                    <a:pt x="328" y="936"/>
                    <a:pt x="336" y="1056"/>
                  </a:cubicBezTo>
                </a:path>
              </a:pathLst>
            </a:custGeom>
            <a:noFill/>
            <a:ln w="57150" cmpd="sng">
              <a:solidFill>
                <a:schemeClr val="tx1"/>
              </a:solidFill>
              <a:round/>
              <a:headEnd type="triangle" w="med" len="med"/>
              <a:tailEnd type="none" w="med" len="med"/>
            </a:ln>
            <a:effectLst/>
          </p:spPr>
          <p:txBody>
            <a:bodyPr/>
            <a:lstStyle/>
            <a:p>
              <a:endParaRPr lang="fr-FR"/>
            </a:p>
          </p:txBody>
        </p:sp>
        <p:sp>
          <p:nvSpPr>
            <p:cNvPr id="93195" name="Text Box 11"/>
            <p:cNvSpPr txBox="1">
              <a:spLocks noChangeArrowheads="1"/>
            </p:cNvSpPr>
            <p:nvPr/>
          </p:nvSpPr>
          <p:spPr bwMode="auto">
            <a:xfrm>
              <a:off x="1056" y="1200"/>
              <a:ext cx="432" cy="288"/>
            </a:xfrm>
            <a:prstGeom prst="rect">
              <a:avLst/>
            </a:prstGeom>
            <a:noFill/>
            <a:ln w="9525">
              <a:noFill/>
              <a:miter lim="800000"/>
              <a:headEnd/>
              <a:tailEnd/>
            </a:ln>
            <a:effectLst/>
          </p:spPr>
          <p:txBody>
            <a:bodyPr>
              <a:spAutoFit/>
            </a:bodyPr>
            <a:lstStyle/>
            <a:p>
              <a:pPr algn="ctr">
                <a:spcBef>
                  <a:spcPct val="50000"/>
                </a:spcBef>
              </a:pPr>
              <a:r>
                <a:rPr lang="fr-FR" b="1" i="0">
                  <a:solidFill>
                    <a:srgbClr val="0000CC"/>
                  </a:solidFill>
                  <a:effectLst/>
                  <a:latin typeface="Comic Sans MS" pitchFamily="66" charset="0"/>
                </a:rPr>
                <a:t>0</a:t>
              </a:r>
              <a:r>
                <a:rPr lang="fr-FR" b="1" i="0" baseline="-25000">
                  <a:solidFill>
                    <a:srgbClr val="0000CC"/>
                  </a:solidFill>
                  <a:effectLst/>
                  <a:latin typeface="Comic Sans MS" pitchFamily="66" charset="0"/>
                </a:rPr>
                <a:t>2</a:t>
              </a:r>
            </a:p>
          </p:txBody>
        </p:sp>
        <p:sp>
          <p:nvSpPr>
            <p:cNvPr id="93196" name="Text Box 12"/>
            <p:cNvSpPr txBox="1">
              <a:spLocks noChangeArrowheads="1"/>
            </p:cNvSpPr>
            <p:nvPr/>
          </p:nvSpPr>
          <p:spPr bwMode="auto">
            <a:xfrm>
              <a:off x="2112" y="1200"/>
              <a:ext cx="432" cy="288"/>
            </a:xfrm>
            <a:prstGeom prst="rect">
              <a:avLst/>
            </a:prstGeom>
            <a:noFill/>
            <a:ln w="9525">
              <a:noFill/>
              <a:miter lim="800000"/>
              <a:headEnd/>
              <a:tailEnd/>
            </a:ln>
            <a:effectLst/>
          </p:spPr>
          <p:txBody>
            <a:bodyPr>
              <a:spAutoFit/>
            </a:bodyPr>
            <a:lstStyle/>
            <a:p>
              <a:pPr algn="ctr">
                <a:spcBef>
                  <a:spcPct val="50000"/>
                </a:spcBef>
              </a:pPr>
              <a:r>
                <a:rPr lang="fr-FR" b="1" i="0">
                  <a:effectLst/>
                  <a:latin typeface="Comic Sans MS" pitchFamily="66" charset="0"/>
                </a:rPr>
                <a:t>C0</a:t>
              </a:r>
              <a:r>
                <a:rPr lang="fr-FR" b="1" i="0" baseline="-25000">
                  <a:effectLst/>
                  <a:latin typeface="Comic Sans MS" pitchFamily="66" charset="0"/>
                </a:rPr>
                <a:t>2</a:t>
              </a:r>
            </a:p>
          </p:txBody>
        </p:sp>
        <p:sp>
          <p:nvSpPr>
            <p:cNvPr id="93197" name="Freeform 13"/>
            <p:cNvSpPr>
              <a:spLocks/>
            </p:cNvSpPr>
            <p:nvPr/>
          </p:nvSpPr>
          <p:spPr bwMode="auto">
            <a:xfrm>
              <a:off x="3984" y="1632"/>
              <a:ext cx="344" cy="768"/>
            </a:xfrm>
            <a:custGeom>
              <a:avLst/>
              <a:gdLst/>
              <a:ahLst/>
              <a:cxnLst>
                <a:cxn ang="0">
                  <a:pos x="0" y="0"/>
                </a:cxn>
                <a:cxn ang="0">
                  <a:pos x="288" y="336"/>
                </a:cxn>
                <a:cxn ang="0">
                  <a:pos x="336" y="1056"/>
                </a:cxn>
              </a:cxnLst>
              <a:rect l="0" t="0" r="r" b="b"/>
              <a:pathLst>
                <a:path w="344" h="1056">
                  <a:moveTo>
                    <a:pt x="0" y="0"/>
                  </a:moveTo>
                  <a:cubicBezTo>
                    <a:pt x="116" y="80"/>
                    <a:pt x="232" y="160"/>
                    <a:pt x="288" y="336"/>
                  </a:cubicBezTo>
                  <a:cubicBezTo>
                    <a:pt x="344" y="512"/>
                    <a:pt x="328" y="936"/>
                    <a:pt x="336" y="1056"/>
                  </a:cubicBezTo>
                </a:path>
              </a:pathLst>
            </a:custGeom>
            <a:noFill/>
            <a:ln w="28575" cmpd="sng">
              <a:solidFill>
                <a:srgbClr val="0000CC"/>
              </a:solidFill>
              <a:round/>
              <a:headEnd type="none" w="med" len="med"/>
              <a:tailEnd type="triangle" w="med" len="med"/>
            </a:ln>
            <a:effectLst/>
          </p:spPr>
          <p:txBody>
            <a:bodyPr/>
            <a:lstStyle/>
            <a:p>
              <a:endParaRPr lang="fr-FR"/>
            </a:p>
          </p:txBody>
        </p:sp>
        <p:sp>
          <p:nvSpPr>
            <p:cNvPr id="93198" name="Freeform 14"/>
            <p:cNvSpPr>
              <a:spLocks/>
            </p:cNvSpPr>
            <p:nvPr/>
          </p:nvSpPr>
          <p:spPr bwMode="auto">
            <a:xfrm flipH="1">
              <a:off x="4408" y="1632"/>
              <a:ext cx="344" cy="768"/>
            </a:xfrm>
            <a:custGeom>
              <a:avLst/>
              <a:gdLst/>
              <a:ahLst/>
              <a:cxnLst>
                <a:cxn ang="0">
                  <a:pos x="0" y="0"/>
                </a:cxn>
                <a:cxn ang="0">
                  <a:pos x="288" y="336"/>
                </a:cxn>
                <a:cxn ang="0">
                  <a:pos x="336" y="1056"/>
                </a:cxn>
              </a:cxnLst>
              <a:rect l="0" t="0" r="r" b="b"/>
              <a:pathLst>
                <a:path w="344" h="1056">
                  <a:moveTo>
                    <a:pt x="0" y="0"/>
                  </a:moveTo>
                  <a:cubicBezTo>
                    <a:pt x="116" y="80"/>
                    <a:pt x="232" y="160"/>
                    <a:pt x="288" y="336"/>
                  </a:cubicBezTo>
                  <a:cubicBezTo>
                    <a:pt x="344" y="512"/>
                    <a:pt x="328" y="936"/>
                    <a:pt x="336" y="1056"/>
                  </a:cubicBezTo>
                </a:path>
              </a:pathLst>
            </a:custGeom>
            <a:noFill/>
            <a:ln w="28575" cmpd="sng">
              <a:solidFill>
                <a:schemeClr val="tx1"/>
              </a:solidFill>
              <a:round/>
              <a:headEnd type="triangle" w="med" len="med"/>
              <a:tailEnd type="none" w="med" len="med"/>
            </a:ln>
            <a:effectLst/>
          </p:spPr>
          <p:txBody>
            <a:bodyPr/>
            <a:lstStyle/>
            <a:p>
              <a:endParaRPr lang="fr-FR"/>
            </a:p>
          </p:txBody>
        </p:sp>
        <p:sp>
          <p:nvSpPr>
            <p:cNvPr id="93199" name="Text Box 15"/>
            <p:cNvSpPr txBox="1">
              <a:spLocks noChangeArrowheads="1"/>
            </p:cNvSpPr>
            <p:nvPr/>
          </p:nvSpPr>
          <p:spPr bwMode="auto">
            <a:xfrm>
              <a:off x="3648" y="1440"/>
              <a:ext cx="432" cy="231"/>
            </a:xfrm>
            <a:prstGeom prst="rect">
              <a:avLst/>
            </a:prstGeom>
            <a:noFill/>
            <a:ln w="9525">
              <a:noFill/>
              <a:miter lim="800000"/>
              <a:headEnd/>
              <a:tailEnd/>
            </a:ln>
            <a:effectLst/>
          </p:spPr>
          <p:txBody>
            <a:bodyPr>
              <a:spAutoFit/>
            </a:bodyPr>
            <a:lstStyle/>
            <a:p>
              <a:pPr algn="ctr">
                <a:spcBef>
                  <a:spcPct val="50000"/>
                </a:spcBef>
              </a:pPr>
              <a:r>
                <a:rPr lang="fr-FR" sz="1800" b="1" i="0">
                  <a:solidFill>
                    <a:srgbClr val="0000CC"/>
                  </a:solidFill>
                  <a:effectLst/>
                  <a:latin typeface="Comic Sans MS" pitchFamily="66" charset="0"/>
                </a:rPr>
                <a:t>0</a:t>
              </a:r>
              <a:r>
                <a:rPr lang="fr-FR" sz="1800" b="1" i="0" baseline="-25000">
                  <a:solidFill>
                    <a:srgbClr val="0000CC"/>
                  </a:solidFill>
                  <a:effectLst/>
                  <a:latin typeface="Comic Sans MS" pitchFamily="66" charset="0"/>
                </a:rPr>
                <a:t>2</a:t>
              </a:r>
            </a:p>
          </p:txBody>
        </p:sp>
        <p:sp>
          <p:nvSpPr>
            <p:cNvPr id="93200" name="Text Box 16"/>
            <p:cNvSpPr txBox="1">
              <a:spLocks noChangeArrowheads="1"/>
            </p:cNvSpPr>
            <p:nvPr/>
          </p:nvSpPr>
          <p:spPr bwMode="auto">
            <a:xfrm>
              <a:off x="4704" y="1440"/>
              <a:ext cx="432" cy="231"/>
            </a:xfrm>
            <a:prstGeom prst="rect">
              <a:avLst/>
            </a:prstGeom>
            <a:noFill/>
            <a:ln w="9525">
              <a:noFill/>
              <a:miter lim="800000"/>
              <a:headEnd/>
              <a:tailEnd/>
            </a:ln>
            <a:effectLst/>
          </p:spPr>
          <p:txBody>
            <a:bodyPr>
              <a:spAutoFit/>
            </a:bodyPr>
            <a:lstStyle/>
            <a:p>
              <a:pPr algn="ctr">
                <a:spcBef>
                  <a:spcPct val="50000"/>
                </a:spcBef>
              </a:pPr>
              <a:r>
                <a:rPr lang="fr-FR" sz="1800" b="1" i="0">
                  <a:effectLst/>
                  <a:latin typeface="Comic Sans MS" pitchFamily="66" charset="0"/>
                </a:rPr>
                <a:t>C0</a:t>
              </a:r>
              <a:r>
                <a:rPr lang="fr-FR" sz="1800" b="1" i="0" baseline="-25000">
                  <a:effectLst/>
                  <a:latin typeface="Comic Sans MS" pitchFamily="66" charset="0"/>
                </a:rPr>
                <a:t>2</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xfrm>
            <a:off x="381000" y="1295400"/>
            <a:ext cx="8534400" cy="4953000"/>
          </a:xfrm>
        </p:spPr>
        <p:txBody>
          <a:bodyPr>
            <a:normAutofit fontScale="92500" lnSpcReduction="10000"/>
          </a:bodyPr>
          <a:lstStyle/>
          <a:p>
            <a:pPr>
              <a:spcBef>
                <a:spcPct val="50000"/>
              </a:spcBef>
            </a:pPr>
            <a:r>
              <a:rPr lang="fr-FR"/>
              <a:t>surface alvéolo-capillaire : 100 à 150 m</a:t>
            </a:r>
            <a:r>
              <a:rPr lang="fr-FR" baseline="30000"/>
              <a:t>2</a:t>
            </a:r>
          </a:p>
          <a:p>
            <a:pPr>
              <a:spcBef>
                <a:spcPct val="50000"/>
              </a:spcBef>
            </a:pPr>
            <a:endParaRPr lang="fr-FR"/>
          </a:p>
          <a:p>
            <a:pPr>
              <a:spcBef>
                <a:spcPct val="50000"/>
              </a:spcBef>
            </a:pPr>
            <a:r>
              <a:rPr lang="fr-FR"/>
              <a:t>soit parce que la membrane alvéolo capillaire est atteinte (épaissie)</a:t>
            </a:r>
          </a:p>
          <a:p>
            <a:pPr lvl="1">
              <a:spcBef>
                <a:spcPct val="50000"/>
              </a:spcBef>
            </a:pPr>
            <a:r>
              <a:rPr lang="fr-FR"/>
              <a:t>trouble de la diffusion faisant barrage aux échanges gazeux </a:t>
            </a:r>
          </a:p>
          <a:p>
            <a:pPr lvl="1">
              <a:spcBef>
                <a:spcPct val="50000"/>
              </a:spcBef>
              <a:buFontTx/>
              <a:buNone/>
            </a:pPr>
            <a:r>
              <a:rPr lang="fr-FR"/>
              <a:t>	ex : fibrose interstitielle diffuse</a:t>
            </a:r>
          </a:p>
          <a:p>
            <a:pPr>
              <a:spcBef>
                <a:spcPct val="50000"/>
              </a:spcBef>
            </a:pPr>
            <a:endParaRPr lang="fr-FR"/>
          </a:p>
          <a:p>
            <a:pPr>
              <a:spcBef>
                <a:spcPct val="50000"/>
              </a:spcBef>
            </a:pPr>
            <a:r>
              <a:rPr lang="fr-FR"/>
              <a:t>soit parce que le lit vasculaire est réduit</a:t>
            </a:r>
          </a:p>
          <a:p>
            <a:pPr lvl="1">
              <a:spcBef>
                <a:spcPct val="50000"/>
              </a:spcBef>
            </a:pPr>
            <a:r>
              <a:rPr lang="fr-FR"/>
              <a:t>ex : thrombose chronique des Artères Pulmonaires ou Hyper Tension Artérielle Pulmonaire (HTAP) primitive</a:t>
            </a:r>
          </a:p>
        </p:txBody>
      </p:sp>
      <p:sp>
        <p:nvSpPr>
          <p:cNvPr id="94211" name="Rectangle 3"/>
          <p:cNvSpPr>
            <a:spLocks noChangeArrowheads="1"/>
          </p:cNvSpPr>
          <p:nvPr/>
        </p:nvSpPr>
        <p:spPr bwMode="auto">
          <a:xfrm>
            <a:off x="0" y="0"/>
            <a:ext cx="8991600" cy="990600"/>
          </a:xfrm>
          <a:prstGeom prst="rect">
            <a:avLst/>
          </a:prstGeom>
          <a:noFill/>
          <a:ln w="28575">
            <a:noFill/>
            <a:miter lim="800000"/>
            <a:headEnd/>
            <a:tailEnd/>
          </a:ln>
          <a:effectLst/>
        </p:spPr>
        <p:txBody>
          <a:bodyPr anchor="ctr"/>
          <a:lstStyle/>
          <a:p>
            <a:pPr marL="457200" indent="-457200">
              <a:buFontTx/>
              <a:buAutoNum type="arabicPeriod" startAt="3"/>
            </a:pPr>
            <a:r>
              <a:rPr lang="fr-FR" b="1" i="0">
                <a:solidFill>
                  <a:srgbClr val="0000CC"/>
                </a:solidFill>
                <a:effectLst/>
                <a:latin typeface="Comic Sans MS" pitchFamily="66" charset="0"/>
              </a:rPr>
              <a:t>Hypoxémie liée à l’incapacité de la surface alvéolo-capillaire d'assurer les échanges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2008" y="72008"/>
            <a:ext cx="8748464" cy="1052736"/>
          </a:xfrm>
          <a:solidFill>
            <a:srgbClr val="2A2056"/>
          </a:solidFill>
        </p:spPr>
        <p:txBody>
          <a:bodyPr>
            <a:normAutofit fontScale="90000"/>
          </a:bodyPr>
          <a:lstStyle/>
          <a:p>
            <a:r>
              <a:rPr lang="fr-FR" dirty="0"/>
              <a:t>Conséquences de l’insuffisance respiratoire sur l’organisme</a:t>
            </a:r>
          </a:p>
        </p:txBody>
      </p:sp>
      <p:sp>
        <p:nvSpPr>
          <p:cNvPr id="102403" name="Rectangle 3"/>
          <p:cNvSpPr>
            <a:spLocks noGrp="1" noChangeArrowheads="1"/>
          </p:cNvSpPr>
          <p:nvPr>
            <p:ph type="body" idx="1"/>
          </p:nvPr>
        </p:nvSpPr>
        <p:spPr>
          <a:xfrm>
            <a:off x="381000" y="1371600"/>
            <a:ext cx="8305800" cy="4800600"/>
          </a:xfrm>
        </p:spPr>
        <p:txBody>
          <a:bodyPr/>
          <a:lstStyle/>
          <a:p>
            <a:r>
              <a:rPr lang="fr-FR"/>
              <a:t>L'hypercapnie :</a:t>
            </a:r>
          </a:p>
          <a:p>
            <a:pPr lvl="1"/>
            <a:r>
              <a:rPr lang="fr-FR"/>
              <a:t>même élevée autour de 80 à 100 mmHg n'est pas ou peu nocive tant que le pH reste normal</a:t>
            </a:r>
          </a:p>
          <a:p>
            <a:endParaRPr lang="fr-FR"/>
          </a:p>
          <a:p>
            <a:endParaRPr lang="fr-FR"/>
          </a:p>
          <a:p>
            <a:r>
              <a:rPr lang="fr-FR"/>
              <a:t>C'est l'hypoxémie qui est nocive</a:t>
            </a:r>
          </a:p>
          <a:p>
            <a:pPr lvl="1"/>
            <a:r>
              <a:rPr lang="fr-FR"/>
              <a:t>elle induit une souffrance tissulaire sur tous les organes</a:t>
            </a:r>
          </a:p>
          <a:p>
            <a:pPr lvl="1"/>
            <a:r>
              <a:rPr lang="fr-FR"/>
              <a:t>on admet que c'est pour une Pa0</a:t>
            </a:r>
            <a:r>
              <a:rPr lang="fr-FR" baseline="-25000"/>
              <a:t>2</a:t>
            </a:r>
            <a:r>
              <a:rPr lang="fr-FR"/>
              <a:t> </a:t>
            </a:r>
            <a:r>
              <a:rPr lang="fr-FR">
                <a:sym typeface="Symbol" pitchFamily="18" charset="2"/>
              </a:rPr>
              <a:t></a:t>
            </a:r>
            <a:r>
              <a:rPr lang="fr-FR"/>
              <a:t> 55 mmHg que débute le retentissement tissulaire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381000" y="1295400"/>
            <a:ext cx="8305800" cy="4343400"/>
          </a:xfrm>
        </p:spPr>
        <p:txBody>
          <a:bodyPr>
            <a:normAutofit fontScale="92500" lnSpcReduction="20000"/>
          </a:bodyPr>
          <a:lstStyle/>
          <a:p>
            <a:r>
              <a:rPr lang="fr-FR"/>
              <a:t>La vasoconstriction hypoxique </a:t>
            </a:r>
          </a:p>
          <a:p>
            <a:pPr lvl="1">
              <a:spcBef>
                <a:spcPct val="50000"/>
              </a:spcBef>
            </a:pPr>
            <a:r>
              <a:rPr lang="fr-FR"/>
              <a:t>la </a:t>
            </a:r>
            <a:r>
              <a:rPr lang="fr-FR">
                <a:sym typeface="Wingdings" pitchFamily="2" charset="2"/>
              </a:rPr>
              <a:t> </a:t>
            </a:r>
            <a:r>
              <a:rPr lang="fr-FR"/>
              <a:t>de Pa0</a:t>
            </a:r>
            <a:r>
              <a:rPr lang="fr-FR" baseline="-25000"/>
              <a:t>2</a:t>
            </a:r>
            <a:r>
              <a:rPr lang="fr-FR"/>
              <a:t> dans les alvéoles entraîne par des phénomènes biochimiques une vasoconstriction pulmonaire précapillaire (mécanisme d’adaptation contre de trop grande hypoxémie)</a:t>
            </a:r>
          </a:p>
          <a:p>
            <a:pPr lvl="1">
              <a:spcBef>
                <a:spcPct val="50000"/>
              </a:spcBef>
            </a:pPr>
            <a:r>
              <a:rPr lang="fr-FR"/>
              <a:t>cette vasoconstriction entraîne : </a:t>
            </a:r>
          </a:p>
          <a:p>
            <a:pPr lvl="2">
              <a:spcBef>
                <a:spcPct val="50000"/>
              </a:spcBef>
            </a:pPr>
            <a:r>
              <a:rPr lang="fr-FR"/>
              <a:t>une </a:t>
            </a:r>
            <a:r>
              <a:rPr lang="fr-FR">
                <a:sym typeface="Wingdings" pitchFamily="2" charset="2"/>
              </a:rPr>
              <a:t></a:t>
            </a:r>
            <a:r>
              <a:rPr lang="fr-FR"/>
              <a:t> des résistances vasculaires et donc une HTAP</a:t>
            </a:r>
          </a:p>
          <a:p>
            <a:pPr lvl="2">
              <a:spcBef>
                <a:spcPct val="50000"/>
              </a:spcBef>
            </a:pPr>
            <a:r>
              <a:rPr lang="fr-FR"/>
              <a:t>une </a:t>
            </a:r>
            <a:r>
              <a:rPr lang="fr-FR">
                <a:sym typeface="Wingdings" pitchFamily="2" charset="2"/>
              </a:rPr>
              <a:t></a:t>
            </a:r>
            <a:r>
              <a:rPr lang="fr-FR"/>
              <a:t> de la charge imposée au ventricule droit (c'est ainsi que se constitue le coeur pulmonaire chronique)</a:t>
            </a:r>
          </a:p>
          <a:p>
            <a:pPr lvl="1">
              <a:spcBef>
                <a:spcPct val="50000"/>
              </a:spcBef>
            </a:pPr>
            <a:r>
              <a:rPr lang="fr-FR"/>
              <a:t>la vasoconstriction hypoxique entraîne à la longue une muscularisation des artérioles et l'HTAP n'est plus réversible même avec l'oxygène</a:t>
            </a:r>
          </a:p>
        </p:txBody>
      </p:sp>
      <p:sp>
        <p:nvSpPr>
          <p:cNvPr id="6" name="Rectangle 2"/>
          <p:cNvSpPr>
            <a:spLocks noGrp="1" noChangeArrowheads="1"/>
          </p:cNvSpPr>
          <p:nvPr>
            <p:ph type="title"/>
          </p:nvPr>
        </p:nvSpPr>
        <p:spPr>
          <a:xfrm>
            <a:off x="457200" y="116632"/>
            <a:ext cx="8229600" cy="1143000"/>
          </a:xfrm>
          <a:solidFill>
            <a:srgbClr val="2A2056"/>
          </a:solidFill>
        </p:spPr>
        <p:txBody>
          <a:bodyPr>
            <a:normAutofit fontScale="90000"/>
          </a:bodyPr>
          <a:lstStyle/>
          <a:p>
            <a:r>
              <a:rPr lang="fr-FR" dirty="0"/>
              <a:t>Conséquences de l’insuffisance respiratoire sur l’organisme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a:xfrm>
            <a:off x="381000" y="1219200"/>
            <a:ext cx="8305800" cy="4953000"/>
          </a:xfrm>
        </p:spPr>
        <p:txBody>
          <a:bodyPr>
            <a:normAutofit lnSpcReduction="10000"/>
          </a:bodyPr>
          <a:lstStyle/>
          <a:p>
            <a:r>
              <a:rPr lang="fr-FR"/>
              <a:t>La polyglobulie : </a:t>
            </a:r>
          </a:p>
          <a:p>
            <a:pPr lvl="1">
              <a:spcBef>
                <a:spcPct val="50000"/>
              </a:spcBef>
            </a:pPr>
            <a:r>
              <a:rPr lang="fr-FR"/>
              <a:t>phénomène d'adaptation : l'hypoxémie stimule la sécrétion d'érythropoiétine</a:t>
            </a:r>
          </a:p>
          <a:p>
            <a:pPr lvl="1">
              <a:spcBef>
                <a:spcPct val="50000"/>
              </a:spcBef>
            </a:pPr>
            <a:r>
              <a:rPr lang="fr-FR"/>
              <a:t>l'</a:t>
            </a:r>
            <a:r>
              <a:rPr lang="fr-FR">
                <a:sym typeface="Wingdings" pitchFamily="2" charset="2"/>
              </a:rPr>
              <a:t></a:t>
            </a:r>
            <a:r>
              <a:rPr lang="fr-FR"/>
              <a:t> du nombre de globules rouges compense leur Sa0</a:t>
            </a:r>
            <a:r>
              <a:rPr lang="fr-FR" baseline="-25000"/>
              <a:t>2</a:t>
            </a:r>
            <a:r>
              <a:rPr lang="fr-FR"/>
              <a:t> insuffisante</a:t>
            </a:r>
          </a:p>
          <a:p>
            <a:pPr lvl="1">
              <a:spcBef>
                <a:spcPct val="50000"/>
              </a:spcBef>
            </a:pPr>
            <a:r>
              <a:rPr lang="fr-FR"/>
              <a:t>nocif du fait de l'augmentation de la viscosité sanguine (ralentissement de la circulation capillaire et </a:t>
            </a:r>
            <a:r>
              <a:rPr lang="fr-FR">
                <a:sym typeface="Wingdings" pitchFamily="2" charset="2"/>
              </a:rPr>
              <a:t></a:t>
            </a:r>
            <a:r>
              <a:rPr lang="fr-FR"/>
              <a:t> de la charge du VD)</a:t>
            </a:r>
          </a:p>
          <a:p>
            <a:pPr lvl="1">
              <a:spcBef>
                <a:spcPct val="50000"/>
              </a:spcBef>
            </a:pPr>
            <a:endParaRPr lang="fr-FR"/>
          </a:p>
          <a:p>
            <a:pPr>
              <a:spcBef>
                <a:spcPct val="50000"/>
              </a:spcBef>
            </a:pPr>
            <a:r>
              <a:rPr lang="fr-FR"/>
              <a:t>Rétention hydrosodé</a:t>
            </a:r>
          </a:p>
          <a:p>
            <a:pPr lvl="1">
              <a:spcBef>
                <a:spcPct val="50000"/>
              </a:spcBef>
            </a:pPr>
            <a:r>
              <a:rPr lang="fr-FR"/>
              <a:t>anomalies de la régulation du facteur natriurétique</a:t>
            </a:r>
          </a:p>
        </p:txBody>
      </p:sp>
      <p:sp>
        <p:nvSpPr>
          <p:cNvPr id="6" name="Rectangle 2"/>
          <p:cNvSpPr>
            <a:spLocks noGrp="1" noChangeArrowheads="1"/>
          </p:cNvSpPr>
          <p:nvPr>
            <p:ph type="title"/>
          </p:nvPr>
        </p:nvSpPr>
        <p:spPr>
          <a:xfrm>
            <a:off x="457200" y="44624"/>
            <a:ext cx="8229600" cy="1143000"/>
          </a:xfrm>
          <a:solidFill>
            <a:srgbClr val="2A2056"/>
          </a:solidFill>
        </p:spPr>
        <p:txBody>
          <a:bodyPr>
            <a:normAutofit fontScale="90000"/>
          </a:bodyPr>
          <a:lstStyle/>
          <a:p>
            <a:r>
              <a:rPr lang="fr-FR" dirty="0"/>
              <a:t>Conséquences de l’insuffisance respiratoire sur l’organisme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381000" y="1066800"/>
            <a:ext cx="8305800" cy="5257800"/>
          </a:xfrm>
        </p:spPr>
        <p:txBody>
          <a:bodyPr>
            <a:normAutofit/>
          </a:bodyPr>
          <a:lstStyle/>
          <a:p>
            <a:pPr algn="just"/>
            <a:r>
              <a:rPr lang="fr-FR" sz="2400" dirty="0"/>
              <a:t>IRC = faillite des mécanismes assurant l’hématose</a:t>
            </a:r>
          </a:p>
          <a:p>
            <a:pPr lvl="1" algn="just"/>
            <a:r>
              <a:rPr lang="fr-FR" dirty="0"/>
              <a:t>Hypoxémie avec ou sans hypercapnie</a:t>
            </a:r>
          </a:p>
          <a:p>
            <a:pPr lvl="1" algn="just"/>
            <a:r>
              <a:rPr lang="fr-FR" u="sng" dirty="0"/>
              <a:t>par convention</a:t>
            </a:r>
            <a:r>
              <a:rPr lang="fr-FR" dirty="0"/>
              <a:t> on parle d’IRC quand à l’état stable </a:t>
            </a:r>
            <a:r>
              <a:rPr lang="fr-FR" dirty="0">
                <a:cs typeface="Arial" pitchFamily="34" charset="0"/>
              </a:rPr>
              <a:t>(pH normal entre 7,37 et 7,43), à distance d'une décompensation de la maladie.</a:t>
            </a:r>
            <a:endParaRPr lang="fr-FR" dirty="0"/>
          </a:p>
          <a:p>
            <a:pPr lvl="2" algn="just"/>
            <a:r>
              <a:rPr lang="fr-FR" sz="2400" dirty="0"/>
              <a:t>PaO</a:t>
            </a:r>
            <a:r>
              <a:rPr lang="fr-FR" sz="2400" baseline="-25000" dirty="0"/>
              <a:t>2</a:t>
            </a:r>
            <a:r>
              <a:rPr lang="fr-FR" sz="2400" dirty="0"/>
              <a:t> &lt; 60 </a:t>
            </a:r>
            <a:r>
              <a:rPr lang="fr-FR" sz="2400" dirty="0" err="1"/>
              <a:t>mmHg</a:t>
            </a:r>
            <a:r>
              <a:rPr lang="fr-FR" sz="2400" dirty="0"/>
              <a:t> (quelque soit le niveau de la </a:t>
            </a:r>
            <a:r>
              <a:rPr lang="fr-FR" sz="2400" dirty="0" err="1"/>
              <a:t>capnie</a:t>
            </a:r>
            <a:r>
              <a:rPr lang="fr-FR" sz="2400" dirty="0"/>
              <a:t>)</a:t>
            </a:r>
          </a:p>
          <a:p>
            <a:pPr lvl="2" algn="just"/>
            <a:endParaRPr lang="fr-FR" sz="2400" dirty="0"/>
          </a:p>
          <a:p>
            <a:pPr algn="just">
              <a:spcBef>
                <a:spcPct val="50000"/>
              </a:spcBef>
            </a:pPr>
            <a:r>
              <a:rPr lang="fr-FR" sz="2400" dirty="0"/>
              <a:t>Dans le cadre de l'IRC on distingue</a:t>
            </a:r>
          </a:p>
          <a:p>
            <a:pPr lvl="1" algn="just"/>
            <a:r>
              <a:rPr lang="fr-FR" dirty="0"/>
              <a:t>l'hypoxémie isolée (Pa0</a:t>
            </a:r>
            <a:r>
              <a:rPr lang="fr-FR" baseline="-25000" dirty="0"/>
              <a:t>2</a:t>
            </a:r>
            <a:r>
              <a:rPr lang="fr-FR" dirty="0"/>
              <a:t> </a:t>
            </a:r>
            <a:r>
              <a:rPr lang="fr-FR" dirty="0">
                <a:sym typeface="Wingdings" pitchFamily="2" charset="2"/>
              </a:rPr>
              <a:t>)</a:t>
            </a:r>
            <a:r>
              <a:rPr lang="fr-FR" dirty="0"/>
              <a:t> </a:t>
            </a:r>
            <a:r>
              <a:rPr lang="fr-FR" u="sng" dirty="0"/>
              <a:t>et</a:t>
            </a:r>
          </a:p>
          <a:p>
            <a:pPr lvl="1" algn="just"/>
            <a:r>
              <a:rPr lang="fr-FR" dirty="0"/>
              <a:t>l'hypoventilation alvéolaire (Pa0</a:t>
            </a:r>
            <a:r>
              <a:rPr lang="fr-FR" baseline="-25000" dirty="0"/>
              <a:t>2</a:t>
            </a:r>
            <a:r>
              <a:rPr lang="fr-FR" dirty="0"/>
              <a:t> </a:t>
            </a:r>
            <a:r>
              <a:rPr lang="fr-FR" dirty="0">
                <a:sym typeface="Wingdings" pitchFamily="2" charset="2"/>
              </a:rPr>
              <a:t></a:t>
            </a:r>
            <a:r>
              <a:rPr lang="fr-FR" dirty="0"/>
              <a:t> et PaCO</a:t>
            </a:r>
            <a:r>
              <a:rPr lang="fr-FR" baseline="-25000" dirty="0"/>
              <a:t>2</a:t>
            </a:r>
            <a:r>
              <a:rPr lang="fr-FR" dirty="0"/>
              <a:t> </a:t>
            </a:r>
            <a:r>
              <a:rPr lang="fr-FR" dirty="0">
                <a:sym typeface="Wingdings" pitchFamily="2" charset="2"/>
              </a:rPr>
              <a:t></a:t>
            </a:r>
            <a:r>
              <a:rPr lang="fr-FR" dirty="0" smtClean="0">
                <a:sym typeface="Wingdings" pitchFamily="2" charset="2"/>
              </a:rPr>
              <a:t>)</a:t>
            </a:r>
            <a:endParaRPr lang="fr-FR" dirty="0">
              <a:sym typeface="Wingdings" pitchFamily="2" charset="2"/>
            </a:endParaRPr>
          </a:p>
        </p:txBody>
      </p:sp>
      <p:sp>
        <p:nvSpPr>
          <p:cNvPr id="106499" name="Rectangle 3"/>
          <p:cNvSpPr>
            <a:spLocks noChangeArrowheads="1"/>
          </p:cNvSpPr>
          <p:nvPr/>
        </p:nvSpPr>
        <p:spPr bwMode="auto">
          <a:xfrm>
            <a:off x="44896" y="231304"/>
            <a:ext cx="8991600" cy="533400"/>
          </a:xfrm>
          <a:prstGeom prst="rect">
            <a:avLst/>
          </a:prstGeom>
          <a:solidFill>
            <a:srgbClr val="2A2056"/>
          </a:solidFill>
          <a:ln w="28575">
            <a:solidFill>
              <a:schemeClr val="accent1"/>
            </a:solidFill>
            <a:miter lim="800000"/>
            <a:headEnd/>
            <a:tailEnd/>
          </a:ln>
          <a:effectLst/>
        </p:spPr>
        <p:txBody>
          <a:bodyPr anchor="ctr"/>
          <a:lstStyle/>
          <a:p>
            <a:pPr algn="ctr"/>
            <a:r>
              <a:rPr lang="fr-FR" sz="2000" b="1" i="0" dirty="0">
                <a:solidFill>
                  <a:srgbClr val="FF0000"/>
                </a:solidFill>
                <a:effectLst/>
                <a:latin typeface="Comic Sans MS" pitchFamily="66" charset="0"/>
              </a:rPr>
              <a:t>Définition de l’insuffisance respiratoire chronique (IRC)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88032" y="87288"/>
            <a:ext cx="8316416" cy="533400"/>
          </a:xfrm>
          <a:solidFill>
            <a:srgbClr val="2A2056"/>
          </a:solidFill>
        </p:spPr>
        <p:txBody>
          <a:bodyPr>
            <a:normAutofit fontScale="90000"/>
          </a:bodyPr>
          <a:lstStyle/>
          <a:p>
            <a:r>
              <a:rPr lang="fr-FR" dirty="0"/>
              <a:t>Hypoxie et hypoxémie: définition</a:t>
            </a:r>
          </a:p>
        </p:txBody>
      </p:sp>
      <p:sp>
        <p:nvSpPr>
          <p:cNvPr id="79875" name="Rectangle 3"/>
          <p:cNvSpPr>
            <a:spLocks noGrp="1" noChangeArrowheads="1"/>
          </p:cNvSpPr>
          <p:nvPr>
            <p:ph type="body" idx="1"/>
          </p:nvPr>
        </p:nvSpPr>
        <p:spPr>
          <a:xfrm>
            <a:off x="152400" y="762000"/>
            <a:ext cx="8763000" cy="5943600"/>
          </a:xfrm>
        </p:spPr>
        <p:txBody>
          <a:bodyPr>
            <a:noAutofit/>
          </a:bodyPr>
          <a:lstStyle/>
          <a:p>
            <a:pPr algn="just"/>
            <a:r>
              <a:rPr lang="fr-FR" sz="2200" dirty="0"/>
              <a:t>Hypoxémie = la quantité d’oxygène transportée dans le sang est diminuée</a:t>
            </a:r>
          </a:p>
          <a:p>
            <a:pPr lvl="1" algn="just"/>
            <a:r>
              <a:rPr lang="fr-FR" sz="2200" dirty="0">
                <a:sym typeface="Wingdings" pitchFamily="2" charset="2"/>
              </a:rPr>
              <a:t></a:t>
            </a:r>
            <a:r>
              <a:rPr lang="fr-FR" sz="2200" dirty="0"/>
              <a:t> pression partielle en O</a:t>
            </a:r>
            <a:r>
              <a:rPr lang="fr-FR" sz="2200" baseline="-25000" dirty="0"/>
              <a:t>2</a:t>
            </a:r>
            <a:r>
              <a:rPr lang="fr-FR" sz="2200" dirty="0"/>
              <a:t> dans le sang artériel (PaO</a:t>
            </a:r>
            <a:r>
              <a:rPr lang="fr-FR" sz="2200" baseline="-25000" dirty="0"/>
              <a:t>2</a:t>
            </a:r>
            <a:r>
              <a:rPr lang="fr-FR" sz="2200" dirty="0"/>
              <a:t>)</a:t>
            </a:r>
          </a:p>
          <a:p>
            <a:pPr lvl="1" algn="just">
              <a:buFontTx/>
              <a:buNone/>
            </a:pPr>
            <a:endParaRPr lang="fr-FR" sz="2200" dirty="0"/>
          </a:p>
          <a:p>
            <a:pPr algn="just"/>
            <a:r>
              <a:rPr lang="fr-FR" sz="2200" dirty="0"/>
              <a:t>Hypoxie = la quantité d’oxygène délivrée aux tissus est insuffisante par rapport aux besoins cellulaires</a:t>
            </a:r>
          </a:p>
          <a:p>
            <a:pPr lvl="2" algn="just">
              <a:buNone/>
            </a:pPr>
            <a:endParaRPr lang="fr-FR" dirty="0"/>
          </a:p>
          <a:p>
            <a:pPr lvl="1" algn="just"/>
            <a:r>
              <a:rPr lang="fr-FR" sz="2200" b="1" dirty="0">
                <a:solidFill>
                  <a:srgbClr val="5F5F5F"/>
                </a:solidFill>
              </a:rPr>
              <a:t>Quatre grands mécanismes d’hypoxie tissulaire</a:t>
            </a:r>
          </a:p>
          <a:p>
            <a:pPr lvl="2" algn="just"/>
            <a:r>
              <a:rPr lang="fr-FR" dirty="0"/>
              <a:t>hypoxémie profonde (ex: insuffisance respiratoire aiguë)</a:t>
            </a:r>
          </a:p>
          <a:p>
            <a:pPr lvl="2" algn="just"/>
            <a:r>
              <a:rPr lang="fr-FR" dirty="0"/>
              <a:t>incapacité </a:t>
            </a:r>
            <a:r>
              <a:rPr lang="fr-FR" dirty="0" err="1"/>
              <a:t>cardio</a:t>
            </a:r>
            <a:r>
              <a:rPr lang="fr-FR" dirty="0"/>
              <a:t>-circulatoire à amener le sang oxygéné aux cellules  (ex: choc </a:t>
            </a:r>
            <a:r>
              <a:rPr lang="fr-FR" dirty="0" err="1"/>
              <a:t>cardiogénique</a:t>
            </a:r>
            <a:r>
              <a:rPr lang="fr-FR" dirty="0"/>
              <a:t>)</a:t>
            </a:r>
          </a:p>
          <a:p>
            <a:pPr lvl="2" algn="just"/>
            <a:r>
              <a:rPr lang="fr-FR" dirty="0"/>
              <a:t>anomalies du transport sanguin de l’O</a:t>
            </a:r>
            <a:r>
              <a:rPr lang="fr-FR" baseline="-25000" dirty="0"/>
              <a:t>2 </a:t>
            </a:r>
            <a:r>
              <a:rPr lang="fr-FR" dirty="0"/>
              <a:t>(ex: anémie aiguë ou intox au CO)</a:t>
            </a:r>
          </a:p>
          <a:p>
            <a:pPr lvl="2" algn="just"/>
            <a:r>
              <a:rPr lang="fr-FR" dirty="0"/>
              <a:t>incapacité de la cellule à utiliser l’O</a:t>
            </a:r>
            <a:r>
              <a:rPr lang="fr-FR" baseline="-25000" dirty="0"/>
              <a:t>2</a:t>
            </a:r>
            <a:r>
              <a:rPr lang="fr-FR" dirty="0"/>
              <a:t> qu’elle reçoit (ex: intox cyanhydrique comme complication de l’inhalation des fumées d’incendie)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0"/>
            <a:ext cx="3779912" cy="533400"/>
          </a:xfrm>
          <a:solidFill>
            <a:srgbClr val="2A2056"/>
          </a:solidFill>
        </p:spPr>
        <p:txBody>
          <a:bodyPr>
            <a:normAutofit fontScale="90000"/>
          </a:bodyPr>
          <a:lstStyle/>
          <a:p>
            <a:r>
              <a:rPr lang="fr-FR" dirty="0"/>
              <a:t>Cyanose</a:t>
            </a:r>
          </a:p>
        </p:txBody>
      </p:sp>
      <p:sp>
        <p:nvSpPr>
          <p:cNvPr id="137219" name="Rectangle 3"/>
          <p:cNvSpPr>
            <a:spLocks noGrp="1" noChangeArrowheads="1"/>
          </p:cNvSpPr>
          <p:nvPr>
            <p:ph type="body" idx="1"/>
          </p:nvPr>
        </p:nvSpPr>
        <p:spPr>
          <a:xfrm>
            <a:off x="152400" y="609600"/>
            <a:ext cx="8763000" cy="4572000"/>
          </a:xfrm>
        </p:spPr>
        <p:txBody>
          <a:bodyPr>
            <a:normAutofit/>
          </a:bodyPr>
          <a:lstStyle/>
          <a:p>
            <a:pPr marL="193675" indent="-193675"/>
            <a:r>
              <a:rPr lang="fr-FR" sz="2400" dirty="0"/>
              <a:t>Il faut que le taux d’</a:t>
            </a:r>
            <a:r>
              <a:rPr lang="fr-FR" sz="2400" dirty="0" err="1"/>
              <a:t>Hb</a:t>
            </a:r>
            <a:r>
              <a:rPr lang="fr-FR" sz="2400" dirty="0"/>
              <a:t> réduite (non-oxygénée) dans le sang capillaire soit </a:t>
            </a:r>
            <a:r>
              <a:rPr lang="fr-FR" sz="2400" dirty="0">
                <a:sym typeface="Symbol" pitchFamily="18" charset="2"/>
              </a:rPr>
              <a:t></a:t>
            </a:r>
            <a:r>
              <a:rPr lang="fr-FR" sz="2400" dirty="0"/>
              <a:t> 5 g/</a:t>
            </a:r>
            <a:r>
              <a:rPr lang="fr-FR" sz="2400" dirty="0" err="1"/>
              <a:t>dL</a:t>
            </a:r>
            <a:r>
              <a:rPr lang="fr-FR" sz="2400" dirty="0"/>
              <a:t> pour voir apparaître une </a:t>
            </a:r>
            <a:r>
              <a:rPr lang="fr-FR" sz="2400" dirty="0" smtClean="0"/>
              <a:t>cyanose</a:t>
            </a:r>
          </a:p>
          <a:p>
            <a:pPr marL="676275" lvl="1" indent="-195263"/>
            <a:r>
              <a:rPr lang="fr-FR" dirty="0" smtClean="0"/>
              <a:t>Ce </a:t>
            </a:r>
            <a:r>
              <a:rPr lang="fr-FR" dirty="0"/>
              <a:t>qui correspond à un taux d’</a:t>
            </a:r>
            <a:r>
              <a:rPr lang="fr-FR" dirty="0" err="1"/>
              <a:t>Hb</a:t>
            </a:r>
            <a:r>
              <a:rPr lang="fr-FR" dirty="0"/>
              <a:t> réduite </a:t>
            </a:r>
            <a:r>
              <a:rPr lang="fr-FR" dirty="0" smtClean="0">
                <a:sym typeface="Symbol" pitchFamily="18" charset="2"/>
              </a:rPr>
              <a:t></a:t>
            </a:r>
            <a:r>
              <a:rPr lang="fr-FR" dirty="0" smtClean="0"/>
              <a:t> </a:t>
            </a:r>
            <a:r>
              <a:rPr lang="fr-FR" dirty="0"/>
              <a:t>3,4 g/</a:t>
            </a:r>
            <a:r>
              <a:rPr lang="fr-FR" dirty="0" err="1"/>
              <a:t>dL</a:t>
            </a:r>
            <a:r>
              <a:rPr lang="fr-FR" dirty="0"/>
              <a:t> dans le sang </a:t>
            </a:r>
            <a:r>
              <a:rPr lang="fr-FR" dirty="0" smtClean="0"/>
              <a:t>artériel</a:t>
            </a:r>
          </a:p>
          <a:p>
            <a:pPr marL="676275" lvl="1" indent="-503238">
              <a:buNone/>
            </a:pPr>
            <a:r>
              <a:rPr lang="fr-FR" u="sng" dirty="0" smtClean="0"/>
              <a:t>Exemples:</a:t>
            </a:r>
            <a:endParaRPr lang="fr-FR" dirty="0"/>
          </a:p>
          <a:p>
            <a:pPr marL="676275" lvl="1" indent="-195263"/>
            <a:r>
              <a:rPr lang="fr-FR" dirty="0"/>
              <a:t>Un patient dont le taux d’</a:t>
            </a:r>
            <a:r>
              <a:rPr lang="fr-FR" dirty="0" err="1"/>
              <a:t>Hb</a:t>
            </a:r>
            <a:r>
              <a:rPr lang="fr-FR" dirty="0"/>
              <a:t> est de 15 g/</a:t>
            </a:r>
            <a:r>
              <a:rPr lang="fr-FR" dirty="0" err="1"/>
              <a:t>dL</a:t>
            </a:r>
            <a:r>
              <a:rPr lang="fr-FR" dirty="0"/>
              <a:t>  (Ht </a:t>
            </a:r>
            <a:r>
              <a:rPr lang="fr-FR" dirty="0">
                <a:sym typeface="Symbol" pitchFamily="18" charset="2"/>
              </a:rPr>
              <a:t> </a:t>
            </a:r>
            <a:r>
              <a:rPr lang="fr-FR" dirty="0"/>
              <a:t>45%) ne présentera pas de cyanose tant que sa SaO</a:t>
            </a:r>
            <a:r>
              <a:rPr lang="fr-FR" baseline="-25000" dirty="0"/>
              <a:t>2</a:t>
            </a:r>
            <a:r>
              <a:rPr lang="fr-FR" dirty="0"/>
              <a:t> sera &gt; 78% (PaO</a:t>
            </a:r>
            <a:r>
              <a:rPr lang="fr-FR" baseline="-25000" dirty="0"/>
              <a:t>2</a:t>
            </a:r>
            <a:r>
              <a:rPr lang="fr-FR" dirty="0"/>
              <a:t> 44 </a:t>
            </a:r>
            <a:r>
              <a:rPr lang="fr-FR" dirty="0" err="1"/>
              <a:t>mmHg</a:t>
            </a:r>
            <a:r>
              <a:rPr lang="fr-FR" dirty="0"/>
              <a:t>)</a:t>
            </a:r>
          </a:p>
          <a:p>
            <a:pPr marL="676275" lvl="1" indent="-195263"/>
            <a:r>
              <a:rPr lang="fr-FR" dirty="0"/>
              <a:t>En cas d’anémie (ex: </a:t>
            </a:r>
            <a:r>
              <a:rPr lang="fr-FR" dirty="0" err="1"/>
              <a:t>Hb</a:t>
            </a:r>
            <a:r>
              <a:rPr lang="fr-FR" dirty="0"/>
              <a:t> = 9 g/</a:t>
            </a:r>
            <a:r>
              <a:rPr lang="fr-FR" dirty="0" err="1"/>
              <a:t>dL</a:t>
            </a:r>
            <a:r>
              <a:rPr lang="fr-FR" dirty="0"/>
              <a:t>) le seuil d’apparition de la cyanose en terme de SaO</a:t>
            </a:r>
            <a:r>
              <a:rPr lang="fr-FR" baseline="-25000" dirty="0"/>
              <a:t>2</a:t>
            </a:r>
            <a:r>
              <a:rPr lang="fr-FR" dirty="0"/>
              <a:t> est diminué à 63% (PaO</a:t>
            </a:r>
            <a:r>
              <a:rPr lang="fr-FR" baseline="-25000" dirty="0"/>
              <a:t>2</a:t>
            </a:r>
            <a:r>
              <a:rPr lang="fr-FR" dirty="0"/>
              <a:t> 33 </a:t>
            </a:r>
            <a:r>
              <a:rPr lang="fr-FR" dirty="0" err="1"/>
              <a:t>mmHg</a:t>
            </a:r>
            <a:r>
              <a:rPr lang="fr-FR" dirty="0" smtClean="0"/>
              <a:t>)</a:t>
            </a:r>
            <a:endParaRPr lang="fr-FR" dirty="0"/>
          </a:p>
        </p:txBody>
      </p:sp>
      <p:sp>
        <p:nvSpPr>
          <p:cNvPr id="137220" name="Text Box 4"/>
          <p:cNvSpPr txBox="1">
            <a:spLocks noChangeArrowheads="1"/>
          </p:cNvSpPr>
          <p:nvPr/>
        </p:nvSpPr>
        <p:spPr bwMode="auto">
          <a:xfrm>
            <a:off x="381000" y="5410200"/>
            <a:ext cx="8229600" cy="860425"/>
          </a:xfrm>
          <a:prstGeom prst="rect">
            <a:avLst/>
          </a:prstGeom>
          <a:solidFill>
            <a:schemeClr val="bg1"/>
          </a:solidFill>
          <a:ln w="9525">
            <a:noFill/>
            <a:miter lim="800000"/>
            <a:headEnd/>
            <a:tailEnd/>
          </a:ln>
          <a:effectLst/>
        </p:spPr>
        <p:txBody>
          <a:bodyPr>
            <a:spAutoFit/>
          </a:bodyPr>
          <a:lstStyle/>
          <a:p>
            <a:pPr marL="566738" indent="-566738">
              <a:lnSpc>
                <a:spcPct val="90000"/>
              </a:lnSpc>
              <a:spcBef>
                <a:spcPct val="20000"/>
              </a:spcBef>
            </a:pPr>
            <a:r>
              <a:rPr lang="fr-FR" sz="3600" i="0">
                <a:solidFill>
                  <a:srgbClr val="FF0000"/>
                </a:solidFill>
                <a:effectLst/>
                <a:latin typeface="Comic Sans MS" pitchFamily="66" charset="0"/>
                <a:sym typeface="Symbol" pitchFamily="18" charset="2"/>
              </a:rPr>
              <a:t> </a:t>
            </a:r>
            <a:r>
              <a:rPr lang="fr-FR" sz="2000" b="1" i="0">
                <a:effectLst/>
                <a:latin typeface="Comic Sans MS" pitchFamily="66" charset="0"/>
              </a:rPr>
              <a:t>la cyanose n’est pas un signe clinique fiable pour apprécier la sévérité d’une hypoxémie</a:t>
            </a:r>
            <a:endParaRPr lang="fr-FR">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228600" y="1484313"/>
            <a:ext cx="8915400" cy="4764087"/>
          </a:xfrm>
        </p:spPr>
        <p:txBody>
          <a:bodyPr>
            <a:normAutofit fontScale="92500" lnSpcReduction="10000"/>
          </a:bodyPr>
          <a:lstStyle/>
          <a:p>
            <a:pPr marL="457200" indent="-457200">
              <a:lnSpc>
                <a:spcPct val="90000"/>
              </a:lnSpc>
              <a:buFontTx/>
              <a:buAutoNum type="arabicPeriod"/>
            </a:pPr>
            <a:r>
              <a:rPr lang="fr-FR"/>
              <a:t>Anomalies des rapports ventilation/perfusion (V</a:t>
            </a:r>
            <a:r>
              <a:rPr lang="fr-FR" sz="1800"/>
              <a:t>A</a:t>
            </a:r>
            <a:r>
              <a:rPr lang="fr-FR"/>
              <a:t>/Q)</a:t>
            </a:r>
          </a:p>
          <a:p>
            <a:pPr marL="762000" lvl="1" indent="-381000">
              <a:lnSpc>
                <a:spcPct val="90000"/>
              </a:lnSpc>
            </a:pPr>
            <a:r>
              <a:rPr lang="fr-FR"/>
              <a:t>C’est le principal mécanisme en cause, notamment dans les hypoxémies des troubles ventilatoires obstructifs</a:t>
            </a:r>
          </a:p>
          <a:p>
            <a:pPr marL="457200" indent="-457200">
              <a:lnSpc>
                <a:spcPct val="90000"/>
              </a:lnSpc>
              <a:spcBef>
                <a:spcPct val="0"/>
              </a:spcBef>
            </a:pPr>
            <a:endParaRPr lang="fr-FR"/>
          </a:p>
          <a:p>
            <a:pPr marL="457200" indent="-457200" algn="just">
              <a:lnSpc>
                <a:spcPct val="90000"/>
              </a:lnSpc>
              <a:spcBef>
                <a:spcPct val="0"/>
              </a:spcBef>
              <a:buFontTx/>
              <a:buAutoNum type="arabicPeriod" startAt="2"/>
            </a:pPr>
            <a:r>
              <a:rPr lang="fr-FR"/>
              <a:t>Incapacité du soufflet thoracique à assurer une ventilation suffisante (hypoventilation alvéolaire)</a:t>
            </a:r>
          </a:p>
          <a:p>
            <a:pPr marL="762000" lvl="1" indent="-381000">
              <a:lnSpc>
                <a:spcPct val="90000"/>
              </a:lnSpc>
              <a:spcBef>
                <a:spcPct val="0"/>
              </a:spcBef>
            </a:pPr>
            <a:r>
              <a:rPr lang="fr-FR"/>
              <a:t>Ce mécanisme est en cause, notamment dans les hypoxémies des troubles ventilatoires restrictifs</a:t>
            </a:r>
          </a:p>
          <a:p>
            <a:pPr marL="457200" indent="-457200">
              <a:lnSpc>
                <a:spcPct val="90000"/>
              </a:lnSpc>
              <a:spcBef>
                <a:spcPct val="0"/>
              </a:spcBef>
            </a:pPr>
            <a:endParaRPr lang="fr-FR"/>
          </a:p>
          <a:p>
            <a:pPr marL="457200" indent="-457200">
              <a:lnSpc>
                <a:spcPct val="90000"/>
              </a:lnSpc>
              <a:spcBef>
                <a:spcPct val="0"/>
              </a:spcBef>
              <a:buFontTx/>
              <a:buAutoNum type="arabicPeriod" startAt="3"/>
            </a:pPr>
            <a:r>
              <a:rPr lang="fr-FR"/>
              <a:t>Incapacité de la surface alvéolo capillaire d'assurer les échanges</a:t>
            </a:r>
          </a:p>
          <a:p>
            <a:pPr marL="762000" lvl="1" indent="-381000">
              <a:lnSpc>
                <a:spcPct val="90000"/>
              </a:lnSpc>
              <a:spcBef>
                <a:spcPct val="0"/>
              </a:spcBef>
            </a:pPr>
            <a:r>
              <a:rPr lang="fr-FR"/>
              <a:t>Soit altération au niveau de la membrane alvéolo capillaire (fibroses)</a:t>
            </a:r>
          </a:p>
          <a:p>
            <a:pPr marL="762000" lvl="1" indent="-381000">
              <a:lnSpc>
                <a:spcPct val="90000"/>
              </a:lnSpc>
              <a:spcBef>
                <a:spcPct val="0"/>
              </a:spcBef>
            </a:pPr>
            <a:r>
              <a:rPr lang="fr-FR"/>
              <a:t>Soit altération au niveau du lit vasculaire (HTAP primitive ou post-embolique)</a:t>
            </a:r>
          </a:p>
        </p:txBody>
      </p:sp>
      <p:sp>
        <p:nvSpPr>
          <p:cNvPr id="84995" name="Rectangle 3"/>
          <p:cNvSpPr>
            <a:spLocks noChangeArrowheads="1"/>
          </p:cNvSpPr>
          <p:nvPr/>
        </p:nvSpPr>
        <p:spPr bwMode="auto">
          <a:xfrm>
            <a:off x="0" y="0"/>
            <a:ext cx="8991600" cy="981075"/>
          </a:xfrm>
          <a:prstGeom prst="rect">
            <a:avLst/>
          </a:prstGeom>
          <a:noFill/>
          <a:ln w="28575">
            <a:noFill/>
            <a:miter lim="800000"/>
            <a:headEnd/>
            <a:tailEnd/>
          </a:ln>
          <a:effectLst/>
        </p:spPr>
        <p:txBody>
          <a:bodyPr anchor="ctr"/>
          <a:lstStyle/>
          <a:p>
            <a:pPr marL="4033838" indent="-4033838"/>
            <a:r>
              <a:rPr lang="fr-FR" sz="2800" b="1" i="0" dirty="0">
                <a:solidFill>
                  <a:srgbClr val="0000CC"/>
                </a:solidFill>
                <a:effectLst/>
                <a:latin typeface="Comic Sans MS" pitchFamily="66" charset="0"/>
              </a:rPr>
              <a:t>PHYSIOPATHOLOGIE</a:t>
            </a:r>
            <a:r>
              <a:rPr lang="fr-FR" sz="2800" i="0" dirty="0">
                <a:solidFill>
                  <a:srgbClr val="0000CC"/>
                </a:solidFill>
                <a:effectLst>
                  <a:outerShdw blurRad="38100" dist="38100" dir="2700000" algn="tl">
                    <a:srgbClr val="C0C0C0"/>
                  </a:outerShdw>
                </a:effectLst>
                <a:latin typeface="Comic Sans MS" pitchFamily="66" charset="0"/>
              </a:rPr>
              <a:t>:	</a:t>
            </a:r>
            <a:r>
              <a:rPr lang="fr-FR" b="1" i="0" dirty="0">
                <a:solidFill>
                  <a:srgbClr val="0000CC"/>
                </a:solidFill>
                <a:effectLst/>
                <a:latin typeface="Comic Sans MS" pitchFamily="66" charset="0"/>
              </a:rPr>
              <a:t>TROIS principaux mécanismes conduisent à </a:t>
            </a:r>
            <a:r>
              <a:rPr lang="fr-FR" b="1" i="0" dirty="0" smtClean="0">
                <a:solidFill>
                  <a:srgbClr val="0000CC"/>
                </a:solidFill>
                <a:effectLst/>
                <a:latin typeface="Comic Sans MS" pitchFamily="66" charset="0"/>
              </a:rPr>
              <a:t>l’hypoxémie dans l’IRC</a:t>
            </a:r>
            <a:endParaRPr lang="fr-FR" b="1" i="0" dirty="0">
              <a:solidFill>
                <a:srgbClr val="0000CC"/>
              </a:solidFill>
              <a:effectLst/>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228600" y="1295400"/>
            <a:ext cx="8534400" cy="5105400"/>
          </a:xfrm>
        </p:spPr>
        <p:txBody>
          <a:bodyPr>
            <a:normAutofit/>
          </a:bodyPr>
          <a:lstStyle/>
          <a:p>
            <a:pPr marL="193675" indent="-193675"/>
            <a:r>
              <a:rPr lang="fr-FR" dirty="0"/>
              <a:t>hypoxémie par </a:t>
            </a:r>
            <a:r>
              <a:rPr lang="fr-FR" u="sng" dirty="0"/>
              <a:t>effet shunt</a:t>
            </a:r>
            <a:r>
              <a:rPr lang="fr-FR" dirty="0"/>
              <a:t> </a:t>
            </a:r>
          </a:p>
          <a:p>
            <a:pPr marL="193675" indent="-193675"/>
            <a:endParaRPr lang="fr-FR" dirty="0"/>
          </a:p>
          <a:p>
            <a:pPr marL="193675" indent="-193675"/>
            <a:r>
              <a:rPr lang="fr-FR" dirty="0"/>
              <a:t>principal mécanisme en cause, notamment dans les troubles ventilatoires obstructifs</a:t>
            </a:r>
          </a:p>
          <a:p>
            <a:pPr marL="576263" lvl="1" indent="-192088">
              <a:buNone/>
            </a:pPr>
            <a:endParaRPr lang="fr-FR" sz="2800" dirty="0"/>
          </a:p>
          <a:p>
            <a:pPr marL="576263" lvl="1" indent="-192088"/>
            <a:r>
              <a:rPr lang="fr-FR" sz="2800" dirty="0"/>
              <a:t>l'inhalation d'0</a:t>
            </a:r>
            <a:r>
              <a:rPr lang="fr-FR" sz="2800" baseline="-25000" dirty="0"/>
              <a:t>2</a:t>
            </a:r>
            <a:r>
              <a:rPr lang="fr-FR" sz="2800" dirty="0"/>
              <a:t> pur corrige complètement l'effet shunt car dans ces conditions l'alvéole même mal ventilée se remplit d'0</a:t>
            </a:r>
            <a:r>
              <a:rPr lang="fr-FR" sz="2800" baseline="-25000" dirty="0"/>
              <a:t>2</a:t>
            </a:r>
            <a:r>
              <a:rPr lang="fr-FR" sz="2800" dirty="0"/>
              <a:t>.</a:t>
            </a:r>
          </a:p>
        </p:txBody>
      </p:sp>
      <p:sp>
        <p:nvSpPr>
          <p:cNvPr id="86019" name="Rectangle 3"/>
          <p:cNvSpPr>
            <a:spLocks noChangeArrowheads="1"/>
          </p:cNvSpPr>
          <p:nvPr/>
        </p:nvSpPr>
        <p:spPr bwMode="auto">
          <a:xfrm>
            <a:off x="0" y="0"/>
            <a:ext cx="8991600" cy="533400"/>
          </a:xfrm>
          <a:prstGeom prst="rect">
            <a:avLst/>
          </a:prstGeom>
          <a:noFill/>
          <a:ln w="28575">
            <a:noFill/>
            <a:miter lim="800000"/>
            <a:headEnd/>
            <a:tailEnd/>
          </a:ln>
          <a:effectLst/>
        </p:spPr>
        <p:txBody>
          <a:bodyPr anchor="ctr"/>
          <a:lstStyle/>
          <a:p>
            <a:pPr marL="457200" indent="-457200">
              <a:buFontTx/>
              <a:buAutoNum type="arabicPeriod"/>
            </a:pPr>
            <a:r>
              <a:rPr lang="fr-FR" b="1" i="0">
                <a:solidFill>
                  <a:srgbClr val="0000CC"/>
                </a:solidFill>
                <a:effectLst/>
                <a:latin typeface="Comic Sans MS" pitchFamily="66" charset="0"/>
              </a:rPr>
              <a:t>Hypoxémie liée à la perturbation des rapports V</a:t>
            </a:r>
            <a:r>
              <a:rPr lang="fr-FR" sz="1800" b="1" i="0">
                <a:solidFill>
                  <a:srgbClr val="0000CC"/>
                </a:solidFill>
                <a:effectLst/>
                <a:latin typeface="Comic Sans MS" pitchFamily="66" charset="0"/>
              </a:rPr>
              <a:t>A</a:t>
            </a:r>
            <a:r>
              <a:rPr lang="fr-FR" b="1" i="0">
                <a:solidFill>
                  <a:srgbClr val="0000CC"/>
                </a:solidFill>
                <a:effectLst/>
                <a:latin typeface="Comic Sans MS" pitchFamily="66" charset="0"/>
              </a:rPr>
              <a:t>/Q</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31576"/>
            <a:ext cx="8991600" cy="6127750"/>
            <a:chOff x="0" y="0"/>
            <a:chExt cx="5664" cy="3860"/>
          </a:xfrm>
        </p:grpSpPr>
        <p:sp>
          <p:nvSpPr>
            <p:cNvPr id="87043" name="Rectangle 3"/>
            <p:cNvSpPr>
              <a:spLocks noChangeArrowheads="1"/>
            </p:cNvSpPr>
            <p:nvPr/>
          </p:nvSpPr>
          <p:spPr bwMode="auto">
            <a:xfrm>
              <a:off x="0" y="0"/>
              <a:ext cx="5664" cy="336"/>
            </a:xfrm>
            <a:prstGeom prst="rect">
              <a:avLst/>
            </a:prstGeom>
            <a:noFill/>
            <a:ln w="28575">
              <a:noFill/>
              <a:miter lim="800000"/>
              <a:headEnd/>
              <a:tailEnd/>
            </a:ln>
            <a:effectLst/>
          </p:spPr>
          <p:txBody>
            <a:bodyPr anchor="ctr"/>
            <a:lstStyle/>
            <a:p>
              <a:pPr marL="457200" indent="-457200">
                <a:buFontTx/>
                <a:buAutoNum type="arabicPeriod"/>
              </a:pPr>
              <a:r>
                <a:rPr lang="fr-FR" b="1" i="0">
                  <a:solidFill>
                    <a:srgbClr val="0000CC"/>
                  </a:solidFill>
                  <a:effectLst/>
                  <a:latin typeface="Comic Sans MS" pitchFamily="66" charset="0"/>
                </a:rPr>
                <a:t>Hypoxémie liée à la perturbation des rapports V</a:t>
              </a:r>
              <a:r>
                <a:rPr lang="fr-FR" sz="1800" b="1" i="0">
                  <a:solidFill>
                    <a:srgbClr val="0000CC"/>
                  </a:solidFill>
                  <a:effectLst/>
                  <a:latin typeface="Comic Sans MS" pitchFamily="66" charset="0"/>
                </a:rPr>
                <a:t>A</a:t>
              </a:r>
              <a:r>
                <a:rPr lang="fr-FR" b="1" i="0">
                  <a:solidFill>
                    <a:srgbClr val="0000CC"/>
                  </a:solidFill>
                  <a:effectLst/>
                  <a:latin typeface="Comic Sans MS" pitchFamily="66" charset="0"/>
                </a:rPr>
                <a:t>/Q</a:t>
              </a:r>
            </a:p>
          </p:txBody>
        </p:sp>
        <p:pic>
          <p:nvPicPr>
            <p:cNvPr id="87044" name="Picture 4" descr="VA-Q emphysème 2"/>
            <p:cNvPicPr>
              <a:picLocks noChangeAspect="1" noChangeArrowheads="1"/>
            </p:cNvPicPr>
            <p:nvPr/>
          </p:nvPicPr>
          <p:blipFill>
            <a:blip r:embed="rId2" cstate="print"/>
            <a:srcRect/>
            <a:stretch>
              <a:fillRect/>
            </a:stretch>
          </p:blipFill>
          <p:spPr bwMode="auto">
            <a:xfrm>
              <a:off x="648" y="460"/>
              <a:ext cx="4464" cy="3400"/>
            </a:xfrm>
            <a:prstGeom prst="rect">
              <a:avLst/>
            </a:prstGeom>
            <a:solidFill>
              <a:srgbClr val="FF0000"/>
            </a:solidFill>
          </p:spPr>
        </p:pic>
        <p:sp>
          <p:nvSpPr>
            <p:cNvPr id="87045" name="Text Box 5"/>
            <p:cNvSpPr txBox="1">
              <a:spLocks noChangeArrowheads="1"/>
            </p:cNvSpPr>
            <p:nvPr/>
          </p:nvSpPr>
          <p:spPr bwMode="auto">
            <a:xfrm>
              <a:off x="1344" y="720"/>
              <a:ext cx="1296" cy="460"/>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 du Ø des voies aériennes par l’inflammation</a:t>
              </a:r>
            </a:p>
          </p:txBody>
        </p:sp>
        <p:sp>
          <p:nvSpPr>
            <p:cNvPr id="87046" name="Text Box 6"/>
            <p:cNvSpPr txBox="1">
              <a:spLocks noChangeArrowheads="1"/>
            </p:cNvSpPr>
            <p:nvPr/>
          </p:nvSpPr>
          <p:spPr bwMode="auto">
            <a:xfrm>
              <a:off x="1968" y="432"/>
              <a:ext cx="1920" cy="288"/>
            </a:xfrm>
            <a:prstGeom prst="rect">
              <a:avLst/>
            </a:prstGeom>
            <a:noFill/>
            <a:ln w="9525">
              <a:noFill/>
              <a:miter lim="800000"/>
              <a:headEnd/>
              <a:tailEnd/>
            </a:ln>
            <a:effectLst/>
          </p:spPr>
          <p:txBody>
            <a:bodyPr>
              <a:spAutoFit/>
            </a:bodyPr>
            <a:lstStyle/>
            <a:p>
              <a:pPr algn="ctr">
                <a:spcBef>
                  <a:spcPct val="50000"/>
                </a:spcBef>
              </a:pPr>
              <a:r>
                <a:rPr lang="fr-FR" b="1" i="0">
                  <a:effectLst/>
                  <a:latin typeface="Comic Sans MS" pitchFamily="66" charset="0"/>
                </a:rPr>
                <a:t>Effet shunt:</a:t>
              </a:r>
              <a:r>
                <a:rPr lang="fr-FR" i="0">
                  <a:effectLst/>
                  <a:latin typeface="Comic Sans MS" pitchFamily="66" charset="0"/>
                </a:rPr>
                <a:t>BPCO</a:t>
              </a:r>
              <a:r>
                <a:rPr lang="fr-FR" sz="1400" i="0">
                  <a:effectLst/>
                  <a:latin typeface="Comic Sans MS" pitchFamily="66" charset="0"/>
                </a:rPr>
                <a:t>*</a:t>
              </a:r>
            </a:p>
          </p:txBody>
        </p:sp>
        <p:sp>
          <p:nvSpPr>
            <p:cNvPr id="87047" name="Text Box 7"/>
            <p:cNvSpPr txBox="1">
              <a:spLocks noChangeArrowheads="1"/>
            </p:cNvSpPr>
            <p:nvPr/>
          </p:nvSpPr>
          <p:spPr bwMode="auto">
            <a:xfrm>
              <a:off x="624" y="1200"/>
              <a:ext cx="1104" cy="728"/>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 de la ventilation alvéolaire (V</a:t>
              </a:r>
              <a:r>
                <a:rPr lang="fr-FR" sz="1200" i="0">
                  <a:effectLst/>
                  <a:latin typeface="Comic Sans MS" pitchFamily="66" charset="0"/>
                  <a:sym typeface="Wingdings" pitchFamily="2" charset="2"/>
                </a:rPr>
                <a:t>A</a:t>
              </a:r>
              <a:r>
                <a:rPr lang="fr-FR" sz="1400" i="0">
                  <a:effectLst/>
                  <a:latin typeface="Comic Sans MS" pitchFamily="66" charset="0"/>
                  <a:sym typeface="Wingdings" pitchFamily="2" charset="2"/>
                </a:rPr>
                <a:t>) et de la pression partielle en oxygène (</a:t>
              </a:r>
              <a:r>
                <a:rPr lang="fr-FR" sz="1400" b="1" i="0">
                  <a:effectLst/>
                  <a:latin typeface="Comic Sans MS" pitchFamily="66" charset="0"/>
                  <a:sym typeface="Wingdings" pitchFamily="2" charset="2"/>
                </a:rPr>
                <a:t>P</a:t>
              </a:r>
              <a:r>
                <a:rPr lang="fr-FR" sz="1400" b="1" i="0" baseline="-25000">
                  <a:effectLst/>
                  <a:latin typeface="Comic Sans MS" pitchFamily="66" charset="0"/>
                  <a:sym typeface="Wingdings" pitchFamily="2" charset="2"/>
                </a:rPr>
                <a:t>A</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r>
                <a:rPr lang="fr-FR" sz="1400" i="0">
                  <a:effectLst/>
                  <a:latin typeface="Comic Sans MS" pitchFamily="66" charset="0"/>
                  <a:sym typeface="Wingdings" pitchFamily="2" charset="2"/>
                </a:rPr>
                <a:t>) </a:t>
              </a:r>
            </a:p>
          </p:txBody>
        </p:sp>
        <p:sp>
          <p:nvSpPr>
            <p:cNvPr id="87048" name="Text Box 8"/>
            <p:cNvSpPr txBox="1">
              <a:spLocks noChangeArrowheads="1"/>
            </p:cNvSpPr>
            <p:nvPr/>
          </p:nvSpPr>
          <p:spPr bwMode="auto">
            <a:xfrm>
              <a:off x="2400" y="2065"/>
              <a:ext cx="960" cy="527"/>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 du contenu en </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endParaRPr lang="fr-FR" sz="1400" i="0">
                <a:effectLst/>
                <a:latin typeface="Comic Sans MS" pitchFamily="66" charset="0"/>
                <a:sym typeface="Wingdings" pitchFamily="2" charset="2"/>
              </a:endParaRPr>
            </a:p>
            <a:p>
              <a:pPr algn="ctr">
                <a:spcBef>
                  <a:spcPct val="50000"/>
                </a:spcBef>
              </a:pPr>
              <a:r>
                <a:rPr lang="fr-FR" sz="1400" i="0">
                  <a:effectLst/>
                  <a:latin typeface="Comic Sans MS" pitchFamily="66" charset="0"/>
                  <a:sym typeface="Wingdings" pitchFamily="2" charset="2"/>
                </a:rPr>
                <a:t>et débit normal</a:t>
              </a:r>
            </a:p>
          </p:txBody>
        </p:sp>
        <p:sp>
          <p:nvSpPr>
            <p:cNvPr id="87049" name="Text Box 9"/>
            <p:cNvSpPr txBox="1">
              <a:spLocks noChangeArrowheads="1"/>
            </p:cNvSpPr>
            <p:nvPr/>
          </p:nvSpPr>
          <p:spPr bwMode="auto">
            <a:xfrm>
              <a:off x="3312" y="894"/>
              <a:ext cx="1728" cy="594"/>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zone relativement normale : ventilation alvéolaire (V</a:t>
              </a:r>
              <a:r>
                <a:rPr lang="fr-FR" sz="1200" i="0">
                  <a:effectLst/>
                  <a:latin typeface="Comic Sans MS" pitchFamily="66" charset="0"/>
                  <a:sym typeface="Wingdings" pitchFamily="2" charset="2"/>
                </a:rPr>
                <a:t>A</a:t>
              </a:r>
              <a:r>
                <a:rPr lang="fr-FR" sz="1400" i="0">
                  <a:effectLst/>
                  <a:latin typeface="Comic Sans MS" pitchFamily="66" charset="0"/>
                  <a:sym typeface="Wingdings" pitchFamily="2" charset="2"/>
                </a:rPr>
                <a:t>) normale et pression partielle en oxygène (</a:t>
              </a:r>
              <a:r>
                <a:rPr lang="fr-FR" sz="1400" b="1" i="0">
                  <a:effectLst/>
                  <a:latin typeface="Comic Sans MS" pitchFamily="66" charset="0"/>
                  <a:sym typeface="Wingdings" pitchFamily="2" charset="2"/>
                </a:rPr>
                <a:t>P</a:t>
              </a:r>
              <a:r>
                <a:rPr lang="fr-FR" sz="1400" b="1" i="0" baseline="-25000">
                  <a:effectLst/>
                  <a:latin typeface="Comic Sans MS" pitchFamily="66" charset="0"/>
                  <a:sym typeface="Wingdings" pitchFamily="2" charset="2"/>
                </a:rPr>
                <a:t>A</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r>
                <a:rPr lang="fr-FR" sz="1400" i="0">
                  <a:effectLst/>
                  <a:latin typeface="Comic Sans MS" pitchFamily="66" charset="0"/>
                  <a:sym typeface="Wingdings" pitchFamily="2" charset="2"/>
                </a:rPr>
                <a:t>) normale</a:t>
              </a:r>
            </a:p>
          </p:txBody>
        </p:sp>
        <p:sp>
          <p:nvSpPr>
            <p:cNvPr id="87050" name="Text Box 10"/>
            <p:cNvSpPr txBox="1">
              <a:spLocks noChangeArrowheads="1"/>
            </p:cNvSpPr>
            <p:nvPr/>
          </p:nvSpPr>
          <p:spPr bwMode="auto">
            <a:xfrm>
              <a:off x="3936" y="2132"/>
              <a:ext cx="960" cy="326"/>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contenu en </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r>
                <a:rPr lang="fr-FR" sz="1400" i="0">
                  <a:effectLst/>
                  <a:latin typeface="Comic Sans MS" pitchFamily="66" charset="0"/>
                  <a:sym typeface="Wingdings" pitchFamily="2" charset="2"/>
                </a:rPr>
                <a:t> normal</a:t>
              </a:r>
            </a:p>
          </p:txBody>
        </p:sp>
        <p:sp>
          <p:nvSpPr>
            <p:cNvPr id="87051" name="Text Box 11"/>
            <p:cNvSpPr txBox="1">
              <a:spLocks noChangeArrowheads="1"/>
            </p:cNvSpPr>
            <p:nvPr/>
          </p:nvSpPr>
          <p:spPr bwMode="auto">
            <a:xfrm>
              <a:off x="4176" y="3524"/>
              <a:ext cx="960" cy="326"/>
            </a:xfrm>
            <a:prstGeom prst="rect">
              <a:avLst/>
            </a:prstGeom>
            <a:solidFill>
              <a:srgbClr val="FF0000"/>
            </a:solidFill>
            <a:ln w="9525">
              <a:noFill/>
              <a:miter lim="800000"/>
              <a:headEnd/>
              <a:tailEnd/>
            </a:ln>
            <a:effectLst/>
          </p:spPr>
          <p:txBody>
            <a:bodyPr>
              <a:spAutoFit/>
            </a:bodyPr>
            <a:lstStyle/>
            <a:p>
              <a:pPr algn="ctr">
                <a:spcBef>
                  <a:spcPct val="50000"/>
                </a:spcBef>
                <a:buFont typeface="Wingdings" pitchFamily="2" charset="2"/>
                <a:buChar char="î"/>
              </a:pPr>
              <a:r>
                <a:rPr lang="fr-FR" sz="1400" b="1" i="0">
                  <a:solidFill>
                    <a:srgbClr val="FFFF00"/>
                  </a:solidFill>
                  <a:effectLst/>
                  <a:latin typeface="Comic Sans MS" pitchFamily="66" charset="0"/>
                  <a:sym typeface="Wingdings" pitchFamily="2" charset="2"/>
                </a:rPr>
                <a:t> du</a:t>
              </a:r>
            </a:p>
            <a:p>
              <a:pPr algn="ctr">
                <a:buFont typeface="Wingdings" pitchFamily="2" charset="2"/>
                <a:buNone/>
              </a:pPr>
              <a:r>
                <a:rPr lang="fr-FR" sz="1400" b="1" i="0">
                  <a:solidFill>
                    <a:srgbClr val="FFFF00"/>
                  </a:solidFill>
                  <a:effectLst/>
                  <a:latin typeface="Comic Sans MS" pitchFamily="66" charset="0"/>
                  <a:sym typeface="Wingdings" pitchFamily="2" charset="2"/>
                </a:rPr>
                <a:t>contenu en O</a:t>
              </a:r>
              <a:r>
                <a:rPr lang="fr-FR" sz="1400" b="1" i="0" baseline="-25000">
                  <a:solidFill>
                    <a:srgbClr val="FFFF00"/>
                  </a:solidFill>
                  <a:effectLst/>
                  <a:latin typeface="Comic Sans MS" pitchFamily="66" charset="0"/>
                  <a:sym typeface="Wingdings" pitchFamily="2" charset="2"/>
                </a:rPr>
                <a:t>2</a:t>
              </a:r>
              <a:endParaRPr lang="fr-FR" sz="1400" b="1" i="0">
                <a:solidFill>
                  <a:srgbClr val="FFFF00"/>
                </a:solidFill>
                <a:effectLst/>
                <a:latin typeface="Comic Sans MS" pitchFamily="66" charset="0"/>
                <a:sym typeface="Wingdings" pitchFamily="2" charset="2"/>
              </a:endParaRPr>
            </a:p>
          </p:txBody>
        </p:sp>
        <p:sp>
          <p:nvSpPr>
            <p:cNvPr id="87052" name="Line 12"/>
            <p:cNvSpPr>
              <a:spLocks noChangeShapeType="1"/>
            </p:cNvSpPr>
            <p:nvPr/>
          </p:nvSpPr>
          <p:spPr bwMode="auto">
            <a:xfrm>
              <a:off x="4656" y="3264"/>
              <a:ext cx="0" cy="288"/>
            </a:xfrm>
            <a:prstGeom prst="line">
              <a:avLst/>
            </a:prstGeom>
            <a:noFill/>
            <a:ln w="9525">
              <a:solidFill>
                <a:schemeClr val="tx1"/>
              </a:solidFill>
              <a:round/>
              <a:headEnd/>
              <a:tailEnd/>
            </a:ln>
            <a:effectLst/>
          </p:spPr>
          <p:txBody>
            <a:bodyPr/>
            <a:lstStyle/>
            <a:p>
              <a:endParaRPr lang="fr-FR"/>
            </a:p>
          </p:txBody>
        </p:sp>
        <p:sp>
          <p:nvSpPr>
            <p:cNvPr id="87053" name="Oval 13"/>
            <p:cNvSpPr>
              <a:spLocks noChangeArrowheads="1"/>
            </p:cNvSpPr>
            <p:nvPr/>
          </p:nvSpPr>
          <p:spPr bwMode="auto">
            <a:xfrm>
              <a:off x="768" y="3264"/>
              <a:ext cx="48" cy="48"/>
            </a:xfrm>
            <a:prstGeom prst="ellipse">
              <a:avLst/>
            </a:prstGeom>
            <a:solidFill>
              <a:srgbClr val="6600FF"/>
            </a:solidFill>
            <a:ln w="9525">
              <a:noFill/>
              <a:round/>
              <a:headEnd/>
              <a:tailEnd/>
            </a:ln>
            <a:effectLst/>
          </p:spPr>
          <p:txBody>
            <a:bodyPr wrap="none" anchor="ctr"/>
            <a:lstStyle/>
            <a:p>
              <a:endParaRPr lang="fr-FR"/>
            </a:p>
          </p:txBody>
        </p:sp>
        <p:sp>
          <p:nvSpPr>
            <p:cNvPr id="87054" name="Oval 14"/>
            <p:cNvSpPr>
              <a:spLocks noChangeArrowheads="1"/>
            </p:cNvSpPr>
            <p:nvPr/>
          </p:nvSpPr>
          <p:spPr bwMode="auto">
            <a:xfrm>
              <a:off x="816" y="3216"/>
              <a:ext cx="48" cy="48"/>
            </a:xfrm>
            <a:prstGeom prst="ellipse">
              <a:avLst/>
            </a:prstGeom>
            <a:solidFill>
              <a:srgbClr val="6600FF"/>
            </a:solidFill>
            <a:ln w="9525">
              <a:noFill/>
              <a:round/>
              <a:headEnd/>
              <a:tailEnd/>
            </a:ln>
            <a:effectLst/>
          </p:spPr>
          <p:txBody>
            <a:bodyPr wrap="none" anchor="ctr"/>
            <a:lstStyle/>
            <a:p>
              <a:endParaRPr lang="fr-FR"/>
            </a:p>
          </p:txBody>
        </p:sp>
        <p:sp>
          <p:nvSpPr>
            <p:cNvPr id="87055" name="Oval 15"/>
            <p:cNvSpPr>
              <a:spLocks noChangeArrowheads="1"/>
            </p:cNvSpPr>
            <p:nvPr/>
          </p:nvSpPr>
          <p:spPr bwMode="auto">
            <a:xfrm>
              <a:off x="768" y="3072"/>
              <a:ext cx="48" cy="48"/>
            </a:xfrm>
            <a:prstGeom prst="ellipse">
              <a:avLst/>
            </a:prstGeom>
            <a:solidFill>
              <a:srgbClr val="6600FF"/>
            </a:solidFill>
            <a:ln w="9525">
              <a:noFill/>
              <a:round/>
              <a:headEnd/>
              <a:tailEnd/>
            </a:ln>
            <a:effectLst/>
          </p:spPr>
          <p:txBody>
            <a:bodyPr wrap="none" anchor="ctr"/>
            <a:lstStyle/>
            <a:p>
              <a:endParaRPr lang="fr-FR"/>
            </a:p>
          </p:txBody>
        </p:sp>
        <p:sp>
          <p:nvSpPr>
            <p:cNvPr id="87056" name="Oval 16"/>
            <p:cNvSpPr>
              <a:spLocks noChangeArrowheads="1"/>
            </p:cNvSpPr>
            <p:nvPr/>
          </p:nvSpPr>
          <p:spPr bwMode="auto">
            <a:xfrm>
              <a:off x="912" y="3168"/>
              <a:ext cx="48" cy="48"/>
            </a:xfrm>
            <a:prstGeom prst="ellipse">
              <a:avLst/>
            </a:prstGeom>
            <a:solidFill>
              <a:srgbClr val="6600FF"/>
            </a:solidFill>
            <a:ln w="9525">
              <a:noFill/>
              <a:round/>
              <a:headEnd/>
              <a:tailEnd/>
            </a:ln>
            <a:effectLst/>
          </p:spPr>
          <p:txBody>
            <a:bodyPr wrap="none" anchor="ctr"/>
            <a:lstStyle/>
            <a:p>
              <a:endParaRPr lang="fr-FR"/>
            </a:p>
          </p:txBody>
        </p:sp>
        <p:sp>
          <p:nvSpPr>
            <p:cNvPr id="87057" name="Oval 17"/>
            <p:cNvSpPr>
              <a:spLocks noChangeArrowheads="1"/>
            </p:cNvSpPr>
            <p:nvPr/>
          </p:nvSpPr>
          <p:spPr bwMode="auto">
            <a:xfrm>
              <a:off x="720" y="3168"/>
              <a:ext cx="48" cy="48"/>
            </a:xfrm>
            <a:prstGeom prst="ellipse">
              <a:avLst/>
            </a:prstGeom>
            <a:solidFill>
              <a:srgbClr val="6600FF"/>
            </a:solidFill>
            <a:ln w="9525">
              <a:noFill/>
              <a:round/>
              <a:headEnd/>
              <a:tailEnd/>
            </a:ln>
            <a:effectLst/>
          </p:spPr>
          <p:txBody>
            <a:bodyPr wrap="none" anchor="ctr"/>
            <a:lstStyle/>
            <a:p>
              <a:endParaRPr lang="fr-FR"/>
            </a:p>
          </p:txBody>
        </p:sp>
        <p:grpSp>
          <p:nvGrpSpPr>
            <p:cNvPr id="3" name="Group 18"/>
            <p:cNvGrpSpPr>
              <a:grpSpLocks/>
            </p:cNvGrpSpPr>
            <p:nvPr/>
          </p:nvGrpSpPr>
          <p:grpSpPr bwMode="auto">
            <a:xfrm rot="-5400000">
              <a:off x="1680" y="3408"/>
              <a:ext cx="240" cy="240"/>
              <a:chOff x="1008" y="3072"/>
              <a:chExt cx="240" cy="240"/>
            </a:xfrm>
          </p:grpSpPr>
          <p:sp>
            <p:nvSpPr>
              <p:cNvPr id="87059" name="Oval 19"/>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060" name="Oval 20"/>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061" name="Oval 21"/>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062" name="Oval 22"/>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063" name="Oval 23"/>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4" name="Group 24"/>
            <p:cNvGrpSpPr>
              <a:grpSpLocks/>
            </p:cNvGrpSpPr>
            <p:nvPr/>
          </p:nvGrpSpPr>
          <p:grpSpPr bwMode="auto">
            <a:xfrm rot="5400000">
              <a:off x="1200" y="2976"/>
              <a:ext cx="240" cy="240"/>
              <a:chOff x="1008" y="3072"/>
              <a:chExt cx="240" cy="240"/>
            </a:xfrm>
          </p:grpSpPr>
          <p:sp>
            <p:nvSpPr>
              <p:cNvPr id="87065" name="Oval 25"/>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066" name="Oval 26"/>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067" name="Oval 27"/>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068" name="Oval 28"/>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069" name="Oval 29"/>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5" name="Group 30"/>
            <p:cNvGrpSpPr>
              <a:grpSpLocks/>
            </p:cNvGrpSpPr>
            <p:nvPr/>
          </p:nvGrpSpPr>
          <p:grpSpPr bwMode="auto">
            <a:xfrm rot="5400000">
              <a:off x="864" y="2976"/>
              <a:ext cx="240" cy="240"/>
              <a:chOff x="1008" y="3072"/>
              <a:chExt cx="240" cy="240"/>
            </a:xfrm>
          </p:grpSpPr>
          <p:sp>
            <p:nvSpPr>
              <p:cNvPr id="87071" name="Oval 31"/>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072" name="Oval 32"/>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073" name="Oval 33"/>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074" name="Oval 34"/>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075" name="Oval 35"/>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6" name="Group 36"/>
            <p:cNvGrpSpPr>
              <a:grpSpLocks/>
            </p:cNvGrpSpPr>
            <p:nvPr/>
          </p:nvGrpSpPr>
          <p:grpSpPr bwMode="auto">
            <a:xfrm rot="-5400000">
              <a:off x="1440" y="3312"/>
              <a:ext cx="240" cy="240"/>
              <a:chOff x="1008" y="3072"/>
              <a:chExt cx="240" cy="240"/>
            </a:xfrm>
          </p:grpSpPr>
          <p:sp>
            <p:nvSpPr>
              <p:cNvPr id="87077" name="Oval 37"/>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078" name="Oval 38"/>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079" name="Oval 39"/>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080" name="Oval 40"/>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081" name="Oval 41"/>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7082" name="Oval 42"/>
            <p:cNvSpPr>
              <a:spLocks noChangeArrowheads="1"/>
            </p:cNvSpPr>
            <p:nvPr/>
          </p:nvSpPr>
          <p:spPr bwMode="auto">
            <a:xfrm>
              <a:off x="1008" y="3312"/>
              <a:ext cx="48" cy="48"/>
            </a:xfrm>
            <a:prstGeom prst="ellipse">
              <a:avLst/>
            </a:prstGeom>
            <a:solidFill>
              <a:srgbClr val="6600FF"/>
            </a:solidFill>
            <a:ln w="9525">
              <a:noFill/>
              <a:round/>
              <a:headEnd/>
              <a:tailEnd/>
            </a:ln>
            <a:effectLst/>
          </p:spPr>
          <p:txBody>
            <a:bodyPr wrap="none" anchor="ctr"/>
            <a:lstStyle/>
            <a:p>
              <a:endParaRPr lang="fr-FR"/>
            </a:p>
          </p:txBody>
        </p:sp>
        <p:sp>
          <p:nvSpPr>
            <p:cNvPr id="87083" name="Oval 43"/>
            <p:cNvSpPr>
              <a:spLocks noChangeArrowheads="1"/>
            </p:cNvSpPr>
            <p:nvPr/>
          </p:nvSpPr>
          <p:spPr bwMode="auto">
            <a:xfrm>
              <a:off x="912" y="3264"/>
              <a:ext cx="48" cy="48"/>
            </a:xfrm>
            <a:prstGeom prst="ellipse">
              <a:avLst/>
            </a:prstGeom>
            <a:solidFill>
              <a:srgbClr val="6600FF"/>
            </a:solidFill>
            <a:ln w="9525">
              <a:noFill/>
              <a:round/>
              <a:headEnd/>
              <a:tailEnd/>
            </a:ln>
            <a:effectLst/>
          </p:spPr>
          <p:txBody>
            <a:bodyPr wrap="none" anchor="ctr"/>
            <a:lstStyle/>
            <a:p>
              <a:endParaRPr lang="fr-FR"/>
            </a:p>
          </p:txBody>
        </p:sp>
        <p:grpSp>
          <p:nvGrpSpPr>
            <p:cNvPr id="7" name="Group 44"/>
            <p:cNvGrpSpPr>
              <a:grpSpLocks/>
            </p:cNvGrpSpPr>
            <p:nvPr/>
          </p:nvGrpSpPr>
          <p:grpSpPr bwMode="auto">
            <a:xfrm rot="5400000">
              <a:off x="1296" y="3072"/>
              <a:ext cx="240" cy="240"/>
              <a:chOff x="1008" y="3072"/>
              <a:chExt cx="240" cy="240"/>
            </a:xfrm>
          </p:grpSpPr>
          <p:sp>
            <p:nvSpPr>
              <p:cNvPr id="87085" name="Oval 45"/>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086" name="Oval 46"/>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087" name="Oval 47"/>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088" name="Oval 48"/>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089" name="Oval 49"/>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8" name="Group 50"/>
            <p:cNvGrpSpPr>
              <a:grpSpLocks/>
            </p:cNvGrpSpPr>
            <p:nvPr/>
          </p:nvGrpSpPr>
          <p:grpSpPr bwMode="auto">
            <a:xfrm rot="-5400000">
              <a:off x="1248" y="3216"/>
              <a:ext cx="240" cy="240"/>
              <a:chOff x="1008" y="3072"/>
              <a:chExt cx="240" cy="240"/>
            </a:xfrm>
          </p:grpSpPr>
          <p:sp>
            <p:nvSpPr>
              <p:cNvPr id="87091" name="Oval 51"/>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092" name="Oval 52"/>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093" name="Oval 53"/>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094" name="Oval 54"/>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095" name="Oval 55"/>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9" name="Group 56"/>
            <p:cNvGrpSpPr>
              <a:grpSpLocks/>
            </p:cNvGrpSpPr>
            <p:nvPr/>
          </p:nvGrpSpPr>
          <p:grpSpPr bwMode="auto">
            <a:xfrm rot="-5400000">
              <a:off x="1392" y="2784"/>
              <a:ext cx="240" cy="240"/>
              <a:chOff x="1008" y="3072"/>
              <a:chExt cx="240" cy="240"/>
            </a:xfrm>
          </p:grpSpPr>
          <p:sp>
            <p:nvSpPr>
              <p:cNvPr id="87097" name="Oval 57"/>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098" name="Oval 58"/>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099" name="Oval 59"/>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100" name="Oval 60"/>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101" name="Oval 61"/>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7102" name="Oval 62"/>
            <p:cNvSpPr>
              <a:spLocks noChangeArrowheads="1"/>
            </p:cNvSpPr>
            <p:nvPr/>
          </p:nvSpPr>
          <p:spPr bwMode="auto">
            <a:xfrm>
              <a:off x="1680" y="3360"/>
              <a:ext cx="48" cy="48"/>
            </a:xfrm>
            <a:prstGeom prst="ellipse">
              <a:avLst/>
            </a:prstGeom>
            <a:solidFill>
              <a:srgbClr val="6600FF"/>
            </a:solidFill>
            <a:ln w="9525">
              <a:noFill/>
              <a:round/>
              <a:headEnd/>
              <a:tailEnd/>
            </a:ln>
            <a:effectLst/>
          </p:spPr>
          <p:txBody>
            <a:bodyPr wrap="none" anchor="ctr"/>
            <a:lstStyle/>
            <a:p>
              <a:endParaRPr lang="fr-FR"/>
            </a:p>
          </p:txBody>
        </p:sp>
        <p:sp>
          <p:nvSpPr>
            <p:cNvPr id="87103" name="Oval 63"/>
            <p:cNvSpPr>
              <a:spLocks noChangeArrowheads="1"/>
            </p:cNvSpPr>
            <p:nvPr/>
          </p:nvSpPr>
          <p:spPr bwMode="auto">
            <a:xfrm>
              <a:off x="1728" y="3312"/>
              <a:ext cx="48" cy="48"/>
            </a:xfrm>
            <a:prstGeom prst="ellipse">
              <a:avLst/>
            </a:prstGeom>
            <a:solidFill>
              <a:srgbClr val="6600FF"/>
            </a:solidFill>
            <a:ln w="9525">
              <a:noFill/>
              <a:round/>
              <a:headEnd/>
              <a:tailEnd/>
            </a:ln>
            <a:effectLst/>
          </p:spPr>
          <p:txBody>
            <a:bodyPr wrap="none" anchor="ctr"/>
            <a:lstStyle/>
            <a:p>
              <a:endParaRPr lang="fr-FR"/>
            </a:p>
          </p:txBody>
        </p:sp>
        <p:sp>
          <p:nvSpPr>
            <p:cNvPr id="87104" name="Oval 64"/>
            <p:cNvSpPr>
              <a:spLocks noChangeArrowheads="1"/>
            </p:cNvSpPr>
            <p:nvPr/>
          </p:nvSpPr>
          <p:spPr bwMode="auto">
            <a:xfrm>
              <a:off x="1536" y="3168"/>
              <a:ext cx="48" cy="48"/>
            </a:xfrm>
            <a:prstGeom prst="ellipse">
              <a:avLst/>
            </a:prstGeom>
            <a:solidFill>
              <a:srgbClr val="6600FF"/>
            </a:solidFill>
            <a:ln w="9525">
              <a:noFill/>
              <a:round/>
              <a:headEnd/>
              <a:tailEnd/>
            </a:ln>
            <a:effectLst/>
          </p:spPr>
          <p:txBody>
            <a:bodyPr wrap="none" anchor="ctr"/>
            <a:lstStyle/>
            <a:p>
              <a:endParaRPr lang="fr-FR"/>
            </a:p>
          </p:txBody>
        </p:sp>
        <p:sp>
          <p:nvSpPr>
            <p:cNvPr id="87105" name="Oval 65"/>
            <p:cNvSpPr>
              <a:spLocks noChangeArrowheads="1"/>
            </p:cNvSpPr>
            <p:nvPr/>
          </p:nvSpPr>
          <p:spPr bwMode="auto">
            <a:xfrm>
              <a:off x="1632" y="3264"/>
              <a:ext cx="48" cy="48"/>
            </a:xfrm>
            <a:prstGeom prst="ellipse">
              <a:avLst/>
            </a:prstGeom>
            <a:solidFill>
              <a:srgbClr val="6600FF"/>
            </a:solidFill>
            <a:ln w="9525">
              <a:noFill/>
              <a:round/>
              <a:headEnd/>
              <a:tailEnd/>
            </a:ln>
            <a:effectLst/>
          </p:spPr>
          <p:txBody>
            <a:bodyPr wrap="none" anchor="ctr"/>
            <a:lstStyle/>
            <a:p>
              <a:endParaRPr lang="fr-FR"/>
            </a:p>
          </p:txBody>
        </p:sp>
        <p:grpSp>
          <p:nvGrpSpPr>
            <p:cNvPr id="10" name="Group 66"/>
            <p:cNvGrpSpPr>
              <a:grpSpLocks/>
            </p:cNvGrpSpPr>
            <p:nvPr/>
          </p:nvGrpSpPr>
          <p:grpSpPr bwMode="auto">
            <a:xfrm rot="-5400000">
              <a:off x="1008" y="3120"/>
              <a:ext cx="240" cy="240"/>
              <a:chOff x="1008" y="3072"/>
              <a:chExt cx="240" cy="240"/>
            </a:xfrm>
          </p:grpSpPr>
          <p:sp>
            <p:nvSpPr>
              <p:cNvPr id="87107" name="Oval 67"/>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108" name="Oval 68"/>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109" name="Oval 69"/>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110" name="Oval 70"/>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111" name="Oval 71"/>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7112" name="Oval 72"/>
            <p:cNvSpPr>
              <a:spLocks noChangeArrowheads="1"/>
            </p:cNvSpPr>
            <p:nvPr/>
          </p:nvSpPr>
          <p:spPr bwMode="auto">
            <a:xfrm>
              <a:off x="1632" y="3504"/>
              <a:ext cx="48" cy="48"/>
            </a:xfrm>
            <a:prstGeom prst="ellipse">
              <a:avLst/>
            </a:prstGeom>
            <a:solidFill>
              <a:srgbClr val="6600FF"/>
            </a:solidFill>
            <a:ln w="9525">
              <a:noFill/>
              <a:round/>
              <a:headEnd/>
              <a:tailEnd/>
            </a:ln>
            <a:effectLst/>
          </p:spPr>
          <p:txBody>
            <a:bodyPr wrap="none" anchor="ctr"/>
            <a:lstStyle/>
            <a:p>
              <a:endParaRPr lang="fr-FR"/>
            </a:p>
          </p:txBody>
        </p:sp>
        <p:sp>
          <p:nvSpPr>
            <p:cNvPr id="87113" name="Oval 73"/>
            <p:cNvSpPr>
              <a:spLocks noChangeArrowheads="1"/>
            </p:cNvSpPr>
            <p:nvPr/>
          </p:nvSpPr>
          <p:spPr bwMode="auto">
            <a:xfrm>
              <a:off x="1584" y="3600"/>
              <a:ext cx="48" cy="48"/>
            </a:xfrm>
            <a:prstGeom prst="ellipse">
              <a:avLst/>
            </a:prstGeom>
            <a:solidFill>
              <a:srgbClr val="6600FF"/>
            </a:solidFill>
            <a:ln w="9525">
              <a:noFill/>
              <a:round/>
              <a:headEnd/>
              <a:tailEnd/>
            </a:ln>
            <a:effectLst/>
          </p:spPr>
          <p:txBody>
            <a:bodyPr wrap="none" anchor="ctr"/>
            <a:lstStyle/>
            <a:p>
              <a:endParaRPr lang="fr-FR"/>
            </a:p>
          </p:txBody>
        </p:sp>
        <p:sp>
          <p:nvSpPr>
            <p:cNvPr id="87114" name="Oval 74"/>
            <p:cNvSpPr>
              <a:spLocks noChangeArrowheads="1"/>
            </p:cNvSpPr>
            <p:nvPr/>
          </p:nvSpPr>
          <p:spPr bwMode="auto">
            <a:xfrm>
              <a:off x="1920" y="3600"/>
              <a:ext cx="48" cy="48"/>
            </a:xfrm>
            <a:prstGeom prst="ellipse">
              <a:avLst/>
            </a:prstGeom>
            <a:solidFill>
              <a:srgbClr val="6600FF"/>
            </a:solidFill>
            <a:ln w="9525">
              <a:noFill/>
              <a:round/>
              <a:headEnd/>
              <a:tailEnd/>
            </a:ln>
            <a:effectLst/>
          </p:spPr>
          <p:txBody>
            <a:bodyPr wrap="none" anchor="ctr"/>
            <a:lstStyle/>
            <a:p>
              <a:endParaRPr lang="fr-FR"/>
            </a:p>
          </p:txBody>
        </p:sp>
        <p:sp>
          <p:nvSpPr>
            <p:cNvPr id="87115" name="Oval 75"/>
            <p:cNvSpPr>
              <a:spLocks noChangeArrowheads="1"/>
            </p:cNvSpPr>
            <p:nvPr/>
          </p:nvSpPr>
          <p:spPr bwMode="auto">
            <a:xfrm>
              <a:off x="1872" y="3696"/>
              <a:ext cx="48" cy="48"/>
            </a:xfrm>
            <a:prstGeom prst="ellipse">
              <a:avLst/>
            </a:prstGeom>
            <a:solidFill>
              <a:srgbClr val="6600FF"/>
            </a:solidFill>
            <a:ln w="9525">
              <a:noFill/>
              <a:round/>
              <a:headEnd/>
              <a:tailEnd/>
            </a:ln>
            <a:effectLst/>
          </p:spPr>
          <p:txBody>
            <a:bodyPr wrap="none" anchor="ctr"/>
            <a:lstStyle/>
            <a:p>
              <a:endParaRPr lang="fr-FR"/>
            </a:p>
          </p:txBody>
        </p:sp>
        <p:sp>
          <p:nvSpPr>
            <p:cNvPr id="87116" name="Oval 76"/>
            <p:cNvSpPr>
              <a:spLocks noChangeArrowheads="1"/>
            </p:cNvSpPr>
            <p:nvPr/>
          </p:nvSpPr>
          <p:spPr bwMode="auto">
            <a:xfrm>
              <a:off x="1680" y="3648"/>
              <a:ext cx="48" cy="48"/>
            </a:xfrm>
            <a:prstGeom prst="ellipse">
              <a:avLst/>
            </a:prstGeom>
            <a:solidFill>
              <a:srgbClr val="6600FF"/>
            </a:solidFill>
            <a:ln w="9525">
              <a:noFill/>
              <a:round/>
              <a:headEnd/>
              <a:tailEnd/>
            </a:ln>
            <a:effectLst/>
          </p:spPr>
          <p:txBody>
            <a:bodyPr wrap="none" anchor="ctr"/>
            <a:lstStyle/>
            <a:p>
              <a:endParaRPr lang="fr-FR"/>
            </a:p>
          </p:txBody>
        </p:sp>
        <p:sp>
          <p:nvSpPr>
            <p:cNvPr id="87117" name="Oval 77"/>
            <p:cNvSpPr>
              <a:spLocks noChangeArrowheads="1"/>
            </p:cNvSpPr>
            <p:nvPr/>
          </p:nvSpPr>
          <p:spPr bwMode="auto">
            <a:xfrm>
              <a:off x="1872" y="3408"/>
              <a:ext cx="48" cy="48"/>
            </a:xfrm>
            <a:prstGeom prst="ellipse">
              <a:avLst/>
            </a:prstGeom>
            <a:solidFill>
              <a:srgbClr val="6600FF"/>
            </a:solidFill>
            <a:ln w="9525">
              <a:noFill/>
              <a:round/>
              <a:headEnd/>
              <a:tailEnd/>
            </a:ln>
            <a:effectLst/>
          </p:spPr>
          <p:txBody>
            <a:bodyPr wrap="none" anchor="ctr"/>
            <a:lstStyle/>
            <a:p>
              <a:endParaRPr lang="fr-FR"/>
            </a:p>
          </p:txBody>
        </p:sp>
        <p:grpSp>
          <p:nvGrpSpPr>
            <p:cNvPr id="11" name="Group 78"/>
            <p:cNvGrpSpPr>
              <a:grpSpLocks/>
            </p:cNvGrpSpPr>
            <p:nvPr/>
          </p:nvGrpSpPr>
          <p:grpSpPr bwMode="auto">
            <a:xfrm rot="-5400000">
              <a:off x="2064" y="3504"/>
              <a:ext cx="240" cy="240"/>
              <a:chOff x="1008" y="3072"/>
              <a:chExt cx="240" cy="240"/>
            </a:xfrm>
          </p:grpSpPr>
          <p:sp>
            <p:nvSpPr>
              <p:cNvPr id="87119" name="Oval 79"/>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120" name="Oval 80"/>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121" name="Oval 81"/>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122" name="Oval 82"/>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123" name="Oval 83"/>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7124" name="Oval 84"/>
            <p:cNvSpPr>
              <a:spLocks noChangeArrowheads="1"/>
            </p:cNvSpPr>
            <p:nvPr/>
          </p:nvSpPr>
          <p:spPr bwMode="auto">
            <a:xfrm>
              <a:off x="2064" y="3456"/>
              <a:ext cx="48" cy="48"/>
            </a:xfrm>
            <a:prstGeom prst="ellipse">
              <a:avLst/>
            </a:prstGeom>
            <a:solidFill>
              <a:srgbClr val="6600FF"/>
            </a:solidFill>
            <a:ln w="9525">
              <a:noFill/>
              <a:round/>
              <a:headEnd/>
              <a:tailEnd/>
            </a:ln>
            <a:effectLst/>
          </p:spPr>
          <p:txBody>
            <a:bodyPr wrap="none" anchor="ctr"/>
            <a:lstStyle/>
            <a:p>
              <a:endParaRPr lang="fr-FR"/>
            </a:p>
          </p:txBody>
        </p:sp>
        <p:sp>
          <p:nvSpPr>
            <p:cNvPr id="87125" name="Oval 85"/>
            <p:cNvSpPr>
              <a:spLocks noChangeArrowheads="1"/>
            </p:cNvSpPr>
            <p:nvPr/>
          </p:nvSpPr>
          <p:spPr bwMode="auto">
            <a:xfrm>
              <a:off x="2112" y="3408"/>
              <a:ext cx="48" cy="48"/>
            </a:xfrm>
            <a:prstGeom prst="ellipse">
              <a:avLst/>
            </a:prstGeom>
            <a:solidFill>
              <a:srgbClr val="6600FF"/>
            </a:solidFill>
            <a:ln w="9525">
              <a:noFill/>
              <a:round/>
              <a:headEnd/>
              <a:tailEnd/>
            </a:ln>
            <a:effectLst/>
          </p:spPr>
          <p:txBody>
            <a:bodyPr wrap="none" anchor="ctr"/>
            <a:lstStyle/>
            <a:p>
              <a:endParaRPr lang="fr-FR"/>
            </a:p>
          </p:txBody>
        </p:sp>
        <p:sp>
          <p:nvSpPr>
            <p:cNvPr id="87126" name="Oval 86"/>
            <p:cNvSpPr>
              <a:spLocks noChangeArrowheads="1"/>
            </p:cNvSpPr>
            <p:nvPr/>
          </p:nvSpPr>
          <p:spPr bwMode="auto">
            <a:xfrm>
              <a:off x="2016" y="3408"/>
              <a:ext cx="48" cy="48"/>
            </a:xfrm>
            <a:prstGeom prst="ellipse">
              <a:avLst/>
            </a:prstGeom>
            <a:solidFill>
              <a:srgbClr val="6600FF"/>
            </a:solidFill>
            <a:ln w="9525">
              <a:noFill/>
              <a:round/>
              <a:headEnd/>
              <a:tailEnd/>
            </a:ln>
            <a:effectLst/>
          </p:spPr>
          <p:txBody>
            <a:bodyPr wrap="none" anchor="ctr"/>
            <a:lstStyle/>
            <a:p>
              <a:endParaRPr lang="fr-FR"/>
            </a:p>
          </p:txBody>
        </p:sp>
        <p:sp>
          <p:nvSpPr>
            <p:cNvPr id="87127" name="Oval 87"/>
            <p:cNvSpPr>
              <a:spLocks noChangeArrowheads="1"/>
            </p:cNvSpPr>
            <p:nvPr/>
          </p:nvSpPr>
          <p:spPr bwMode="auto">
            <a:xfrm>
              <a:off x="2016" y="3600"/>
              <a:ext cx="48" cy="48"/>
            </a:xfrm>
            <a:prstGeom prst="ellipse">
              <a:avLst/>
            </a:prstGeom>
            <a:solidFill>
              <a:srgbClr val="6600FF"/>
            </a:solidFill>
            <a:ln w="9525">
              <a:noFill/>
              <a:round/>
              <a:headEnd/>
              <a:tailEnd/>
            </a:ln>
            <a:effectLst/>
          </p:spPr>
          <p:txBody>
            <a:bodyPr wrap="none" anchor="ctr"/>
            <a:lstStyle/>
            <a:p>
              <a:endParaRPr lang="fr-FR"/>
            </a:p>
          </p:txBody>
        </p:sp>
        <p:sp>
          <p:nvSpPr>
            <p:cNvPr id="87128" name="Oval 88"/>
            <p:cNvSpPr>
              <a:spLocks noChangeArrowheads="1"/>
            </p:cNvSpPr>
            <p:nvPr/>
          </p:nvSpPr>
          <p:spPr bwMode="auto">
            <a:xfrm>
              <a:off x="1968" y="3696"/>
              <a:ext cx="48" cy="48"/>
            </a:xfrm>
            <a:prstGeom prst="ellipse">
              <a:avLst/>
            </a:prstGeom>
            <a:solidFill>
              <a:srgbClr val="6600FF"/>
            </a:solidFill>
            <a:ln w="9525">
              <a:noFill/>
              <a:round/>
              <a:headEnd/>
              <a:tailEnd/>
            </a:ln>
            <a:effectLst/>
          </p:spPr>
          <p:txBody>
            <a:bodyPr wrap="none" anchor="ctr"/>
            <a:lstStyle/>
            <a:p>
              <a:endParaRPr lang="fr-FR"/>
            </a:p>
          </p:txBody>
        </p:sp>
        <p:sp>
          <p:nvSpPr>
            <p:cNvPr id="87129" name="Oval 89"/>
            <p:cNvSpPr>
              <a:spLocks noChangeArrowheads="1"/>
            </p:cNvSpPr>
            <p:nvPr/>
          </p:nvSpPr>
          <p:spPr bwMode="auto">
            <a:xfrm>
              <a:off x="2304" y="3696"/>
              <a:ext cx="48" cy="48"/>
            </a:xfrm>
            <a:prstGeom prst="ellipse">
              <a:avLst/>
            </a:prstGeom>
            <a:solidFill>
              <a:srgbClr val="6600FF"/>
            </a:solidFill>
            <a:ln w="9525">
              <a:noFill/>
              <a:round/>
              <a:headEnd/>
              <a:tailEnd/>
            </a:ln>
            <a:effectLst/>
          </p:spPr>
          <p:txBody>
            <a:bodyPr wrap="none" anchor="ctr"/>
            <a:lstStyle/>
            <a:p>
              <a:endParaRPr lang="fr-FR"/>
            </a:p>
          </p:txBody>
        </p:sp>
        <p:sp>
          <p:nvSpPr>
            <p:cNvPr id="87130" name="Oval 90"/>
            <p:cNvSpPr>
              <a:spLocks noChangeArrowheads="1"/>
            </p:cNvSpPr>
            <p:nvPr/>
          </p:nvSpPr>
          <p:spPr bwMode="auto">
            <a:xfrm>
              <a:off x="1968" y="3504"/>
              <a:ext cx="48" cy="48"/>
            </a:xfrm>
            <a:prstGeom prst="ellipse">
              <a:avLst/>
            </a:prstGeom>
            <a:solidFill>
              <a:srgbClr val="6600FF"/>
            </a:solidFill>
            <a:ln w="9525">
              <a:noFill/>
              <a:round/>
              <a:headEnd/>
              <a:tailEnd/>
            </a:ln>
            <a:effectLst/>
          </p:spPr>
          <p:txBody>
            <a:bodyPr wrap="none" anchor="ctr"/>
            <a:lstStyle/>
            <a:p>
              <a:endParaRPr lang="fr-FR"/>
            </a:p>
          </p:txBody>
        </p:sp>
        <p:sp>
          <p:nvSpPr>
            <p:cNvPr id="87131" name="Oval 91"/>
            <p:cNvSpPr>
              <a:spLocks noChangeArrowheads="1"/>
            </p:cNvSpPr>
            <p:nvPr/>
          </p:nvSpPr>
          <p:spPr bwMode="auto">
            <a:xfrm>
              <a:off x="2064" y="3744"/>
              <a:ext cx="48" cy="48"/>
            </a:xfrm>
            <a:prstGeom prst="ellipse">
              <a:avLst/>
            </a:prstGeom>
            <a:solidFill>
              <a:srgbClr val="6600FF"/>
            </a:solidFill>
            <a:ln w="9525">
              <a:noFill/>
              <a:round/>
              <a:headEnd/>
              <a:tailEnd/>
            </a:ln>
            <a:effectLst/>
          </p:spPr>
          <p:txBody>
            <a:bodyPr wrap="none" anchor="ctr"/>
            <a:lstStyle/>
            <a:p>
              <a:endParaRPr lang="fr-FR"/>
            </a:p>
          </p:txBody>
        </p:sp>
        <p:sp>
          <p:nvSpPr>
            <p:cNvPr id="87132" name="Oval 92"/>
            <p:cNvSpPr>
              <a:spLocks noChangeArrowheads="1"/>
            </p:cNvSpPr>
            <p:nvPr/>
          </p:nvSpPr>
          <p:spPr bwMode="auto">
            <a:xfrm>
              <a:off x="2256" y="3504"/>
              <a:ext cx="48" cy="48"/>
            </a:xfrm>
            <a:prstGeom prst="ellipse">
              <a:avLst/>
            </a:prstGeom>
            <a:solidFill>
              <a:srgbClr val="6600FF"/>
            </a:solidFill>
            <a:ln w="9525">
              <a:noFill/>
              <a:round/>
              <a:headEnd/>
              <a:tailEnd/>
            </a:ln>
            <a:effectLst/>
          </p:spPr>
          <p:txBody>
            <a:bodyPr wrap="none" anchor="ctr"/>
            <a:lstStyle/>
            <a:p>
              <a:endParaRPr lang="fr-FR"/>
            </a:p>
          </p:txBody>
        </p:sp>
        <p:sp>
          <p:nvSpPr>
            <p:cNvPr id="87133" name="Oval 93"/>
            <p:cNvSpPr>
              <a:spLocks noChangeArrowheads="1"/>
            </p:cNvSpPr>
            <p:nvPr/>
          </p:nvSpPr>
          <p:spPr bwMode="auto">
            <a:xfrm>
              <a:off x="1632" y="2784"/>
              <a:ext cx="48" cy="48"/>
            </a:xfrm>
            <a:prstGeom prst="ellipse">
              <a:avLst/>
            </a:prstGeom>
            <a:solidFill>
              <a:srgbClr val="6600FF"/>
            </a:solidFill>
            <a:ln w="9525">
              <a:noFill/>
              <a:round/>
              <a:headEnd/>
              <a:tailEnd/>
            </a:ln>
            <a:effectLst/>
          </p:spPr>
          <p:txBody>
            <a:bodyPr wrap="none" anchor="ctr"/>
            <a:lstStyle/>
            <a:p>
              <a:endParaRPr lang="fr-FR"/>
            </a:p>
          </p:txBody>
        </p:sp>
        <p:sp>
          <p:nvSpPr>
            <p:cNvPr id="87134" name="Oval 94"/>
            <p:cNvSpPr>
              <a:spLocks noChangeArrowheads="1"/>
            </p:cNvSpPr>
            <p:nvPr/>
          </p:nvSpPr>
          <p:spPr bwMode="auto">
            <a:xfrm>
              <a:off x="1728" y="2688"/>
              <a:ext cx="48" cy="48"/>
            </a:xfrm>
            <a:prstGeom prst="ellipse">
              <a:avLst/>
            </a:prstGeom>
            <a:solidFill>
              <a:srgbClr val="6600FF"/>
            </a:solidFill>
            <a:ln w="9525">
              <a:noFill/>
              <a:round/>
              <a:headEnd/>
              <a:tailEnd/>
            </a:ln>
            <a:effectLst/>
          </p:spPr>
          <p:txBody>
            <a:bodyPr wrap="none" anchor="ctr"/>
            <a:lstStyle/>
            <a:p>
              <a:endParaRPr lang="fr-FR"/>
            </a:p>
          </p:txBody>
        </p:sp>
        <p:sp>
          <p:nvSpPr>
            <p:cNvPr id="87135" name="Oval 95"/>
            <p:cNvSpPr>
              <a:spLocks noChangeArrowheads="1"/>
            </p:cNvSpPr>
            <p:nvPr/>
          </p:nvSpPr>
          <p:spPr bwMode="auto">
            <a:xfrm>
              <a:off x="1824" y="2592"/>
              <a:ext cx="48" cy="48"/>
            </a:xfrm>
            <a:prstGeom prst="ellipse">
              <a:avLst/>
            </a:prstGeom>
            <a:solidFill>
              <a:srgbClr val="6600FF"/>
            </a:solidFill>
            <a:ln w="9525">
              <a:noFill/>
              <a:round/>
              <a:headEnd/>
              <a:tailEnd/>
            </a:ln>
            <a:effectLst/>
          </p:spPr>
          <p:txBody>
            <a:bodyPr wrap="none" anchor="ctr"/>
            <a:lstStyle/>
            <a:p>
              <a:endParaRPr lang="fr-FR"/>
            </a:p>
          </p:txBody>
        </p:sp>
        <p:sp>
          <p:nvSpPr>
            <p:cNvPr id="87136" name="Oval 96"/>
            <p:cNvSpPr>
              <a:spLocks noChangeArrowheads="1"/>
            </p:cNvSpPr>
            <p:nvPr/>
          </p:nvSpPr>
          <p:spPr bwMode="auto">
            <a:xfrm>
              <a:off x="1872" y="2640"/>
              <a:ext cx="48" cy="48"/>
            </a:xfrm>
            <a:prstGeom prst="ellipse">
              <a:avLst/>
            </a:prstGeom>
            <a:solidFill>
              <a:srgbClr val="6600FF"/>
            </a:solidFill>
            <a:ln w="9525">
              <a:noFill/>
              <a:round/>
              <a:headEnd/>
              <a:tailEnd/>
            </a:ln>
            <a:effectLst/>
          </p:spPr>
          <p:txBody>
            <a:bodyPr wrap="none" anchor="ctr"/>
            <a:lstStyle/>
            <a:p>
              <a:endParaRPr lang="fr-FR"/>
            </a:p>
          </p:txBody>
        </p:sp>
        <p:sp>
          <p:nvSpPr>
            <p:cNvPr id="87137" name="Oval 97"/>
            <p:cNvSpPr>
              <a:spLocks noChangeArrowheads="1"/>
            </p:cNvSpPr>
            <p:nvPr/>
          </p:nvSpPr>
          <p:spPr bwMode="auto">
            <a:xfrm>
              <a:off x="1968" y="2592"/>
              <a:ext cx="48" cy="48"/>
            </a:xfrm>
            <a:prstGeom prst="ellipse">
              <a:avLst/>
            </a:prstGeom>
            <a:solidFill>
              <a:srgbClr val="6600FF"/>
            </a:solidFill>
            <a:ln w="9525">
              <a:noFill/>
              <a:round/>
              <a:headEnd/>
              <a:tailEnd/>
            </a:ln>
            <a:effectLst/>
          </p:spPr>
          <p:txBody>
            <a:bodyPr wrap="none" anchor="ctr"/>
            <a:lstStyle/>
            <a:p>
              <a:endParaRPr lang="fr-FR"/>
            </a:p>
          </p:txBody>
        </p:sp>
        <p:sp>
          <p:nvSpPr>
            <p:cNvPr id="87138" name="Oval 98"/>
            <p:cNvSpPr>
              <a:spLocks noChangeArrowheads="1"/>
            </p:cNvSpPr>
            <p:nvPr/>
          </p:nvSpPr>
          <p:spPr bwMode="auto">
            <a:xfrm>
              <a:off x="2064" y="2592"/>
              <a:ext cx="48" cy="48"/>
            </a:xfrm>
            <a:prstGeom prst="ellipse">
              <a:avLst/>
            </a:prstGeom>
            <a:solidFill>
              <a:srgbClr val="6600FF"/>
            </a:solidFill>
            <a:ln w="9525">
              <a:noFill/>
              <a:round/>
              <a:headEnd/>
              <a:tailEnd/>
            </a:ln>
            <a:effectLst/>
          </p:spPr>
          <p:txBody>
            <a:bodyPr wrap="none" anchor="ctr"/>
            <a:lstStyle/>
            <a:p>
              <a:endParaRPr lang="fr-FR"/>
            </a:p>
          </p:txBody>
        </p:sp>
        <p:sp>
          <p:nvSpPr>
            <p:cNvPr id="87139" name="Oval 99"/>
            <p:cNvSpPr>
              <a:spLocks noChangeArrowheads="1"/>
            </p:cNvSpPr>
            <p:nvPr/>
          </p:nvSpPr>
          <p:spPr bwMode="auto">
            <a:xfrm>
              <a:off x="2160" y="2544"/>
              <a:ext cx="48" cy="48"/>
            </a:xfrm>
            <a:prstGeom prst="ellipse">
              <a:avLst/>
            </a:prstGeom>
            <a:solidFill>
              <a:srgbClr val="6600FF"/>
            </a:solidFill>
            <a:ln w="9525">
              <a:noFill/>
              <a:round/>
              <a:headEnd/>
              <a:tailEnd/>
            </a:ln>
            <a:effectLst/>
          </p:spPr>
          <p:txBody>
            <a:bodyPr wrap="none" anchor="ctr"/>
            <a:lstStyle/>
            <a:p>
              <a:endParaRPr lang="fr-FR"/>
            </a:p>
          </p:txBody>
        </p:sp>
        <p:sp>
          <p:nvSpPr>
            <p:cNvPr id="87140" name="Oval 100"/>
            <p:cNvSpPr>
              <a:spLocks noChangeArrowheads="1"/>
            </p:cNvSpPr>
            <p:nvPr/>
          </p:nvSpPr>
          <p:spPr bwMode="auto">
            <a:xfrm>
              <a:off x="2208" y="2592"/>
              <a:ext cx="48" cy="48"/>
            </a:xfrm>
            <a:prstGeom prst="ellipse">
              <a:avLst/>
            </a:prstGeom>
            <a:solidFill>
              <a:srgbClr val="6600FF"/>
            </a:solidFill>
            <a:ln w="9525">
              <a:noFill/>
              <a:round/>
              <a:headEnd/>
              <a:tailEnd/>
            </a:ln>
            <a:effectLst/>
          </p:spPr>
          <p:txBody>
            <a:bodyPr wrap="none" anchor="ctr"/>
            <a:lstStyle/>
            <a:p>
              <a:endParaRPr lang="fr-FR"/>
            </a:p>
          </p:txBody>
        </p:sp>
        <p:sp>
          <p:nvSpPr>
            <p:cNvPr id="87141" name="Oval 101"/>
            <p:cNvSpPr>
              <a:spLocks noChangeArrowheads="1"/>
            </p:cNvSpPr>
            <p:nvPr/>
          </p:nvSpPr>
          <p:spPr bwMode="auto">
            <a:xfrm>
              <a:off x="2304" y="2592"/>
              <a:ext cx="48" cy="48"/>
            </a:xfrm>
            <a:prstGeom prst="ellipse">
              <a:avLst/>
            </a:prstGeom>
            <a:solidFill>
              <a:srgbClr val="6600FF"/>
            </a:solidFill>
            <a:ln w="9525">
              <a:noFill/>
              <a:round/>
              <a:headEnd/>
              <a:tailEnd/>
            </a:ln>
            <a:effectLst/>
          </p:spPr>
          <p:txBody>
            <a:bodyPr wrap="none" anchor="ctr"/>
            <a:lstStyle/>
            <a:p>
              <a:endParaRPr lang="fr-FR"/>
            </a:p>
          </p:txBody>
        </p:sp>
        <p:sp>
          <p:nvSpPr>
            <p:cNvPr id="87142" name="Oval 102"/>
            <p:cNvSpPr>
              <a:spLocks noChangeArrowheads="1"/>
            </p:cNvSpPr>
            <p:nvPr/>
          </p:nvSpPr>
          <p:spPr bwMode="auto">
            <a:xfrm>
              <a:off x="2352" y="2640"/>
              <a:ext cx="48" cy="48"/>
            </a:xfrm>
            <a:prstGeom prst="ellipse">
              <a:avLst/>
            </a:prstGeom>
            <a:solidFill>
              <a:srgbClr val="6600FF"/>
            </a:solidFill>
            <a:ln w="9525">
              <a:noFill/>
              <a:round/>
              <a:headEnd/>
              <a:tailEnd/>
            </a:ln>
            <a:effectLst/>
          </p:spPr>
          <p:txBody>
            <a:bodyPr wrap="none" anchor="ctr"/>
            <a:lstStyle/>
            <a:p>
              <a:endParaRPr lang="fr-FR"/>
            </a:p>
          </p:txBody>
        </p:sp>
        <p:sp>
          <p:nvSpPr>
            <p:cNvPr id="87143" name="Oval 103"/>
            <p:cNvSpPr>
              <a:spLocks noChangeArrowheads="1"/>
            </p:cNvSpPr>
            <p:nvPr/>
          </p:nvSpPr>
          <p:spPr bwMode="auto">
            <a:xfrm>
              <a:off x="2400" y="2688"/>
              <a:ext cx="48" cy="48"/>
            </a:xfrm>
            <a:prstGeom prst="ellipse">
              <a:avLst/>
            </a:prstGeom>
            <a:solidFill>
              <a:srgbClr val="6600FF"/>
            </a:solidFill>
            <a:ln w="9525">
              <a:noFill/>
              <a:round/>
              <a:headEnd/>
              <a:tailEnd/>
            </a:ln>
            <a:effectLst/>
          </p:spPr>
          <p:txBody>
            <a:bodyPr wrap="none" anchor="ctr"/>
            <a:lstStyle/>
            <a:p>
              <a:endParaRPr lang="fr-FR"/>
            </a:p>
          </p:txBody>
        </p:sp>
        <p:sp>
          <p:nvSpPr>
            <p:cNvPr id="87144" name="Oval 104"/>
            <p:cNvSpPr>
              <a:spLocks noChangeArrowheads="1"/>
            </p:cNvSpPr>
            <p:nvPr/>
          </p:nvSpPr>
          <p:spPr bwMode="auto">
            <a:xfrm>
              <a:off x="2496" y="2688"/>
              <a:ext cx="48" cy="48"/>
            </a:xfrm>
            <a:prstGeom prst="ellipse">
              <a:avLst/>
            </a:prstGeom>
            <a:solidFill>
              <a:srgbClr val="6600FF"/>
            </a:solidFill>
            <a:ln w="9525">
              <a:noFill/>
              <a:round/>
              <a:headEnd/>
              <a:tailEnd/>
            </a:ln>
            <a:effectLst/>
          </p:spPr>
          <p:txBody>
            <a:bodyPr wrap="none" anchor="ctr"/>
            <a:lstStyle/>
            <a:p>
              <a:endParaRPr lang="fr-FR"/>
            </a:p>
          </p:txBody>
        </p:sp>
        <p:sp>
          <p:nvSpPr>
            <p:cNvPr id="87145" name="Oval 105"/>
            <p:cNvSpPr>
              <a:spLocks noChangeArrowheads="1"/>
            </p:cNvSpPr>
            <p:nvPr/>
          </p:nvSpPr>
          <p:spPr bwMode="auto">
            <a:xfrm>
              <a:off x="2592" y="2880"/>
              <a:ext cx="48" cy="48"/>
            </a:xfrm>
            <a:prstGeom prst="ellipse">
              <a:avLst/>
            </a:prstGeom>
            <a:solidFill>
              <a:srgbClr val="6600FF"/>
            </a:solidFill>
            <a:ln w="9525">
              <a:noFill/>
              <a:round/>
              <a:headEnd/>
              <a:tailEnd/>
            </a:ln>
            <a:effectLst/>
          </p:spPr>
          <p:txBody>
            <a:bodyPr wrap="none" anchor="ctr"/>
            <a:lstStyle/>
            <a:p>
              <a:endParaRPr lang="fr-FR"/>
            </a:p>
          </p:txBody>
        </p:sp>
        <p:sp>
          <p:nvSpPr>
            <p:cNvPr id="87146" name="Oval 106"/>
            <p:cNvSpPr>
              <a:spLocks noChangeArrowheads="1"/>
            </p:cNvSpPr>
            <p:nvPr/>
          </p:nvSpPr>
          <p:spPr bwMode="auto">
            <a:xfrm>
              <a:off x="2640" y="2784"/>
              <a:ext cx="48" cy="48"/>
            </a:xfrm>
            <a:prstGeom prst="ellipse">
              <a:avLst/>
            </a:prstGeom>
            <a:solidFill>
              <a:srgbClr val="6600FF"/>
            </a:solidFill>
            <a:ln w="9525">
              <a:noFill/>
              <a:round/>
              <a:headEnd/>
              <a:tailEnd/>
            </a:ln>
            <a:effectLst/>
          </p:spPr>
          <p:txBody>
            <a:bodyPr wrap="none" anchor="ctr"/>
            <a:lstStyle/>
            <a:p>
              <a:endParaRPr lang="fr-FR"/>
            </a:p>
          </p:txBody>
        </p:sp>
        <p:sp>
          <p:nvSpPr>
            <p:cNvPr id="87147" name="Oval 107"/>
            <p:cNvSpPr>
              <a:spLocks noChangeArrowheads="1"/>
            </p:cNvSpPr>
            <p:nvPr/>
          </p:nvSpPr>
          <p:spPr bwMode="auto">
            <a:xfrm>
              <a:off x="2688" y="2880"/>
              <a:ext cx="48" cy="48"/>
            </a:xfrm>
            <a:prstGeom prst="ellipse">
              <a:avLst/>
            </a:prstGeom>
            <a:solidFill>
              <a:srgbClr val="6600FF"/>
            </a:solidFill>
            <a:ln w="9525">
              <a:noFill/>
              <a:round/>
              <a:headEnd/>
              <a:tailEnd/>
            </a:ln>
            <a:effectLst/>
          </p:spPr>
          <p:txBody>
            <a:bodyPr wrap="none" anchor="ctr"/>
            <a:lstStyle/>
            <a:p>
              <a:endParaRPr lang="fr-FR"/>
            </a:p>
          </p:txBody>
        </p:sp>
        <p:sp>
          <p:nvSpPr>
            <p:cNvPr id="87148" name="Oval 108"/>
            <p:cNvSpPr>
              <a:spLocks noChangeArrowheads="1"/>
            </p:cNvSpPr>
            <p:nvPr/>
          </p:nvSpPr>
          <p:spPr bwMode="auto">
            <a:xfrm>
              <a:off x="1680" y="2832"/>
              <a:ext cx="48" cy="48"/>
            </a:xfrm>
            <a:prstGeom prst="ellipse">
              <a:avLst/>
            </a:prstGeom>
            <a:solidFill>
              <a:srgbClr val="6600FF"/>
            </a:solidFill>
            <a:ln w="9525">
              <a:noFill/>
              <a:round/>
              <a:headEnd/>
              <a:tailEnd/>
            </a:ln>
            <a:effectLst/>
          </p:spPr>
          <p:txBody>
            <a:bodyPr wrap="none" anchor="ctr"/>
            <a:lstStyle/>
            <a:p>
              <a:endParaRPr lang="fr-FR"/>
            </a:p>
          </p:txBody>
        </p:sp>
        <p:sp>
          <p:nvSpPr>
            <p:cNvPr id="87149" name="Oval 109"/>
            <p:cNvSpPr>
              <a:spLocks noChangeArrowheads="1"/>
            </p:cNvSpPr>
            <p:nvPr/>
          </p:nvSpPr>
          <p:spPr bwMode="auto">
            <a:xfrm>
              <a:off x="2784" y="2928"/>
              <a:ext cx="48" cy="48"/>
            </a:xfrm>
            <a:prstGeom prst="ellipse">
              <a:avLst/>
            </a:prstGeom>
            <a:solidFill>
              <a:srgbClr val="6600FF"/>
            </a:solidFill>
            <a:ln w="9525">
              <a:noFill/>
              <a:round/>
              <a:headEnd/>
              <a:tailEnd/>
            </a:ln>
            <a:effectLst/>
          </p:spPr>
          <p:txBody>
            <a:bodyPr wrap="none" anchor="ctr"/>
            <a:lstStyle/>
            <a:p>
              <a:endParaRPr lang="fr-FR"/>
            </a:p>
          </p:txBody>
        </p:sp>
        <p:sp>
          <p:nvSpPr>
            <p:cNvPr id="87150" name="Oval 110"/>
            <p:cNvSpPr>
              <a:spLocks noChangeArrowheads="1"/>
            </p:cNvSpPr>
            <p:nvPr/>
          </p:nvSpPr>
          <p:spPr bwMode="auto">
            <a:xfrm>
              <a:off x="2784" y="3024"/>
              <a:ext cx="48" cy="48"/>
            </a:xfrm>
            <a:prstGeom prst="ellipse">
              <a:avLst/>
            </a:prstGeom>
            <a:solidFill>
              <a:srgbClr val="6600FF"/>
            </a:solidFill>
            <a:ln w="9525">
              <a:noFill/>
              <a:round/>
              <a:headEnd/>
              <a:tailEnd/>
            </a:ln>
            <a:effectLst/>
          </p:spPr>
          <p:txBody>
            <a:bodyPr wrap="none" anchor="ctr"/>
            <a:lstStyle/>
            <a:p>
              <a:endParaRPr lang="fr-FR"/>
            </a:p>
          </p:txBody>
        </p:sp>
        <p:sp>
          <p:nvSpPr>
            <p:cNvPr id="87151" name="Oval 111"/>
            <p:cNvSpPr>
              <a:spLocks noChangeArrowheads="1"/>
            </p:cNvSpPr>
            <p:nvPr/>
          </p:nvSpPr>
          <p:spPr bwMode="auto">
            <a:xfrm>
              <a:off x="2880" y="3072"/>
              <a:ext cx="48" cy="48"/>
            </a:xfrm>
            <a:prstGeom prst="ellipse">
              <a:avLst/>
            </a:prstGeom>
            <a:solidFill>
              <a:srgbClr val="6600FF"/>
            </a:solidFill>
            <a:ln w="9525">
              <a:noFill/>
              <a:round/>
              <a:headEnd/>
              <a:tailEnd/>
            </a:ln>
            <a:effectLst/>
          </p:spPr>
          <p:txBody>
            <a:bodyPr wrap="none" anchor="ctr"/>
            <a:lstStyle/>
            <a:p>
              <a:endParaRPr lang="fr-FR"/>
            </a:p>
          </p:txBody>
        </p:sp>
        <p:sp>
          <p:nvSpPr>
            <p:cNvPr id="87152" name="Oval 112"/>
            <p:cNvSpPr>
              <a:spLocks noChangeArrowheads="1"/>
            </p:cNvSpPr>
            <p:nvPr/>
          </p:nvSpPr>
          <p:spPr bwMode="auto">
            <a:xfrm>
              <a:off x="2976" y="3168"/>
              <a:ext cx="48" cy="48"/>
            </a:xfrm>
            <a:prstGeom prst="ellipse">
              <a:avLst/>
            </a:prstGeom>
            <a:solidFill>
              <a:srgbClr val="6600FF"/>
            </a:solidFill>
            <a:ln w="9525">
              <a:noFill/>
              <a:round/>
              <a:headEnd/>
              <a:tailEnd/>
            </a:ln>
            <a:effectLst/>
          </p:spPr>
          <p:txBody>
            <a:bodyPr wrap="none" anchor="ctr"/>
            <a:lstStyle/>
            <a:p>
              <a:endParaRPr lang="fr-FR"/>
            </a:p>
          </p:txBody>
        </p:sp>
        <p:sp>
          <p:nvSpPr>
            <p:cNvPr id="87153" name="Oval 113"/>
            <p:cNvSpPr>
              <a:spLocks noChangeArrowheads="1"/>
            </p:cNvSpPr>
            <p:nvPr/>
          </p:nvSpPr>
          <p:spPr bwMode="auto">
            <a:xfrm>
              <a:off x="297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154" name="Oval 114"/>
            <p:cNvSpPr>
              <a:spLocks noChangeArrowheads="1"/>
            </p:cNvSpPr>
            <p:nvPr/>
          </p:nvSpPr>
          <p:spPr bwMode="auto">
            <a:xfrm>
              <a:off x="3072" y="3312"/>
              <a:ext cx="48" cy="48"/>
            </a:xfrm>
            <a:prstGeom prst="ellipse">
              <a:avLst/>
            </a:prstGeom>
            <a:solidFill>
              <a:srgbClr val="6600FF"/>
            </a:solidFill>
            <a:ln w="9525">
              <a:noFill/>
              <a:round/>
              <a:headEnd/>
              <a:tailEnd/>
            </a:ln>
            <a:effectLst/>
          </p:spPr>
          <p:txBody>
            <a:bodyPr wrap="none" anchor="ctr"/>
            <a:lstStyle/>
            <a:p>
              <a:endParaRPr lang="fr-FR"/>
            </a:p>
          </p:txBody>
        </p:sp>
        <p:sp>
          <p:nvSpPr>
            <p:cNvPr id="87155" name="Oval 115"/>
            <p:cNvSpPr>
              <a:spLocks noChangeArrowheads="1"/>
            </p:cNvSpPr>
            <p:nvPr/>
          </p:nvSpPr>
          <p:spPr bwMode="auto">
            <a:xfrm>
              <a:off x="3168" y="3456"/>
              <a:ext cx="48" cy="48"/>
            </a:xfrm>
            <a:prstGeom prst="ellipse">
              <a:avLst/>
            </a:prstGeom>
            <a:solidFill>
              <a:srgbClr val="6600FF"/>
            </a:solidFill>
            <a:ln w="9525">
              <a:noFill/>
              <a:round/>
              <a:headEnd/>
              <a:tailEnd/>
            </a:ln>
            <a:effectLst/>
          </p:spPr>
          <p:txBody>
            <a:bodyPr wrap="none" anchor="ctr"/>
            <a:lstStyle/>
            <a:p>
              <a:endParaRPr lang="fr-FR"/>
            </a:p>
          </p:txBody>
        </p:sp>
        <p:sp>
          <p:nvSpPr>
            <p:cNvPr id="87156" name="Oval 116"/>
            <p:cNvSpPr>
              <a:spLocks noChangeArrowheads="1"/>
            </p:cNvSpPr>
            <p:nvPr/>
          </p:nvSpPr>
          <p:spPr bwMode="auto">
            <a:xfrm>
              <a:off x="3264" y="3504"/>
              <a:ext cx="48" cy="48"/>
            </a:xfrm>
            <a:prstGeom prst="ellipse">
              <a:avLst/>
            </a:prstGeom>
            <a:solidFill>
              <a:srgbClr val="6600FF"/>
            </a:solidFill>
            <a:ln w="9525">
              <a:noFill/>
              <a:round/>
              <a:headEnd/>
              <a:tailEnd/>
            </a:ln>
            <a:effectLst/>
          </p:spPr>
          <p:txBody>
            <a:bodyPr wrap="none" anchor="ctr"/>
            <a:lstStyle/>
            <a:p>
              <a:endParaRPr lang="fr-FR"/>
            </a:p>
          </p:txBody>
        </p:sp>
        <p:sp>
          <p:nvSpPr>
            <p:cNvPr id="87157" name="Oval 117"/>
            <p:cNvSpPr>
              <a:spLocks noChangeArrowheads="1"/>
            </p:cNvSpPr>
            <p:nvPr/>
          </p:nvSpPr>
          <p:spPr bwMode="auto">
            <a:xfrm>
              <a:off x="3264" y="3600"/>
              <a:ext cx="48" cy="48"/>
            </a:xfrm>
            <a:prstGeom prst="ellipse">
              <a:avLst/>
            </a:prstGeom>
            <a:solidFill>
              <a:srgbClr val="6600FF"/>
            </a:solidFill>
            <a:ln w="9525">
              <a:noFill/>
              <a:round/>
              <a:headEnd/>
              <a:tailEnd/>
            </a:ln>
            <a:effectLst/>
          </p:spPr>
          <p:txBody>
            <a:bodyPr wrap="none" anchor="ctr"/>
            <a:lstStyle/>
            <a:p>
              <a:endParaRPr lang="fr-FR"/>
            </a:p>
          </p:txBody>
        </p:sp>
        <p:sp>
          <p:nvSpPr>
            <p:cNvPr id="87158" name="Oval 118"/>
            <p:cNvSpPr>
              <a:spLocks noChangeArrowheads="1"/>
            </p:cNvSpPr>
            <p:nvPr/>
          </p:nvSpPr>
          <p:spPr bwMode="auto">
            <a:xfrm>
              <a:off x="3360" y="3648"/>
              <a:ext cx="48" cy="48"/>
            </a:xfrm>
            <a:prstGeom prst="ellipse">
              <a:avLst/>
            </a:prstGeom>
            <a:solidFill>
              <a:srgbClr val="6600FF"/>
            </a:solidFill>
            <a:ln w="9525">
              <a:noFill/>
              <a:round/>
              <a:headEnd/>
              <a:tailEnd/>
            </a:ln>
            <a:effectLst/>
          </p:spPr>
          <p:txBody>
            <a:bodyPr wrap="none" anchor="ctr"/>
            <a:lstStyle/>
            <a:p>
              <a:endParaRPr lang="fr-FR"/>
            </a:p>
          </p:txBody>
        </p:sp>
        <p:sp>
          <p:nvSpPr>
            <p:cNvPr id="87159" name="Oval 119"/>
            <p:cNvSpPr>
              <a:spLocks noChangeArrowheads="1"/>
            </p:cNvSpPr>
            <p:nvPr/>
          </p:nvSpPr>
          <p:spPr bwMode="auto">
            <a:xfrm>
              <a:off x="3456" y="3696"/>
              <a:ext cx="48" cy="48"/>
            </a:xfrm>
            <a:prstGeom prst="ellipse">
              <a:avLst/>
            </a:prstGeom>
            <a:solidFill>
              <a:srgbClr val="6600FF"/>
            </a:solidFill>
            <a:ln w="9525">
              <a:noFill/>
              <a:round/>
              <a:headEnd/>
              <a:tailEnd/>
            </a:ln>
            <a:effectLst/>
          </p:spPr>
          <p:txBody>
            <a:bodyPr wrap="none" anchor="ctr"/>
            <a:lstStyle/>
            <a:p>
              <a:endParaRPr lang="fr-FR"/>
            </a:p>
          </p:txBody>
        </p:sp>
        <p:sp>
          <p:nvSpPr>
            <p:cNvPr id="87160" name="Oval 120"/>
            <p:cNvSpPr>
              <a:spLocks noChangeArrowheads="1"/>
            </p:cNvSpPr>
            <p:nvPr/>
          </p:nvSpPr>
          <p:spPr bwMode="auto">
            <a:xfrm>
              <a:off x="3072" y="3408"/>
              <a:ext cx="48" cy="48"/>
            </a:xfrm>
            <a:prstGeom prst="ellipse">
              <a:avLst/>
            </a:prstGeom>
            <a:solidFill>
              <a:srgbClr val="6600FF"/>
            </a:solidFill>
            <a:ln w="9525">
              <a:noFill/>
              <a:round/>
              <a:headEnd/>
              <a:tailEnd/>
            </a:ln>
            <a:effectLst/>
          </p:spPr>
          <p:txBody>
            <a:bodyPr wrap="none" anchor="ctr"/>
            <a:lstStyle/>
            <a:p>
              <a:endParaRPr lang="fr-FR"/>
            </a:p>
          </p:txBody>
        </p:sp>
        <p:sp>
          <p:nvSpPr>
            <p:cNvPr id="87161" name="Oval 121"/>
            <p:cNvSpPr>
              <a:spLocks noChangeArrowheads="1"/>
            </p:cNvSpPr>
            <p:nvPr/>
          </p:nvSpPr>
          <p:spPr bwMode="auto">
            <a:xfrm>
              <a:off x="3552" y="3648"/>
              <a:ext cx="48" cy="48"/>
            </a:xfrm>
            <a:prstGeom prst="ellipse">
              <a:avLst/>
            </a:prstGeom>
            <a:solidFill>
              <a:srgbClr val="6600FF"/>
            </a:solidFill>
            <a:ln w="9525">
              <a:noFill/>
              <a:round/>
              <a:headEnd/>
              <a:tailEnd/>
            </a:ln>
            <a:effectLst/>
          </p:spPr>
          <p:txBody>
            <a:bodyPr wrap="none" anchor="ctr"/>
            <a:lstStyle/>
            <a:p>
              <a:endParaRPr lang="fr-FR"/>
            </a:p>
          </p:txBody>
        </p:sp>
        <p:sp>
          <p:nvSpPr>
            <p:cNvPr id="87162" name="Oval 122"/>
            <p:cNvSpPr>
              <a:spLocks noChangeArrowheads="1"/>
            </p:cNvSpPr>
            <p:nvPr/>
          </p:nvSpPr>
          <p:spPr bwMode="auto">
            <a:xfrm>
              <a:off x="3600" y="3696"/>
              <a:ext cx="48" cy="48"/>
            </a:xfrm>
            <a:prstGeom prst="ellipse">
              <a:avLst/>
            </a:prstGeom>
            <a:solidFill>
              <a:srgbClr val="6600FF"/>
            </a:solidFill>
            <a:ln w="9525">
              <a:noFill/>
              <a:round/>
              <a:headEnd/>
              <a:tailEnd/>
            </a:ln>
            <a:effectLst/>
          </p:spPr>
          <p:txBody>
            <a:bodyPr wrap="none" anchor="ctr"/>
            <a:lstStyle/>
            <a:p>
              <a:endParaRPr lang="fr-FR"/>
            </a:p>
          </p:txBody>
        </p:sp>
        <p:sp>
          <p:nvSpPr>
            <p:cNvPr id="87163" name="Oval 123"/>
            <p:cNvSpPr>
              <a:spLocks noChangeArrowheads="1"/>
            </p:cNvSpPr>
            <p:nvPr/>
          </p:nvSpPr>
          <p:spPr bwMode="auto">
            <a:xfrm>
              <a:off x="3696" y="3696"/>
              <a:ext cx="48" cy="48"/>
            </a:xfrm>
            <a:prstGeom prst="ellipse">
              <a:avLst/>
            </a:prstGeom>
            <a:solidFill>
              <a:srgbClr val="6600FF"/>
            </a:solidFill>
            <a:ln w="9525">
              <a:noFill/>
              <a:round/>
              <a:headEnd/>
              <a:tailEnd/>
            </a:ln>
            <a:effectLst/>
          </p:spPr>
          <p:txBody>
            <a:bodyPr wrap="none" anchor="ctr"/>
            <a:lstStyle/>
            <a:p>
              <a:endParaRPr lang="fr-FR"/>
            </a:p>
          </p:txBody>
        </p:sp>
        <p:sp>
          <p:nvSpPr>
            <p:cNvPr id="87164" name="Oval 124"/>
            <p:cNvSpPr>
              <a:spLocks noChangeArrowheads="1"/>
            </p:cNvSpPr>
            <p:nvPr/>
          </p:nvSpPr>
          <p:spPr bwMode="auto">
            <a:xfrm>
              <a:off x="3792" y="3696"/>
              <a:ext cx="48" cy="48"/>
            </a:xfrm>
            <a:prstGeom prst="ellipse">
              <a:avLst/>
            </a:prstGeom>
            <a:solidFill>
              <a:srgbClr val="6600FF"/>
            </a:solidFill>
            <a:ln w="9525">
              <a:noFill/>
              <a:round/>
              <a:headEnd/>
              <a:tailEnd/>
            </a:ln>
            <a:effectLst/>
          </p:spPr>
          <p:txBody>
            <a:bodyPr wrap="none" anchor="ctr"/>
            <a:lstStyle/>
            <a:p>
              <a:endParaRPr lang="fr-FR"/>
            </a:p>
          </p:txBody>
        </p:sp>
        <p:sp>
          <p:nvSpPr>
            <p:cNvPr id="87165" name="Oval 125"/>
            <p:cNvSpPr>
              <a:spLocks noChangeArrowheads="1"/>
            </p:cNvSpPr>
            <p:nvPr/>
          </p:nvSpPr>
          <p:spPr bwMode="auto">
            <a:xfrm>
              <a:off x="3888" y="3648"/>
              <a:ext cx="48" cy="48"/>
            </a:xfrm>
            <a:prstGeom prst="ellipse">
              <a:avLst/>
            </a:prstGeom>
            <a:solidFill>
              <a:srgbClr val="6600FF"/>
            </a:solidFill>
            <a:ln w="9525">
              <a:noFill/>
              <a:round/>
              <a:headEnd/>
              <a:tailEnd/>
            </a:ln>
            <a:effectLst/>
          </p:spPr>
          <p:txBody>
            <a:bodyPr wrap="none" anchor="ctr"/>
            <a:lstStyle/>
            <a:p>
              <a:endParaRPr lang="fr-FR"/>
            </a:p>
          </p:txBody>
        </p:sp>
        <p:sp>
          <p:nvSpPr>
            <p:cNvPr id="87166" name="Oval 126"/>
            <p:cNvSpPr>
              <a:spLocks noChangeArrowheads="1"/>
            </p:cNvSpPr>
            <p:nvPr/>
          </p:nvSpPr>
          <p:spPr bwMode="auto">
            <a:xfrm>
              <a:off x="3744" y="3600"/>
              <a:ext cx="48" cy="48"/>
            </a:xfrm>
            <a:prstGeom prst="ellipse">
              <a:avLst/>
            </a:prstGeom>
            <a:solidFill>
              <a:srgbClr val="6600FF"/>
            </a:solidFill>
            <a:ln w="9525">
              <a:noFill/>
              <a:round/>
              <a:headEnd/>
              <a:tailEnd/>
            </a:ln>
            <a:effectLst/>
          </p:spPr>
          <p:txBody>
            <a:bodyPr wrap="none" anchor="ctr"/>
            <a:lstStyle/>
            <a:p>
              <a:endParaRPr lang="fr-FR"/>
            </a:p>
          </p:txBody>
        </p:sp>
        <p:sp>
          <p:nvSpPr>
            <p:cNvPr id="87167" name="Oval 127"/>
            <p:cNvSpPr>
              <a:spLocks noChangeArrowheads="1"/>
            </p:cNvSpPr>
            <p:nvPr/>
          </p:nvSpPr>
          <p:spPr bwMode="auto">
            <a:xfrm>
              <a:off x="4032" y="3648"/>
              <a:ext cx="48" cy="48"/>
            </a:xfrm>
            <a:prstGeom prst="ellipse">
              <a:avLst/>
            </a:prstGeom>
            <a:solidFill>
              <a:srgbClr val="6600FF"/>
            </a:solidFill>
            <a:ln w="9525">
              <a:noFill/>
              <a:round/>
              <a:headEnd/>
              <a:tailEnd/>
            </a:ln>
            <a:effectLst/>
          </p:spPr>
          <p:txBody>
            <a:bodyPr wrap="none" anchor="ctr"/>
            <a:lstStyle/>
            <a:p>
              <a:endParaRPr lang="fr-FR"/>
            </a:p>
          </p:txBody>
        </p:sp>
        <p:sp>
          <p:nvSpPr>
            <p:cNvPr id="87168" name="Oval 128"/>
            <p:cNvSpPr>
              <a:spLocks noChangeArrowheads="1"/>
            </p:cNvSpPr>
            <p:nvPr/>
          </p:nvSpPr>
          <p:spPr bwMode="auto">
            <a:xfrm>
              <a:off x="4128" y="3552"/>
              <a:ext cx="48" cy="48"/>
            </a:xfrm>
            <a:prstGeom prst="ellipse">
              <a:avLst/>
            </a:prstGeom>
            <a:solidFill>
              <a:srgbClr val="6600FF"/>
            </a:solidFill>
            <a:ln w="9525">
              <a:noFill/>
              <a:round/>
              <a:headEnd/>
              <a:tailEnd/>
            </a:ln>
            <a:effectLst/>
          </p:spPr>
          <p:txBody>
            <a:bodyPr wrap="none" anchor="ctr"/>
            <a:lstStyle/>
            <a:p>
              <a:endParaRPr lang="fr-FR"/>
            </a:p>
          </p:txBody>
        </p:sp>
        <p:sp>
          <p:nvSpPr>
            <p:cNvPr id="87169" name="Oval 129"/>
            <p:cNvSpPr>
              <a:spLocks noChangeArrowheads="1"/>
            </p:cNvSpPr>
            <p:nvPr/>
          </p:nvSpPr>
          <p:spPr bwMode="auto">
            <a:xfrm>
              <a:off x="4224" y="3456"/>
              <a:ext cx="48" cy="48"/>
            </a:xfrm>
            <a:prstGeom prst="ellipse">
              <a:avLst/>
            </a:prstGeom>
            <a:solidFill>
              <a:srgbClr val="6600FF"/>
            </a:solidFill>
            <a:ln w="9525">
              <a:noFill/>
              <a:round/>
              <a:headEnd/>
              <a:tailEnd/>
            </a:ln>
            <a:effectLst/>
          </p:spPr>
          <p:txBody>
            <a:bodyPr wrap="none" anchor="ctr"/>
            <a:lstStyle/>
            <a:p>
              <a:endParaRPr lang="fr-FR"/>
            </a:p>
          </p:txBody>
        </p:sp>
        <p:sp>
          <p:nvSpPr>
            <p:cNvPr id="87170" name="Oval 130"/>
            <p:cNvSpPr>
              <a:spLocks noChangeArrowheads="1"/>
            </p:cNvSpPr>
            <p:nvPr/>
          </p:nvSpPr>
          <p:spPr bwMode="auto">
            <a:xfrm>
              <a:off x="4320" y="3360"/>
              <a:ext cx="48" cy="48"/>
            </a:xfrm>
            <a:prstGeom prst="ellipse">
              <a:avLst/>
            </a:prstGeom>
            <a:solidFill>
              <a:srgbClr val="6600FF"/>
            </a:solidFill>
            <a:ln w="9525">
              <a:noFill/>
              <a:round/>
              <a:headEnd/>
              <a:tailEnd/>
            </a:ln>
            <a:effectLst/>
          </p:spPr>
          <p:txBody>
            <a:bodyPr wrap="none" anchor="ctr"/>
            <a:lstStyle/>
            <a:p>
              <a:endParaRPr lang="fr-FR"/>
            </a:p>
          </p:txBody>
        </p:sp>
        <p:sp>
          <p:nvSpPr>
            <p:cNvPr id="87171" name="Oval 131"/>
            <p:cNvSpPr>
              <a:spLocks noChangeArrowheads="1"/>
            </p:cNvSpPr>
            <p:nvPr/>
          </p:nvSpPr>
          <p:spPr bwMode="auto">
            <a:xfrm>
              <a:off x="4416" y="3360"/>
              <a:ext cx="48" cy="48"/>
            </a:xfrm>
            <a:prstGeom prst="ellipse">
              <a:avLst/>
            </a:prstGeom>
            <a:solidFill>
              <a:srgbClr val="6600FF"/>
            </a:solidFill>
            <a:ln w="9525">
              <a:noFill/>
              <a:round/>
              <a:headEnd/>
              <a:tailEnd/>
            </a:ln>
            <a:effectLst/>
          </p:spPr>
          <p:txBody>
            <a:bodyPr wrap="none" anchor="ctr"/>
            <a:lstStyle/>
            <a:p>
              <a:endParaRPr lang="fr-FR"/>
            </a:p>
          </p:txBody>
        </p:sp>
        <p:sp>
          <p:nvSpPr>
            <p:cNvPr id="87172" name="Oval 132"/>
            <p:cNvSpPr>
              <a:spLocks noChangeArrowheads="1"/>
            </p:cNvSpPr>
            <p:nvPr/>
          </p:nvSpPr>
          <p:spPr bwMode="auto">
            <a:xfrm>
              <a:off x="4512" y="3216"/>
              <a:ext cx="48" cy="48"/>
            </a:xfrm>
            <a:prstGeom prst="ellipse">
              <a:avLst/>
            </a:prstGeom>
            <a:solidFill>
              <a:srgbClr val="6600FF"/>
            </a:solidFill>
            <a:ln w="9525">
              <a:noFill/>
              <a:round/>
              <a:headEnd/>
              <a:tailEnd/>
            </a:ln>
            <a:effectLst/>
          </p:spPr>
          <p:txBody>
            <a:bodyPr wrap="none" anchor="ctr"/>
            <a:lstStyle/>
            <a:p>
              <a:endParaRPr lang="fr-FR"/>
            </a:p>
          </p:txBody>
        </p:sp>
        <p:sp>
          <p:nvSpPr>
            <p:cNvPr id="87173" name="Oval 133"/>
            <p:cNvSpPr>
              <a:spLocks noChangeArrowheads="1"/>
            </p:cNvSpPr>
            <p:nvPr/>
          </p:nvSpPr>
          <p:spPr bwMode="auto">
            <a:xfrm>
              <a:off x="4464" y="3120"/>
              <a:ext cx="48" cy="48"/>
            </a:xfrm>
            <a:prstGeom prst="ellipse">
              <a:avLst/>
            </a:prstGeom>
            <a:solidFill>
              <a:srgbClr val="6600FF"/>
            </a:solidFill>
            <a:ln w="9525">
              <a:noFill/>
              <a:round/>
              <a:headEnd/>
              <a:tailEnd/>
            </a:ln>
            <a:effectLst/>
          </p:spPr>
          <p:txBody>
            <a:bodyPr wrap="none" anchor="ctr"/>
            <a:lstStyle/>
            <a:p>
              <a:endParaRPr lang="fr-FR"/>
            </a:p>
          </p:txBody>
        </p:sp>
        <p:sp>
          <p:nvSpPr>
            <p:cNvPr id="87174" name="Oval 134"/>
            <p:cNvSpPr>
              <a:spLocks noChangeArrowheads="1"/>
            </p:cNvSpPr>
            <p:nvPr/>
          </p:nvSpPr>
          <p:spPr bwMode="auto">
            <a:xfrm>
              <a:off x="4272" y="3168"/>
              <a:ext cx="48" cy="48"/>
            </a:xfrm>
            <a:prstGeom prst="ellipse">
              <a:avLst/>
            </a:prstGeom>
            <a:solidFill>
              <a:srgbClr val="6600FF"/>
            </a:solidFill>
            <a:ln w="9525">
              <a:noFill/>
              <a:round/>
              <a:headEnd/>
              <a:tailEnd/>
            </a:ln>
            <a:effectLst/>
          </p:spPr>
          <p:txBody>
            <a:bodyPr wrap="none" anchor="ctr"/>
            <a:lstStyle/>
            <a:p>
              <a:endParaRPr lang="fr-FR"/>
            </a:p>
          </p:txBody>
        </p:sp>
        <p:sp>
          <p:nvSpPr>
            <p:cNvPr id="87175" name="Oval 135"/>
            <p:cNvSpPr>
              <a:spLocks noChangeArrowheads="1"/>
            </p:cNvSpPr>
            <p:nvPr/>
          </p:nvSpPr>
          <p:spPr bwMode="auto">
            <a:xfrm>
              <a:off x="4800" y="3024"/>
              <a:ext cx="48" cy="48"/>
            </a:xfrm>
            <a:prstGeom prst="ellipse">
              <a:avLst/>
            </a:prstGeom>
            <a:solidFill>
              <a:srgbClr val="6600FF"/>
            </a:solidFill>
            <a:ln w="9525">
              <a:noFill/>
              <a:round/>
              <a:headEnd/>
              <a:tailEnd/>
            </a:ln>
            <a:effectLst/>
          </p:spPr>
          <p:txBody>
            <a:bodyPr wrap="none" anchor="ctr"/>
            <a:lstStyle/>
            <a:p>
              <a:endParaRPr lang="fr-FR"/>
            </a:p>
          </p:txBody>
        </p:sp>
        <p:sp>
          <p:nvSpPr>
            <p:cNvPr id="87176" name="Oval 136"/>
            <p:cNvSpPr>
              <a:spLocks noChangeArrowheads="1"/>
            </p:cNvSpPr>
            <p:nvPr/>
          </p:nvSpPr>
          <p:spPr bwMode="auto">
            <a:xfrm>
              <a:off x="4896" y="3168"/>
              <a:ext cx="48" cy="48"/>
            </a:xfrm>
            <a:prstGeom prst="ellipse">
              <a:avLst/>
            </a:prstGeom>
            <a:solidFill>
              <a:srgbClr val="6600FF"/>
            </a:solidFill>
            <a:ln w="9525">
              <a:noFill/>
              <a:round/>
              <a:headEnd/>
              <a:tailEnd/>
            </a:ln>
            <a:effectLst/>
          </p:spPr>
          <p:txBody>
            <a:bodyPr wrap="none" anchor="ctr"/>
            <a:lstStyle/>
            <a:p>
              <a:endParaRPr lang="fr-FR"/>
            </a:p>
          </p:txBody>
        </p:sp>
        <p:sp>
          <p:nvSpPr>
            <p:cNvPr id="87177" name="Oval 137"/>
            <p:cNvSpPr>
              <a:spLocks noChangeArrowheads="1"/>
            </p:cNvSpPr>
            <p:nvPr/>
          </p:nvSpPr>
          <p:spPr bwMode="auto">
            <a:xfrm>
              <a:off x="5040" y="3120"/>
              <a:ext cx="48" cy="48"/>
            </a:xfrm>
            <a:prstGeom prst="ellipse">
              <a:avLst/>
            </a:prstGeom>
            <a:solidFill>
              <a:srgbClr val="6600FF"/>
            </a:solidFill>
            <a:ln w="9525">
              <a:noFill/>
              <a:round/>
              <a:headEnd/>
              <a:tailEnd/>
            </a:ln>
            <a:effectLst/>
          </p:spPr>
          <p:txBody>
            <a:bodyPr wrap="none" anchor="ctr"/>
            <a:lstStyle/>
            <a:p>
              <a:endParaRPr lang="fr-FR"/>
            </a:p>
          </p:txBody>
        </p:sp>
        <p:sp>
          <p:nvSpPr>
            <p:cNvPr id="87178" name="Oval 138"/>
            <p:cNvSpPr>
              <a:spLocks noChangeArrowheads="1"/>
            </p:cNvSpPr>
            <p:nvPr/>
          </p:nvSpPr>
          <p:spPr bwMode="auto">
            <a:xfrm>
              <a:off x="672" y="3024"/>
              <a:ext cx="48" cy="48"/>
            </a:xfrm>
            <a:prstGeom prst="ellipse">
              <a:avLst/>
            </a:prstGeom>
            <a:solidFill>
              <a:srgbClr val="6600FF"/>
            </a:solidFill>
            <a:ln w="9525">
              <a:noFill/>
              <a:round/>
              <a:headEnd/>
              <a:tailEnd/>
            </a:ln>
            <a:effectLst/>
          </p:spPr>
          <p:txBody>
            <a:bodyPr wrap="none" anchor="ctr"/>
            <a:lstStyle/>
            <a:p>
              <a:endParaRPr lang="fr-FR"/>
            </a:p>
          </p:txBody>
        </p:sp>
        <p:grpSp>
          <p:nvGrpSpPr>
            <p:cNvPr id="12" name="Group 139"/>
            <p:cNvGrpSpPr>
              <a:grpSpLocks/>
            </p:cNvGrpSpPr>
            <p:nvPr/>
          </p:nvGrpSpPr>
          <p:grpSpPr bwMode="auto">
            <a:xfrm rot="-5400000">
              <a:off x="2400" y="3360"/>
              <a:ext cx="240" cy="240"/>
              <a:chOff x="1008" y="3072"/>
              <a:chExt cx="240" cy="240"/>
            </a:xfrm>
          </p:grpSpPr>
          <p:sp>
            <p:nvSpPr>
              <p:cNvPr id="87180" name="Oval 140"/>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181" name="Oval 141"/>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182" name="Oval 142"/>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183" name="Oval 143"/>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184" name="Oval 144"/>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7185" name="Oval 145"/>
            <p:cNvSpPr>
              <a:spLocks noChangeArrowheads="1"/>
            </p:cNvSpPr>
            <p:nvPr/>
          </p:nvSpPr>
          <p:spPr bwMode="auto">
            <a:xfrm>
              <a:off x="2400" y="3360"/>
              <a:ext cx="48" cy="48"/>
            </a:xfrm>
            <a:prstGeom prst="ellipse">
              <a:avLst/>
            </a:prstGeom>
            <a:solidFill>
              <a:srgbClr val="6600FF"/>
            </a:solidFill>
            <a:ln w="9525">
              <a:noFill/>
              <a:round/>
              <a:headEnd/>
              <a:tailEnd/>
            </a:ln>
            <a:effectLst/>
          </p:spPr>
          <p:txBody>
            <a:bodyPr wrap="none" anchor="ctr"/>
            <a:lstStyle/>
            <a:p>
              <a:endParaRPr lang="fr-FR"/>
            </a:p>
          </p:txBody>
        </p:sp>
        <p:sp>
          <p:nvSpPr>
            <p:cNvPr id="87186" name="Oval 146"/>
            <p:cNvSpPr>
              <a:spLocks noChangeArrowheads="1"/>
            </p:cNvSpPr>
            <p:nvPr/>
          </p:nvSpPr>
          <p:spPr bwMode="auto">
            <a:xfrm>
              <a:off x="2352" y="3456"/>
              <a:ext cx="48" cy="48"/>
            </a:xfrm>
            <a:prstGeom prst="ellipse">
              <a:avLst/>
            </a:prstGeom>
            <a:solidFill>
              <a:srgbClr val="6600FF"/>
            </a:solidFill>
            <a:ln w="9525">
              <a:noFill/>
              <a:round/>
              <a:headEnd/>
              <a:tailEnd/>
            </a:ln>
            <a:effectLst/>
          </p:spPr>
          <p:txBody>
            <a:bodyPr wrap="none" anchor="ctr"/>
            <a:lstStyle/>
            <a:p>
              <a:endParaRPr lang="fr-FR"/>
            </a:p>
          </p:txBody>
        </p:sp>
        <p:sp>
          <p:nvSpPr>
            <p:cNvPr id="87187" name="Oval 147"/>
            <p:cNvSpPr>
              <a:spLocks noChangeArrowheads="1"/>
            </p:cNvSpPr>
            <p:nvPr/>
          </p:nvSpPr>
          <p:spPr bwMode="auto">
            <a:xfrm>
              <a:off x="2304" y="3552"/>
              <a:ext cx="48" cy="48"/>
            </a:xfrm>
            <a:prstGeom prst="ellipse">
              <a:avLst/>
            </a:prstGeom>
            <a:solidFill>
              <a:srgbClr val="6600FF"/>
            </a:solidFill>
            <a:ln w="9525">
              <a:noFill/>
              <a:round/>
              <a:headEnd/>
              <a:tailEnd/>
            </a:ln>
            <a:effectLst/>
          </p:spPr>
          <p:txBody>
            <a:bodyPr wrap="none" anchor="ctr"/>
            <a:lstStyle/>
            <a:p>
              <a:endParaRPr lang="fr-FR"/>
            </a:p>
          </p:txBody>
        </p:sp>
        <p:sp>
          <p:nvSpPr>
            <p:cNvPr id="87188" name="Oval 148"/>
            <p:cNvSpPr>
              <a:spLocks noChangeArrowheads="1"/>
            </p:cNvSpPr>
            <p:nvPr/>
          </p:nvSpPr>
          <p:spPr bwMode="auto">
            <a:xfrm>
              <a:off x="2640" y="3552"/>
              <a:ext cx="48" cy="48"/>
            </a:xfrm>
            <a:prstGeom prst="ellipse">
              <a:avLst/>
            </a:prstGeom>
            <a:solidFill>
              <a:srgbClr val="6600FF"/>
            </a:solidFill>
            <a:ln w="9525">
              <a:noFill/>
              <a:round/>
              <a:headEnd/>
              <a:tailEnd/>
            </a:ln>
            <a:effectLst/>
          </p:spPr>
          <p:txBody>
            <a:bodyPr wrap="none" anchor="ctr"/>
            <a:lstStyle/>
            <a:p>
              <a:endParaRPr lang="fr-FR"/>
            </a:p>
          </p:txBody>
        </p:sp>
        <p:sp>
          <p:nvSpPr>
            <p:cNvPr id="87189" name="Oval 149"/>
            <p:cNvSpPr>
              <a:spLocks noChangeArrowheads="1"/>
            </p:cNvSpPr>
            <p:nvPr/>
          </p:nvSpPr>
          <p:spPr bwMode="auto">
            <a:xfrm>
              <a:off x="2592" y="3600"/>
              <a:ext cx="48" cy="48"/>
            </a:xfrm>
            <a:prstGeom prst="ellipse">
              <a:avLst/>
            </a:prstGeom>
            <a:solidFill>
              <a:srgbClr val="6600FF"/>
            </a:solidFill>
            <a:ln w="9525">
              <a:noFill/>
              <a:round/>
              <a:headEnd/>
              <a:tailEnd/>
            </a:ln>
            <a:effectLst/>
          </p:spPr>
          <p:txBody>
            <a:bodyPr wrap="none" anchor="ctr"/>
            <a:lstStyle/>
            <a:p>
              <a:endParaRPr lang="fr-FR"/>
            </a:p>
          </p:txBody>
        </p:sp>
        <p:sp>
          <p:nvSpPr>
            <p:cNvPr id="87190" name="Oval 150"/>
            <p:cNvSpPr>
              <a:spLocks noChangeArrowheads="1"/>
            </p:cNvSpPr>
            <p:nvPr/>
          </p:nvSpPr>
          <p:spPr bwMode="auto">
            <a:xfrm>
              <a:off x="2400" y="3600"/>
              <a:ext cx="48" cy="48"/>
            </a:xfrm>
            <a:prstGeom prst="ellipse">
              <a:avLst/>
            </a:prstGeom>
            <a:solidFill>
              <a:srgbClr val="6600FF"/>
            </a:solidFill>
            <a:ln w="9525">
              <a:noFill/>
              <a:round/>
              <a:headEnd/>
              <a:tailEnd/>
            </a:ln>
            <a:effectLst/>
          </p:spPr>
          <p:txBody>
            <a:bodyPr wrap="none" anchor="ctr"/>
            <a:lstStyle/>
            <a:p>
              <a:endParaRPr lang="fr-FR"/>
            </a:p>
          </p:txBody>
        </p:sp>
        <p:sp>
          <p:nvSpPr>
            <p:cNvPr id="87191" name="Oval 151"/>
            <p:cNvSpPr>
              <a:spLocks noChangeArrowheads="1"/>
            </p:cNvSpPr>
            <p:nvPr/>
          </p:nvSpPr>
          <p:spPr bwMode="auto">
            <a:xfrm>
              <a:off x="2592" y="3360"/>
              <a:ext cx="48" cy="48"/>
            </a:xfrm>
            <a:prstGeom prst="ellipse">
              <a:avLst/>
            </a:prstGeom>
            <a:solidFill>
              <a:srgbClr val="6600FF"/>
            </a:solidFill>
            <a:ln w="9525">
              <a:noFill/>
              <a:round/>
              <a:headEnd/>
              <a:tailEnd/>
            </a:ln>
            <a:effectLst/>
          </p:spPr>
          <p:txBody>
            <a:bodyPr wrap="none" anchor="ctr"/>
            <a:lstStyle/>
            <a:p>
              <a:endParaRPr lang="fr-FR"/>
            </a:p>
          </p:txBody>
        </p:sp>
        <p:sp>
          <p:nvSpPr>
            <p:cNvPr id="87192" name="Oval 152"/>
            <p:cNvSpPr>
              <a:spLocks noChangeArrowheads="1"/>
            </p:cNvSpPr>
            <p:nvPr/>
          </p:nvSpPr>
          <p:spPr bwMode="auto">
            <a:xfrm>
              <a:off x="2448" y="3648"/>
              <a:ext cx="48" cy="48"/>
            </a:xfrm>
            <a:prstGeom prst="ellipse">
              <a:avLst/>
            </a:prstGeom>
            <a:solidFill>
              <a:srgbClr val="6600FF"/>
            </a:solidFill>
            <a:ln w="9525">
              <a:noFill/>
              <a:round/>
              <a:headEnd/>
              <a:tailEnd/>
            </a:ln>
            <a:effectLst/>
          </p:spPr>
          <p:txBody>
            <a:bodyPr wrap="none" anchor="ctr"/>
            <a:lstStyle/>
            <a:p>
              <a:endParaRPr lang="fr-FR"/>
            </a:p>
          </p:txBody>
        </p:sp>
        <p:sp>
          <p:nvSpPr>
            <p:cNvPr id="87193" name="Oval 153"/>
            <p:cNvSpPr>
              <a:spLocks noChangeArrowheads="1"/>
            </p:cNvSpPr>
            <p:nvPr/>
          </p:nvSpPr>
          <p:spPr bwMode="auto">
            <a:xfrm>
              <a:off x="2256" y="3408"/>
              <a:ext cx="48" cy="48"/>
            </a:xfrm>
            <a:prstGeom prst="ellipse">
              <a:avLst/>
            </a:prstGeom>
            <a:solidFill>
              <a:srgbClr val="6600FF"/>
            </a:solidFill>
            <a:ln w="9525">
              <a:noFill/>
              <a:round/>
              <a:headEnd/>
              <a:tailEnd/>
            </a:ln>
            <a:effectLst/>
          </p:spPr>
          <p:txBody>
            <a:bodyPr wrap="none" anchor="ctr"/>
            <a:lstStyle/>
            <a:p>
              <a:endParaRPr lang="fr-FR"/>
            </a:p>
          </p:txBody>
        </p:sp>
        <p:sp>
          <p:nvSpPr>
            <p:cNvPr id="87194" name="Oval 154"/>
            <p:cNvSpPr>
              <a:spLocks noChangeArrowheads="1"/>
            </p:cNvSpPr>
            <p:nvPr/>
          </p:nvSpPr>
          <p:spPr bwMode="auto">
            <a:xfrm>
              <a:off x="2640" y="3264"/>
              <a:ext cx="48" cy="48"/>
            </a:xfrm>
            <a:prstGeom prst="ellipse">
              <a:avLst/>
            </a:prstGeom>
            <a:solidFill>
              <a:srgbClr val="6600FF"/>
            </a:solidFill>
            <a:ln w="9525">
              <a:noFill/>
              <a:round/>
              <a:headEnd/>
              <a:tailEnd/>
            </a:ln>
            <a:effectLst/>
          </p:spPr>
          <p:txBody>
            <a:bodyPr wrap="none" anchor="ctr"/>
            <a:lstStyle/>
            <a:p>
              <a:endParaRPr lang="fr-FR"/>
            </a:p>
          </p:txBody>
        </p:sp>
        <p:sp>
          <p:nvSpPr>
            <p:cNvPr id="87195" name="Oval 155"/>
            <p:cNvSpPr>
              <a:spLocks noChangeArrowheads="1"/>
            </p:cNvSpPr>
            <p:nvPr/>
          </p:nvSpPr>
          <p:spPr bwMode="auto">
            <a:xfrm>
              <a:off x="2592" y="3360"/>
              <a:ext cx="48" cy="48"/>
            </a:xfrm>
            <a:prstGeom prst="ellipse">
              <a:avLst/>
            </a:prstGeom>
            <a:solidFill>
              <a:srgbClr val="6600FF"/>
            </a:solidFill>
            <a:ln w="9525">
              <a:noFill/>
              <a:round/>
              <a:headEnd/>
              <a:tailEnd/>
            </a:ln>
            <a:effectLst/>
          </p:spPr>
          <p:txBody>
            <a:bodyPr wrap="none" anchor="ctr"/>
            <a:lstStyle/>
            <a:p>
              <a:endParaRPr lang="fr-FR"/>
            </a:p>
          </p:txBody>
        </p:sp>
        <p:sp>
          <p:nvSpPr>
            <p:cNvPr id="87196" name="Oval 156"/>
            <p:cNvSpPr>
              <a:spLocks noChangeArrowheads="1"/>
            </p:cNvSpPr>
            <p:nvPr/>
          </p:nvSpPr>
          <p:spPr bwMode="auto">
            <a:xfrm>
              <a:off x="273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197" name="Oval 157"/>
            <p:cNvSpPr>
              <a:spLocks noChangeArrowheads="1"/>
            </p:cNvSpPr>
            <p:nvPr/>
          </p:nvSpPr>
          <p:spPr bwMode="auto">
            <a:xfrm>
              <a:off x="2688" y="3360"/>
              <a:ext cx="48" cy="48"/>
            </a:xfrm>
            <a:prstGeom prst="ellipse">
              <a:avLst/>
            </a:prstGeom>
            <a:solidFill>
              <a:srgbClr val="6600FF"/>
            </a:solidFill>
            <a:ln w="9525">
              <a:noFill/>
              <a:round/>
              <a:headEnd/>
              <a:tailEnd/>
            </a:ln>
            <a:effectLst/>
          </p:spPr>
          <p:txBody>
            <a:bodyPr wrap="none" anchor="ctr"/>
            <a:lstStyle/>
            <a:p>
              <a:endParaRPr lang="fr-FR"/>
            </a:p>
          </p:txBody>
        </p:sp>
        <p:sp>
          <p:nvSpPr>
            <p:cNvPr id="87198" name="Oval 158"/>
            <p:cNvSpPr>
              <a:spLocks noChangeArrowheads="1"/>
            </p:cNvSpPr>
            <p:nvPr/>
          </p:nvSpPr>
          <p:spPr bwMode="auto">
            <a:xfrm>
              <a:off x="2928" y="3360"/>
              <a:ext cx="48" cy="48"/>
            </a:xfrm>
            <a:prstGeom prst="ellipse">
              <a:avLst/>
            </a:prstGeom>
            <a:solidFill>
              <a:srgbClr val="6600FF"/>
            </a:solidFill>
            <a:ln w="9525">
              <a:noFill/>
              <a:round/>
              <a:headEnd/>
              <a:tailEnd/>
            </a:ln>
            <a:effectLst/>
          </p:spPr>
          <p:txBody>
            <a:bodyPr wrap="none" anchor="ctr"/>
            <a:lstStyle/>
            <a:p>
              <a:endParaRPr lang="fr-FR"/>
            </a:p>
          </p:txBody>
        </p:sp>
        <p:sp>
          <p:nvSpPr>
            <p:cNvPr id="87199" name="Oval 159"/>
            <p:cNvSpPr>
              <a:spLocks noChangeArrowheads="1"/>
            </p:cNvSpPr>
            <p:nvPr/>
          </p:nvSpPr>
          <p:spPr bwMode="auto">
            <a:xfrm>
              <a:off x="2688" y="3168"/>
              <a:ext cx="48" cy="48"/>
            </a:xfrm>
            <a:prstGeom prst="ellipse">
              <a:avLst/>
            </a:prstGeom>
            <a:solidFill>
              <a:srgbClr val="6600FF"/>
            </a:solidFill>
            <a:ln w="9525">
              <a:noFill/>
              <a:round/>
              <a:headEnd/>
              <a:tailEnd/>
            </a:ln>
            <a:effectLst/>
          </p:spPr>
          <p:txBody>
            <a:bodyPr wrap="none" anchor="ctr"/>
            <a:lstStyle/>
            <a:p>
              <a:endParaRPr lang="fr-FR"/>
            </a:p>
          </p:txBody>
        </p:sp>
        <p:sp>
          <p:nvSpPr>
            <p:cNvPr id="87200" name="Oval 160"/>
            <p:cNvSpPr>
              <a:spLocks noChangeArrowheads="1"/>
            </p:cNvSpPr>
            <p:nvPr/>
          </p:nvSpPr>
          <p:spPr bwMode="auto">
            <a:xfrm>
              <a:off x="2784" y="3408"/>
              <a:ext cx="48" cy="48"/>
            </a:xfrm>
            <a:prstGeom prst="ellipse">
              <a:avLst/>
            </a:prstGeom>
            <a:solidFill>
              <a:srgbClr val="6600FF"/>
            </a:solidFill>
            <a:ln w="9525">
              <a:noFill/>
              <a:round/>
              <a:headEnd/>
              <a:tailEnd/>
            </a:ln>
            <a:effectLst/>
          </p:spPr>
          <p:txBody>
            <a:bodyPr wrap="none" anchor="ctr"/>
            <a:lstStyle/>
            <a:p>
              <a:endParaRPr lang="fr-FR"/>
            </a:p>
          </p:txBody>
        </p:sp>
        <p:sp>
          <p:nvSpPr>
            <p:cNvPr id="87201" name="Oval 161"/>
            <p:cNvSpPr>
              <a:spLocks noChangeArrowheads="1"/>
            </p:cNvSpPr>
            <p:nvPr/>
          </p:nvSpPr>
          <p:spPr bwMode="auto">
            <a:xfrm>
              <a:off x="3072" y="3168"/>
              <a:ext cx="48" cy="48"/>
            </a:xfrm>
            <a:prstGeom prst="ellipse">
              <a:avLst/>
            </a:prstGeom>
            <a:solidFill>
              <a:srgbClr val="6600FF"/>
            </a:solidFill>
            <a:ln w="9525">
              <a:noFill/>
              <a:round/>
              <a:headEnd/>
              <a:tailEnd/>
            </a:ln>
            <a:effectLst/>
          </p:spPr>
          <p:txBody>
            <a:bodyPr wrap="none" anchor="ctr"/>
            <a:lstStyle/>
            <a:p>
              <a:endParaRPr lang="fr-FR"/>
            </a:p>
          </p:txBody>
        </p:sp>
        <p:sp>
          <p:nvSpPr>
            <p:cNvPr id="87202" name="Oval 162"/>
            <p:cNvSpPr>
              <a:spLocks noChangeArrowheads="1"/>
            </p:cNvSpPr>
            <p:nvPr/>
          </p:nvSpPr>
          <p:spPr bwMode="auto">
            <a:xfrm>
              <a:off x="2832" y="3312"/>
              <a:ext cx="48" cy="48"/>
            </a:xfrm>
            <a:prstGeom prst="ellipse">
              <a:avLst/>
            </a:prstGeom>
            <a:solidFill>
              <a:srgbClr val="6600FF"/>
            </a:solidFill>
            <a:ln w="9525">
              <a:noFill/>
              <a:round/>
              <a:headEnd/>
              <a:tailEnd/>
            </a:ln>
            <a:effectLst/>
          </p:spPr>
          <p:txBody>
            <a:bodyPr wrap="none" anchor="ctr"/>
            <a:lstStyle/>
            <a:p>
              <a:endParaRPr lang="fr-FR"/>
            </a:p>
          </p:txBody>
        </p:sp>
        <p:sp>
          <p:nvSpPr>
            <p:cNvPr id="87203" name="Oval 163"/>
            <p:cNvSpPr>
              <a:spLocks noChangeArrowheads="1"/>
            </p:cNvSpPr>
            <p:nvPr/>
          </p:nvSpPr>
          <p:spPr bwMode="auto">
            <a:xfrm>
              <a:off x="2880" y="3408"/>
              <a:ext cx="48" cy="48"/>
            </a:xfrm>
            <a:prstGeom prst="ellipse">
              <a:avLst/>
            </a:prstGeom>
            <a:solidFill>
              <a:srgbClr val="6600FF"/>
            </a:solidFill>
            <a:ln w="9525">
              <a:noFill/>
              <a:round/>
              <a:headEnd/>
              <a:tailEnd/>
            </a:ln>
            <a:effectLst/>
          </p:spPr>
          <p:txBody>
            <a:bodyPr wrap="none" anchor="ctr"/>
            <a:lstStyle/>
            <a:p>
              <a:endParaRPr lang="fr-FR"/>
            </a:p>
          </p:txBody>
        </p:sp>
        <p:sp>
          <p:nvSpPr>
            <p:cNvPr id="87204" name="Oval 164"/>
            <p:cNvSpPr>
              <a:spLocks noChangeArrowheads="1"/>
            </p:cNvSpPr>
            <p:nvPr/>
          </p:nvSpPr>
          <p:spPr bwMode="auto">
            <a:xfrm>
              <a:off x="2688" y="3456"/>
              <a:ext cx="48" cy="48"/>
            </a:xfrm>
            <a:prstGeom prst="ellipse">
              <a:avLst/>
            </a:prstGeom>
            <a:solidFill>
              <a:srgbClr val="6600FF"/>
            </a:solidFill>
            <a:ln w="9525">
              <a:noFill/>
              <a:round/>
              <a:headEnd/>
              <a:tailEnd/>
            </a:ln>
            <a:effectLst/>
          </p:spPr>
          <p:txBody>
            <a:bodyPr wrap="none" anchor="ctr"/>
            <a:lstStyle/>
            <a:p>
              <a:endParaRPr lang="fr-FR"/>
            </a:p>
          </p:txBody>
        </p:sp>
        <p:sp>
          <p:nvSpPr>
            <p:cNvPr id="87205" name="Oval 165"/>
            <p:cNvSpPr>
              <a:spLocks noChangeArrowheads="1"/>
            </p:cNvSpPr>
            <p:nvPr/>
          </p:nvSpPr>
          <p:spPr bwMode="auto">
            <a:xfrm>
              <a:off x="2736" y="3504"/>
              <a:ext cx="48" cy="48"/>
            </a:xfrm>
            <a:prstGeom prst="ellipse">
              <a:avLst/>
            </a:prstGeom>
            <a:solidFill>
              <a:srgbClr val="6600FF"/>
            </a:solidFill>
            <a:ln w="9525">
              <a:noFill/>
              <a:round/>
              <a:headEnd/>
              <a:tailEnd/>
            </a:ln>
            <a:effectLst/>
          </p:spPr>
          <p:txBody>
            <a:bodyPr wrap="none" anchor="ctr"/>
            <a:lstStyle/>
            <a:p>
              <a:endParaRPr lang="fr-FR"/>
            </a:p>
          </p:txBody>
        </p:sp>
        <p:sp>
          <p:nvSpPr>
            <p:cNvPr id="87206" name="Oval 166"/>
            <p:cNvSpPr>
              <a:spLocks noChangeArrowheads="1"/>
            </p:cNvSpPr>
            <p:nvPr/>
          </p:nvSpPr>
          <p:spPr bwMode="auto">
            <a:xfrm>
              <a:off x="3552" y="2736"/>
              <a:ext cx="48" cy="48"/>
            </a:xfrm>
            <a:prstGeom prst="ellipse">
              <a:avLst/>
            </a:prstGeom>
            <a:solidFill>
              <a:srgbClr val="6600FF"/>
            </a:solidFill>
            <a:ln w="9525">
              <a:noFill/>
              <a:round/>
              <a:headEnd/>
              <a:tailEnd/>
            </a:ln>
            <a:effectLst/>
          </p:spPr>
          <p:txBody>
            <a:bodyPr wrap="none" anchor="ctr"/>
            <a:lstStyle/>
            <a:p>
              <a:endParaRPr lang="fr-FR"/>
            </a:p>
          </p:txBody>
        </p:sp>
        <p:sp>
          <p:nvSpPr>
            <p:cNvPr id="87207" name="Oval 167"/>
            <p:cNvSpPr>
              <a:spLocks noChangeArrowheads="1"/>
            </p:cNvSpPr>
            <p:nvPr/>
          </p:nvSpPr>
          <p:spPr bwMode="auto">
            <a:xfrm>
              <a:off x="3216" y="3024"/>
              <a:ext cx="48" cy="48"/>
            </a:xfrm>
            <a:prstGeom prst="ellipse">
              <a:avLst/>
            </a:prstGeom>
            <a:solidFill>
              <a:srgbClr val="6600FF"/>
            </a:solidFill>
            <a:ln w="9525">
              <a:noFill/>
              <a:round/>
              <a:headEnd/>
              <a:tailEnd/>
            </a:ln>
            <a:effectLst/>
          </p:spPr>
          <p:txBody>
            <a:bodyPr wrap="none" anchor="ctr"/>
            <a:lstStyle/>
            <a:p>
              <a:endParaRPr lang="fr-FR"/>
            </a:p>
          </p:txBody>
        </p:sp>
        <p:sp>
          <p:nvSpPr>
            <p:cNvPr id="87208" name="Oval 168"/>
            <p:cNvSpPr>
              <a:spLocks noChangeArrowheads="1"/>
            </p:cNvSpPr>
            <p:nvPr/>
          </p:nvSpPr>
          <p:spPr bwMode="auto">
            <a:xfrm>
              <a:off x="3168" y="3072"/>
              <a:ext cx="48" cy="48"/>
            </a:xfrm>
            <a:prstGeom prst="ellipse">
              <a:avLst/>
            </a:prstGeom>
            <a:solidFill>
              <a:srgbClr val="6600FF"/>
            </a:solidFill>
            <a:ln w="9525">
              <a:noFill/>
              <a:round/>
              <a:headEnd/>
              <a:tailEnd/>
            </a:ln>
            <a:effectLst/>
          </p:spPr>
          <p:txBody>
            <a:bodyPr wrap="none" anchor="ctr"/>
            <a:lstStyle/>
            <a:p>
              <a:endParaRPr lang="fr-FR"/>
            </a:p>
          </p:txBody>
        </p:sp>
        <p:sp>
          <p:nvSpPr>
            <p:cNvPr id="87209" name="Oval 169"/>
            <p:cNvSpPr>
              <a:spLocks noChangeArrowheads="1"/>
            </p:cNvSpPr>
            <p:nvPr/>
          </p:nvSpPr>
          <p:spPr bwMode="auto">
            <a:xfrm>
              <a:off x="3168" y="2832"/>
              <a:ext cx="48" cy="48"/>
            </a:xfrm>
            <a:prstGeom prst="ellipse">
              <a:avLst/>
            </a:prstGeom>
            <a:solidFill>
              <a:srgbClr val="6600FF"/>
            </a:solidFill>
            <a:ln w="9525">
              <a:noFill/>
              <a:round/>
              <a:headEnd/>
              <a:tailEnd/>
            </a:ln>
            <a:effectLst/>
          </p:spPr>
          <p:txBody>
            <a:bodyPr wrap="none" anchor="ctr"/>
            <a:lstStyle/>
            <a:p>
              <a:endParaRPr lang="fr-FR"/>
            </a:p>
          </p:txBody>
        </p:sp>
        <p:sp>
          <p:nvSpPr>
            <p:cNvPr id="87210" name="Oval 170"/>
            <p:cNvSpPr>
              <a:spLocks noChangeArrowheads="1"/>
            </p:cNvSpPr>
            <p:nvPr/>
          </p:nvSpPr>
          <p:spPr bwMode="auto">
            <a:xfrm>
              <a:off x="3024" y="3120"/>
              <a:ext cx="48" cy="48"/>
            </a:xfrm>
            <a:prstGeom prst="ellipse">
              <a:avLst/>
            </a:prstGeom>
            <a:solidFill>
              <a:srgbClr val="6600FF"/>
            </a:solidFill>
            <a:ln w="9525">
              <a:noFill/>
              <a:round/>
              <a:headEnd/>
              <a:tailEnd/>
            </a:ln>
            <a:effectLst/>
          </p:spPr>
          <p:txBody>
            <a:bodyPr wrap="none" anchor="ctr"/>
            <a:lstStyle/>
            <a:p>
              <a:endParaRPr lang="fr-FR"/>
            </a:p>
          </p:txBody>
        </p:sp>
        <p:sp>
          <p:nvSpPr>
            <p:cNvPr id="87211" name="Oval 171"/>
            <p:cNvSpPr>
              <a:spLocks noChangeArrowheads="1"/>
            </p:cNvSpPr>
            <p:nvPr/>
          </p:nvSpPr>
          <p:spPr bwMode="auto">
            <a:xfrm>
              <a:off x="3216" y="2736"/>
              <a:ext cx="48" cy="48"/>
            </a:xfrm>
            <a:prstGeom prst="ellipse">
              <a:avLst/>
            </a:prstGeom>
            <a:solidFill>
              <a:srgbClr val="6600FF"/>
            </a:solidFill>
            <a:ln w="9525">
              <a:noFill/>
              <a:round/>
              <a:headEnd/>
              <a:tailEnd/>
            </a:ln>
            <a:effectLst/>
          </p:spPr>
          <p:txBody>
            <a:bodyPr wrap="none" anchor="ctr"/>
            <a:lstStyle/>
            <a:p>
              <a:endParaRPr lang="fr-FR"/>
            </a:p>
          </p:txBody>
        </p:sp>
        <p:sp>
          <p:nvSpPr>
            <p:cNvPr id="87212" name="Oval 172"/>
            <p:cNvSpPr>
              <a:spLocks noChangeArrowheads="1"/>
            </p:cNvSpPr>
            <p:nvPr/>
          </p:nvSpPr>
          <p:spPr bwMode="auto">
            <a:xfrm>
              <a:off x="3168" y="2832"/>
              <a:ext cx="48" cy="48"/>
            </a:xfrm>
            <a:prstGeom prst="ellipse">
              <a:avLst/>
            </a:prstGeom>
            <a:solidFill>
              <a:srgbClr val="6600FF"/>
            </a:solidFill>
            <a:ln w="9525">
              <a:noFill/>
              <a:round/>
              <a:headEnd/>
              <a:tailEnd/>
            </a:ln>
            <a:effectLst/>
          </p:spPr>
          <p:txBody>
            <a:bodyPr wrap="none" anchor="ctr"/>
            <a:lstStyle/>
            <a:p>
              <a:endParaRPr lang="fr-FR"/>
            </a:p>
          </p:txBody>
        </p:sp>
        <p:sp>
          <p:nvSpPr>
            <p:cNvPr id="87213" name="Oval 173"/>
            <p:cNvSpPr>
              <a:spLocks noChangeArrowheads="1"/>
            </p:cNvSpPr>
            <p:nvPr/>
          </p:nvSpPr>
          <p:spPr bwMode="auto">
            <a:xfrm>
              <a:off x="3312" y="2736"/>
              <a:ext cx="48" cy="48"/>
            </a:xfrm>
            <a:prstGeom prst="ellipse">
              <a:avLst/>
            </a:prstGeom>
            <a:solidFill>
              <a:srgbClr val="6600FF"/>
            </a:solidFill>
            <a:ln w="9525">
              <a:noFill/>
              <a:round/>
              <a:headEnd/>
              <a:tailEnd/>
            </a:ln>
            <a:effectLst/>
          </p:spPr>
          <p:txBody>
            <a:bodyPr wrap="none" anchor="ctr"/>
            <a:lstStyle/>
            <a:p>
              <a:endParaRPr lang="fr-FR"/>
            </a:p>
          </p:txBody>
        </p:sp>
        <p:sp>
          <p:nvSpPr>
            <p:cNvPr id="87214" name="Oval 174"/>
            <p:cNvSpPr>
              <a:spLocks noChangeArrowheads="1"/>
            </p:cNvSpPr>
            <p:nvPr/>
          </p:nvSpPr>
          <p:spPr bwMode="auto">
            <a:xfrm>
              <a:off x="3264" y="2832"/>
              <a:ext cx="48" cy="48"/>
            </a:xfrm>
            <a:prstGeom prst="ellipse">
              <a:avLst/>
            </a:prstGeom>
            <a:solidFill>
              <a:srgbClr val="6600FF"/>
            </a:solidFill>
            <a:ln w="9525">
              <a:noFill/>
              <a:round/>
              <a:headEnd/>
              <a:tailEnd/>
            </a:ln>
            <a:effectLst/>
          </p:spPr>
          <p:txBody>
            <a:bodyPr wrap="none" anchor="ctr"/>
            <a:lstStyle/>
            <a:p>
              <a:endParaRPr lang="fr-FR"/>
            </a:p>
          </p:txBody>
        </p:sp>
        <p:sp>
          <p:nvSpPr>
            <p:cNvPr id="87215" name="Oval 175"/>
            <p:cNvSpPr>
              <a:spLocks noChangeArrowheads="1"/>
            </p:cNvSpPr>
            <p:nvPr/>
          </p:nvSpPr>
          <p:spPr bwMode="auto">
            <a:xfrm>
              <a:off x="3360" y="2880"/>
              <a:ext cx="48" cy="48"/>
            </a:xfrm>
            <a:prstGeom prst="ellipse">
              <a:avLst/>
            </a:prstGeom>
            <a:solidFill>
              <a:srgbClr val="6600FF"/>
            </a:solidFill>
            <a:ln w="9525">
              <a:noFill/>
              <a:round/>
              <a:headEnd/>
              <a:tailEnd/>
            </a:ln>
            <a:effectLst/>
          </p:spPr>
          <p:txBody>
            <a:bodyPr wrap="none" anchor="ctr"/>
            <a:lstStyle/>
            <a:p>
              <a:endParaRPr lang="fr-FR"/>
            </a:p>
          </p:txBody>
        </p:sp>
        <p:sp>
          <p:nvSpPr>
            <p:cNvPr id="87216" name="Oval 176"/>
            <p:cNvSpPr>
              <a:spLocks noChangeArrowheads="1"/>
            </p:cNvSpPr>
            <p:nvPr/>
          </p:nvSpPr>
          <p:spPr bwMode="auto">
            <a:xfrm>
              <a:off x="3408" y="2784"/>
              <a:ext cx="48" cy="48"/>
            </a:xfrm>
            <a:prstGeom prst="ellipse">
              <a:avLst/>
            </a:prstGeom>
            <a:solidFill>
              <a:srgbClr val="6600FF"/>
            </a:solidFill>
            <a:ln w="9525">
              <a:noFill/>
              <a:round/>
              <a:headEnd/>
              <a:tailEnd/>
            </a:ln>
            <a:effectLst/>
          </p:spPr>
          <p:txBody>
            <a:bodyPr wrap="none" anchor="ctr"/>
            <a:lstStyle/>
            <a:p>
              <a:endParaRPr lang="fr-FR"/>
            </a:p>
          </p:txBody>
        </p:sp>
        <p:sp>
          <p:nvSpPr>
            <p:cNvPr id="87217" name="Oval 177"/>
            <p:cNvSpPr>
              <a:spLocks noChangeArrowheads="1"/>
            </p:cNvSpPr>
            <p:nvPr/>
          </p:nvSpPr>
          <p:spPr bwMode="auto">
            <a:xfrm>
              <a:off x="3456" y="2880"/>
              <a:ext cx="48" cy="48"/>
            </a:xfrm>
            <a:prstGeom prst="ellipse">
              <a:avLst/>
            </a:prstGeom>
            <a:solidFill>
              <a:srgbClr val="6600FF"/>
            </a:solidFill>
            <a:ln w="9525">
              <a:noFill/>
              <a:round/>
              <a:headEnd/>
              <a:tailEnd/>
            </a:ln>
            <a:effectLst/>
          </p:spPr>
          <p:txBody>
            <a:bodyPr wrap="none" anchor="ctr"/>
            <a:lstStyle/>
            <a:p>
              <a:endParaRPr lang="fr-FR"/>
            </a:p>
          </p:txBody>
        </p:sp>
        <p:sp>
          <p:nvSpPr>
            <p:cNvPr id="87218" name="Oval 178"/>
            <p:cNvSpPr>
              <a:spLocks noChangeArrowheads="1"/>
            </p:cNvSpPr>
            <p:nvPr/>
          </p:nvSpPr>
          <p:spPr bwMode="auto">
            <a:xfrm>
              <a:off x="3264" y="2928"/>
              <a:ext cx="48" cy="48"/>
            </a:xfrm>
            <a:prstGeom prst="ellipse">
              <a:avLst/>
            </a:prstGeom>
            <a:solidFill>
              <a:srgbClr val="6600FF"/>
            </a:solidFill>
            <a:ln w="9525">
              <a:noFill/>
              <a:round/>
              <a:headEnd/>
              <a:tailEnd/>
            </a:ln>
            <a:effectLst/>
          </p:spPr>
          <p:txBody>
            <a:bodyPr wrap="none" anchor="ctr"/>
            <a:lstStyle/>
            <a:p>
              <a:endParaRPr lang="fr-FR"/>
            </a:p>
          </p:txBody>
        </p:sp>
        <p:sp>
          <p:nvSpPr>
            <p:cNvPr id="87219" name="Oval 179"/>
            <p:cNvSpPr>
              <a:spLocks noChangeArrowheads="1"/>
            </p:cNvSpPr>
            <p:nvPr/>
          </p:nvSpPr>
          <p:spPr bwMode="auto">
            <a:xfrm>
              <a:off x="3312" y="2976"/>
              <a:ext cx="48" cy="48"/>
            </a:xfrm>
            <a:prstGeom prst="ellipse">
              <a:avLst/>
            </a:prstGeom>
            <a:solidFill>
              <a:srgbClr val="6600FF"/>
            </a:solidFill>
            <a:ln w="9525">
              <a:noFill/>
              <a:round/>
              <a:headEnd/>
              <a:tailEnd/>
            </a:ln>
            <a:effectLst/>
          </p:spPr>
          <p:txBody>
            <a:bodyPr wrap="none" anchor="ctr"/>
            <a:lstStyle/>
            <a:p>
              <a:endParaRPr lang="fr-FR"/>
            </a:p>
          </p:txBody>
        </p:sp>
        <p:sp>
          <p:nvSpPr>
            <p:cNvPr id="87220" name="Oval 180"/>
            <p:cNvSpPr>
              <a:spLocks noChangeArrowheads="1"/>
            </p:cNvSpPr>
            <p:nvPr/>
          </p:nvSpPr>
          <p:spPr bwMode="auto">
            <a:xfrm>
              <a:off x="3024" y="2928"/>
              <a:ext cx="48" cy="48"/>
            </a:xfrm>
            <a:prstGeom prst="ellipse">
              <a:avLst/>
            </a:prstGeom>
            <a:solidFill>
              <a:srgbClr val="6600FF"/>
            </a:solidFill>
            <a:ln w="9525">
              <a:noFill/>
              <a:round/>
              <a:headEnd/>
              <a:tailEnd/>
            </a:ln>
            <a:effectLst/>
          </p:spPr>
          <p:txBody>
            <a:bodyPr wrap="none" anchor="ctr"/>
            <a:lstStyle/>
            <a:p>
              <a:endParaRPr lang="fr-FR"/>
            </a:p>
          </p:txBody>
        </p:sp>
        <p:sp>
          <p:nvSpPr>
            <p:cNvPr id="87221" name="Oval 181"/>
            <p:cNvSpPr>
              <a:spLocks noChangeArrowheads="1"/>
            </p:cNvSpPr>
            <p:nvPr/>
          </p:nvSpPr>
          <p:spPr bwMode="auto">
            <a:xfrm>
              <a:off x="2976" y="3024"/>
              <a:ext cx="48" cy="48"/>
            </a:xfrm>
            <a:prstGeom prst="ellipse">
              <a:avLst/>
            </a:prstGeom>
            <a:solidFill>
              <a:srgbClr val="6600FF"/>
            </a:solidFill>
            <a:ln w="9525">
              <a:noFill/>
              <a:round/>
              <a:headEnd/>
              <a:tailEnd/>
            </a:ln>
            <a:effectLst/>
          </p:spPr>
          <p:txBody>
            <a:bodyPr wrap="none" anchor="ctr"/>
            <a:lstStyle/>
            <a:p>
              <a:endParaRPr lang="fr-FR"/>
            </a:p>
          </p:txBody>
        </p:sp>
        <p:sp>
          <p:nvSpPr>
            <p:cNvPr id="87222" name="Oval 182"/>
            <p:cNvSpPr>
              <a:spLocks noChangeArrowheads="1"/>
            </p:cNvSpPr>
            <p:nvPr/>
          </p:nvSpPr>
          <p:spPr bwMode="auto">
            <a:xfrm>
              <a:off x="3120" y="2928"/>
              <a:ext cx="48" cy="48"/>
            </a:xfrm>
            <a:prstGeom prst="ellipse">
              <a:avLst/>
            </a:prstGeom>
            <a:solidFill>
              <a:srgbClr val="6600FF"/>
            </a:solidFill>
            <a:ln w="9525">
              <a:noFill/>
              <a:round/>
              <a:headEnd/>
              <a:tailEnd/>
            </a:ln>
            <a:effectLst/>
          </p:spPr>
          <p:txBody>
            <a:bodyPr wrap="none" anchor="ctr"/>
            <a:lstStyle/>
            <a:p>
              <a:endParaRPr lang="fr-FR"/>
            </a:p>
          </p:txBody>
        </p:sp>
        <p:sp>
          <p:nvSpPr>
            <p:cNvPr id="87223" name="Oval 183"/>
            <p:cNvSpPr>
              <a:spLocks noChangeArrowheads="1"/>
            </p:cNvSpPr>
            <p:nvPr/>
          </p:nvSpPr>
          <p:spPr bwMode="auto">
            <a:xfrm>
              <a:off x="3072" y="3024"/>
              <a:ext cx="48" cy="48"/>
            </a:xfrm>
            <a:prstGeom prst="ellipse">
              <a:avLst/>
            </a:prstGeom>
            <a:solidFill>
              <a:srgbClr val="6600FF"/>
            </a:solidFill>
            <a:ln w="9525">
              <a:noFill/>
              <a:round/>
              <a:headEnd/>
              <a:tailEnd/>
            </a:ln>
            <a:effectLst/>
          </p:spPr>
          <p:txBody>
            <a:bodyPr wrap="none" anchor="ctr"/>
            <a:lstStyle/>
            <a:p>
              <a:endParaRPr lang="fr-FR"/>
            </a:p>
          </p:txBody>
        </p:sp>
        <p:sp>
          <p:nvSpPr>
            <p:cNvPr id="87224" name="Oval 184"/>
            <p:cNvSpPr>
              <a:spLocks noChangeArrowheads="1"/>
            </p:cNvSpPr>
            <p:nvPr/>
          </p:nvSpPr>
          <p:spPr bwMode="auto">
            <a:xfrm>
              <a:off x="3072" y="2832"/>
              <a:ext cx="48" cy="48"/>
            </a:xfrm>
            <a:prstGeom prst="ellipse">
              <a:avLst/>
            </a:prstGeom>
            <a:solidFill>
              <a:srgbClr val="6600FF"/>
            </a:solidFill>
            <a:ln w="9525">
              <a:noFill/>
              <a:round/>
              <a:headEnd/>
              <a:tailEnd/>
            </a:ln>
            <a:effectLst/>
          </p:spPr>
          <p:txBody>
            <a:bodyPr wrap="none" anchor="ctr"/>
            <a:lstStyle/>
            <a:p>
              <a:endParaRPr lang="fr-FR"/>
            </a:p>
          </p:txBody>
        </p:sp>
        <p:sp>
          <p:nvSpPr>
            <p:cNvPr id="87225" name="Oval 185"/>
            <p:cNvSpPr>
              <a:spLocks noChangeArrowheads="1"/>
            </p:cNvSpPr>
            <p:nvPr/>
          </p:nvSpPr>
          <p:spPr bwMode="auto">
            <a:xfrm>
              <a:off x="2928" y="2928"/>
              <a:ext cx="48" cy="48"/>
            </a:xfrm>
            <a:prstGeom prst="ellipse">
              <a:avLst/>
            </a:prstGeom>
            <a:solidFill>
              <a:srgbClr val="6600FF"/>
            </a:solidFill>
            <a:ln w="9525">
              <a:noFill/>
              <a:round/>
              <a:headEnd/>
              <a:tailEnd/>
            </a:ln>
            <a:effectLst/>
          </p:spPr>
          <p:txBody>
            <a:bodyPr wrap="none" anchor="ctr"/>
            <a:lstStyle/>
            <a:p>
              <a:endParaRPr lang="fr-FR"/>
            </a:p>
          </p:txBody>
        </p:sp>
        <p:grpSp>
          <p:nvGrpSpPr>
            <p:cNvPr id="13" name="Group 186"/>
            <p:cNvGrpSpPr>
              <a:grpSpLocks/>
            </p:cNvGrpSpPr>
            <p:nvPr/>
          </p:nvGrpSpPr>
          <p:grpSpPr bwMode="auto">
            <a:xfrm rot="-5400000">
              <a:off x="3552" y="2592"/>
              <a:ext cx="240" cy="240"/>
              <a:chOff x="1008" y="3072"/>
              <a:chExt cx="240" cy="240"/>
            </a:xfrm>
          </p:grpSpPr>
          <p:sp>
            <p:nvSpPr>
              <p:cNvPr id="87227" name="Oval 187"/>
              <p:cNvSpPr>
                <a:spLocks noChangeArrowheads="1"/>
              </p:cNvSpPr>
              <p:nvPr/>
            </p:nvSpPr>
            <p:spPr bwMode="auto">
              <a:xfrm>
                <a:off x="1056" y="3264"/>
                <a:ext cx="48" cy="48"/>
              </a:xfrm>
              <a:prstGeom prst="ellipse">
                <a:avLst/>
              </a:prstGeom>
              <a:solidFill>
                <a:srgbClr val="FF0000"/>
              </a:solidFill>
              <a:ln w="9525">
                <a:noFill/>
                <a:round/>
                <a:headEnd/>
                <a:tailEnd/>
              </a:ln>
              <a:effectLst/>
            </p:spPr>
            <p:txBody>
              <a:bodyPr wrap="none" anchor="ctr"/>
              <a:lstStyle/>
              <a:p>
                <a:endParaRPr lang="fr-FR"/>
              </a:p>
            </p:txBody>
          </p:sp>
          <p:sp>
            <p:nvSpPr>
              <p:cNvPr id="87228" name="Oval 188"/>
              <p:cNvSpPr>
                <a:spLocks noChangeArrowheads="1"/>
              </p:cNvSpPr>
              <p:nvPr/>
            </p:nvSpPr>
            <p:spPr bwMode="auto">
              <a:xfrm>
                <a:off x="1104" y="3216"/>
                <a:ext cx="48" cy="48"/>
              </a:xfrm>
              <a:prstGeom prst="ellipse">
                <a:avLst/>
              </a:prstGeom>
              <a:solidFill>
                <a:srgbClr val="FF0000"/>
              </a:solidFill>
              <a:ln w="9525">
                <a:noFill/>
                <a:round/>
                <a:headEnd/>
                <a:tailEnd/>
              </a:ln>
              <a:effectLst/>
            </p:spPr>
            <p:txBody>
              <a:bodyPr wrap="none" anchor="ctr"/>
              <a:lstStyle/>
              <a:p>
                <a:endParaRPr lang="fr-FR"/>
              </a:p>
            </p:txBody>
          </p:sp>
          <p:sp>
            <p:nvSpPr>
              <p:cNvPr id="87229" name="Oval 189"/>
              <p:cNvSpPr>
                <a:spLocks noChangeArrowheads="1"/>
              </p:cNvSpPr>
              <p:nvPr/>
            </p:nvSpPr>
            <p:spPr bwMode="auto">
              <a:xfrm>
                <a:off x="1056" y="3072"/>
                <a:ext cx="48" cy="48"/>
              </a:xfrm>
              <a:prstGeom prst="ellipse">
                <a:avLst/>
              </a:prstGeom>
              <a:solidFill>
                <a:srgbClr val="FF0000"/>
              </a:solidFill>
              <a:ln w="9525">
                <a:noFill/>
                <a:round/>
                <a:headEnd/>
                <a:tailEnd/>
              </a:ln>
              <a:effectLst/>
            </p:spPr>
            <p:txBody>
              <a:bodyPr wrap="none" anchor="ctr"/>
              <a:lstStyle/>
              <a:p>
                <a:endParaRPr lang="fr-FR"/>
              </a:p>
            </p:txBody>
          </p:sp>
          <p:sp>
            <p:nvSpPr>
              <p:cNvPr id="87230" name="Oval 190"/>
              <p:cNvSpPr>
                <a:spLocks noChangeArrowheads="1"/>
              </p:cNvSpPr>
              <p:nvPr/>
            </p:nvSpPr>
            <p:spPr bwMode="auto">
              <a:xfrm>
                <a:off x="1200" y="3168"/>
                <a:ext cx="48" cy="48"/>
              </a:xfrm>
              <a:prstGeom prst="ellipse">
                <a:avLst/>
              </a:prstGeom>
              <a:solidFill>
                <a:srgbClr val="FF0000"/>
              </a:solidFill>
              <a:ln w="9525">
                <a:noFill/>
                <a:round/>
                <a:headEnd/>
                <a:tailEnd/>
              </a:ln>
              <a:effectLst/>
            </p:spPr>
            <p:txBody>
              <a:bodyPr wrap="none" anchor="ctr"/>
              <a:lstStyle/>
              <a:p>
                <a:endParaRPr lang="fr-FR"/>
              </a:p>
            </p:txBody>
          </p:sp>
          <p:sp>
            <p:nvSpPr>
              <p:cNvPr id="87231" name="Oval 191"/>
              <p:cNvSpPr>
                <a:spLocks noChangeArrowheads="1"/>
              </p:cNvSpPr>
              <p:nvPr/>
            </p:nvSpPr>
            <p:spPr bwMode="auto">
              <a:xfrm>
                <a:off x="1008" y="3168"/>
                <a:ext cx="48" cy="48"/>
              </a:xfrm>
              <a:prstGeom prst="ellipse">
                <a:avLst/>
              </a:prstGeom>
              <a:solidFill>
                <a:srgbClr val="FF0000"/>
              </a:solidFill>
              <a:ln w="9525">
                <a:noFill/>
                <a:round/>
                <a:headEnd/>
                <a:tailEnd/>
              </a:ln>
              <a:effectLst/>
            </p:spPr>
            <p:txBody>
              <a:bodyPr wrap="none" anchor="ctr"/>
              <a:lstStyle/>
              <a:p>
                <a:endParaRPr lang="fr-FR"/>
              </a:p>
            </p:txBody>
          </p:sp>
        </p:grpSp>
        <p:sp>
          <p:nvSpPr>
            <p:cNvPr id="87232" name="Oval 192"/>
            <p:cNvSpPr>
              <a:spLocks noChangeArrowheads="1"/>
            </p:cNvSpPr>
            <p:nvPr/>
          </p:nvSpPr>
          <p:spPr bwMode="auto">
            <a:xfrm>
              <a:off x="3792" y="2784"/>
              <a:ext cx="48" cy="48"/>
            </a:xfrm>
            <a:prstGeom prst="ellipse">
              <a:avLst/>
            </a:prstGeom>
            <a:solidFill>
              <a:srgbClr val="6600FF"/>
            </a:solidFill>
            <a:ln w="9525">
              <a:noFill/>
              <a:round/>
              <a:headEnd/>
              <a:tailEnd/>
            </a:ln>
            <a:effectLst/>
          </p:spPr>
          <p:txBody>
            <a:bodyPr wrap="none" anchor="ctr"/>
            <a:lstStyle/>
            <a:p>
              <a:endParaRPr lang="fr-FR"/>
            </a:p>
          </p:txBody>
        </p:sp>
        <p:sp>
          <p:nvSpPr>
            <p:cNvPr id="87233" name="Oval 193"/>
            <p:cNvSpPr>
              <a:spLocks noChangeArrowheads="1"/>
            </p:cNvSpPr>
            <p:nvPr/>
          </p:nvSpPr>
          <p:spPr bwMode="auto">
            <a:xfrm>
              <a:off x="3744" y="2880"/>
              <a:ext cx="48" cy="48"/>
            </a:xfrm>
            <a:prstGeom prst="ellipse">
              <a:avLst/>
            </a:prstGeom>
            <a:solidFill>
              <a:srgbClr val="6600FF"/>
            </a:solidFill>
            <a:ln w="9525">
              <a:noFill/>
              <a:round/>
              <a:headEnd/>
              <a:tailEnd/>
            </a:ln>
            <a:effectLst/>
          </p:spPr>
          <p:txBody>
            <a:bodyPr wrap="none" anchor="ctr"/>
            <a:lstStyle/>
            <a:p>
              <a:endParaRPr lang="fr-FR"/>
            </a:p>
          </p:txBody>
        </p:sp>
        <p:sp>
          <p:nvSpPr>
            <p:cNvPr id="87234" name="Oval 194"/>
            <p:cNvSpPr>
              <a:spLocks noChangeArrowheads="1"/>
            </p:cNvSpPr>
            <p:nvPr/>
          </p:nvSpPr>
          <p:spPr bwMode="auto">
            <a:xfrm>
              <a:off x="3936" y="2640"/>
              <a:ext cx="48" cy="48"/>
            </a:xfrm>
            <a:prstGeom prst="ellipse">
              <a:avLst/>
            </a:prstGeom>
            <a:solidFill>
              <a:srgbClr val="FF0000"/>
            </a:solidFill>
            <a:ln w="9525">
              <a:noFill/>
              <a:round/>
              <a:headEnd/>
              <a:tailEnd/>
            </a:ln>
            <a:effectLst/>
          </p:spPr>
          <p:txBody>
            <a:bodyPr wrap="none" anchor="ctr"/>
            <a:lstStyle/>
            <a:p>
              <a:endParaRPr lang="fr-FR"/>
            </a:p>
          </p:txBody>
        </p:sp>
        <p:sp>
          <p:nvSpPr>
            <p:cNvPr id="87235" name="Oval 195"/>
            <p:cNvSpPr>
              <a:spLocks noChangeArrowheads="1"/>
            </p:cNvSpPr>
            <p:nvPr/>
          </p:nvSpPr>
          <p:spPr bwMode="auto">
            <a:xfrm>
              <a:off x="3888" y="2592"/>
              <a:ext cx="48" cy="48"/>
            </a:xfrm>
            <a:prstGeom prst="ellipse">
              <a:avLst/>
            </a:prstGeom>
            <a:solidFill>
              <a:srgbClr val="FF0000"/>
            </a:solidFill>
            <a:ln w="9525">
              <a:noFill/>
              <a:round/>
              <a:headEnd/>
              <a:tailEnd/>
            </a:ln>
            <a:effectLst/>
          </p:spPr>
          <p:txBody>
            <a:bodyPr wrap="none" anchor="ctr"/>
            <a:lstStyle/>
            <a:p>
              <a:endParaRPr lang="fr-FR"/>
            </a:p>
          </p:txBody>
        </p:sp>
        <p:sp>
          <p:nvSpPr>
            <p:cNvPr id="87236" name="Oval 196"/>
            <p:cNvSpPr>
              <a:spLocks noChangeArrowheads="1"/>
            </p:cNvSpPr>
            <p:nvPr/>
          </p:nvSpPr>
          <p:spPr bwMode="auto">
            <a:xfrm>
              <a:off x="3840" y="2688"/>
              <a:ext cx="48" cy="48"/>
            </a:xfrm>
            <a:prstGeom prst="ellipse">
              <a:avLst/>
            </a:prstGeom>
            <a:solidFill>
              <a:srgbClr val="FF0000"/>
            </a:solidFill>
            <a:ln w="9525">
              <a:noFill/>
              <a:round/>
              <a:headEnd/>
              <a:tailEnd/>
            </a:ln>
            <a:effectLst/>
          </p:spPr>
          <p:txBody>
            <a:bodyPr wrap="none" anchor="ctr"/>
            <a:lstStyle/>
            <a:p>
              <a:endParaRPr lang="fr-FR"/>
            </a:p>
          </p:txBody>
        </p:sp>
        <p:sp>
          <p:nvSpPr>
            <p:cNvPr id="87237" name="Oval 197"/>
            <p:cNvSpPr>
              <a:spLocks noChangeArrowheads="1"/>
            </p:cNvSpPr>
            <p:nvPr/>
          </p:nvSpPr>
          <p:spPr bwMode="auto">
            <a:xfrm>
              <a:off x="3408" y="2592"/>
              <a:ext cx="48" cy="48"/>
            </a:xfrm>
            <a:prstGeom prst="ellipse">
              <a:avLst/>
            </a:prstGeom>
            <a:solidFill>
              <a:srgbClr val="6600FF"/>
            </a:solidFill>
            <a:ln w="9525">
              <a:noFill/>
              <a:round/>
              <a:headEnd/>
              <a:tailEnd/>
            </a:ln>
            <a:effectLst/>
          </p:spPr>
          <p:txBody>
            <a:bodyPr wrap="none" anchor="ctr"/>
            <a:lstStyle/>
            <a:p>
              <a:endParaRPr lang="fr-FR"/>
            </a:p>
          </p:txBody>
        </p:sp>
        <p:sp>
          <p:nvSpPr>
            <p:cNvPr id="87238" name="Oval 198"/>
            <p:cNvSpPr>
              <a:spLocks noChangeArrowheads="1"/>
            </p:cNvSpPr>
            <p:nvPr/>
          </p:nvSpPr>
          <p:spPr bwMode="auto">
            <a:xfrm>
              <a:off x="3504" y="2592"/>
              <a:ext cx="48" cy="48"/>
            </a:xfrm>
            <a:prstGeom prst="ellipse">
              <a:avLst/>
            </a:prstGeom>
            <a:solidFill>
              <a:srgbClr val="FF0000"/>
            </a:solidFill>
            <a:ln w="9525">
              <a:noFill/>
              <a:round/>
              <a:headEnd/>
              <a:tailEnd/>
            </a:ln>
            <a:effectLst/>
          </p:spPr>
          <p:txBody>
            <a:bodyPr wrap="none" anchor="ctr"/>
            <a:lstStyle/>
            <a:p>
              <a:endParaRPr lang="fr-FR"/>
            </a:p>
          </p:txBody>
        </p:sp>
        <p:sp>
          <p:nvSpPr>
            <p:cNvPr id="87239" name="Oval 199"/>
            <p:cNvSpPr>
              <a:spLocks noChangeArrowheads="1"/>
            </p:cNvSpPr>
            <p:nvPr/>
          </p:nvSpPr>
          <p:spPr bwMode="auto">
            <a:xfrm>
              <a:off x="3456" y="2688"/>
              <a:ext cx="48" cy="48"/>
            </a:xfrm>
            <a:prstGeom prst="ellipse">
              <a:avLst/>
            </a:prstGeom>
            <a:solidFill>
              <a:srgbClr val="6600FF"/>
            </a:solidFill>
            <a:ln w="9525">
              <a:noFill/>
              <a:round/>
              <a:headEnd/>
              <a:tailEnd/>
            </a:ln>
            <a:effectLst/>
          </p:spPr>
          <p:txBody>
            <a:bodyPr wrap="none" anchor="ctr"/>
            <a:lstStyle/>
            <a:p>
              <a:endParaRPr lang="fr-FR"/>
            </a:p>
          </p:txBody>
        </p:sp>
        <p:sp>
          <p:nvSpPr>
            <p:cNvPr id="87240" name="Oval 200"/>
            <p:cNvSpPr>
              <a:spLocks noChangeArrowheads="1"/>
            </p:cNvSpPr>
            <p:nvPr/>
          </p:nvSpPr>
          <p:spPr bwMode="auto">
            <a:xfrm>
              <a:off x="3552" y="2736"/>
              <a:ext cx="48" cy="48"/>
            </a:xfrm>
            <a:prstGeom prst="ellipse">
              <a:avLst/>
            </a:prstGeom>
            <a:solidFill>
              <a:srgbClr val="6600FF"/>
            </a:solidFill>
            <a:ln w="9525">
              <a:noFill/>
              <a:round/>
              <a:headEnd/>
              <a:tailEnd/>
            </a:ln>
            <a:effectLst/>
          </p:spPr>
          <p:txBody>
            <a:bodyPr wrap="none" anchor="ctr"/>
            <a:lstStyle/>
            <a:p>
              <a:endParaRPr lang="fr-FR"/>
            </a:p>
          </p:txBody>
        </p:sp>
        <p:sp>
          <p:nvSpPr>
            <p:cNvPr id="87241" name="Oval 201"/>
            <p:cNvSpPr>
              <a:spLocks noChangeArrowheads="1"/>
            </p:cNvSpPr>
            <p:nvPr/>
          </p:nvSpPr>
          <p:spPr bwMode="auto">
            <a:xfrm>
              <a:off x="3600" y="2640"/>
              <a:ext cx="48" cy="48"/>
            </a:xfrm>
            <a:prstGeom prst="ellipse">
              <a:avLst/>
            </a:prstGeom>
            <a:solidFill>
              <a:srgbClr val="6600FF"/>
            </a:solidFill>
            <a:ln w="9525">
              <a:noFill/>
              <a:round/>
              <a:headEnd/>
              <a:tailEnd/>
            </a:ln>
            <a:effectLst/>
          </p:spPr>
          <p:txBody>
            <a:bodyPr wrap="none" anchor="ctr"/>
            <a:lstStyle/>
            <a:p>
              <a:endParaRPr lang="fr-FR"/>
            </a:p>
          </p:txBody>
        </p:sp>
        <p:sp>
          <p:nvSpPr>
            <p:cNvPr id="87242" name="Oval 202"/>
            <p:cNvSpPr>
              <a:spLocks noChangeArrowheads="1"/>
            </p:cNvSpPr>
            <p:nvPr/>
          </p:nvSpPr>
          <p:spPr bwMode="auto">
            <a:xfrm>
              <a:off x="3360" y="2640"/>
              <a:ext cx="48" cy="48"/>
            </a:xfrm>
            <a:prstGeom prst="ellipse">
              <a:avLst/>
            </a:prstGeom>
            <a:solidFill>
              <a:srgbClr val="6600FF"/>
            </a:solidFill>
            <a:ln w="9525">
              <a:noFill/>
              <a:round/>
              <a:headEnd/>
              <a:tailEnd/>
            </a:ln>
            <a:effectLst/>
          </p:spPr>
          <p:txBody>
            <a:bodyPr wrap="none" anchor="ctr"/>
            <a:lstStyle/>
            <a:p>
              <a:endParaRPr lang="fr-FR"/>
            </a:p>
          </p:txBody>
        </p:sp>
        <p:sp>
          <p:nvSpPr>
            <p:cNvPr id="87243" name="Oval 203"/>
            <p:cNvSpPr>
              <a:spLocks noChangeArrowheads="1"/>
            </p:cNvSpPr>
            <p:nvPr/>
          </p:nvSpPr>
          <p:spPr bwMode="auto">
            <a:xfrm>
              <a:off x="3504" y="2832"/>
              <a:ext cx="48" cy="48"/>
            </a:xfrm>
            <a:prstGeom prst="ellipse">
              <a:avLst/>
            </a:prstGeom>
            <a:solidFill>
              <a:srgbClr val="6600FF"/>
            </a:solidFill>
            <a:ln w="9525">
              <a:noFill/>
              <a:round/>
              <a:headEnd/>
              <a:tailEnd/>
            </a:ln>
            <a:effectLst/>
          </p:spPr>
          <p:txBody>
            <a:bodyPr wrap="none" anchor="ctr"/>
            <a:lstStyle/>
            <a:p>
              <a:endParaRPr lang="fr-FR"/>
            </a:p>
          </p:txBody>
        </p:sp>
        <p:sp>
          <p:nvSpPr>
            <p:cNvPr id="87244" name="Oval 204"/>
            <p:cNvSpPr>
              <a:spLocks noChangeArrowheads="1"/>
            </p:cNvSpPr>
            <p:nvPr/>
          </p:nvSpPr>
          <p:spPr bwMode="auto">
            <a:xfrm>
              <a:off x="3600" y="2880"/>
              <a:ext cx="48" cy="48"/>
            </a:xfrm>
            <a:prstGeom prst="ellipse">
              <a:avLst/>
            </a:prstGeom>
            <a:solidFill>
              <a:srgbClr val="6600FF"/>
            </a:solidFill>
            <a:ln w="9525">
              <a:noFill/>
              <a:round/>
              <a:headEnd/>
              <a:tailEnd/>
            </a:ln>
            <a:effectLst/>
          </p:spPr>
          <p:txBody>
            <a:bodyPr wrap="none" anchor="ctr"/>
            <a:lstStyle/>
            <a:p>
              <a:endParaRPr lang="fr-FR"/>
            </a:p>
          </p:txBody>
        </p:sp>
        <p:sp>
          <p:nvSpPr>
            <p:cNvPr id="87245" name="Oval 205"/>
            <p:cNvSpPr>
              <a:spLocks noChangeArrowheads="1"/>
            </p:cNvSpPr>
            <p:nvPr/>
          </p:nvSpPr>
          <p:spPr bwMode="auto">
            <a:xfrm>
              <a:off x="3696" y="2832"/>
              <a:ext cx="48" cy="48"/>
            </a:xfrm>
            <a:prstGeom prst="ellipse">
              <a:avLst/>
            </a:prstGeom>
            <a:solidFill>
              <a:srgbClr val="6600FF"/>
            </a:solidFill>
            <a:ln w="9525">
              <a:noFill/>
              <a:round/>
              <a:headEnd/>
              <a:tailEnd/>
            </a:ln>
            <a:effectLst/>
          </p:spPr>
          <p:txBody>
            <a:bodyPr wrap="none" anchor="ctr"/>
            <a:lstStyle/>
            <a:p>
              <a:endParaRPr lang="fr-FR"/>
            </a:p>
          </p:txBody>
        </p:sp>
        <p:grpSp>
          <p:nvGrpSpPr>
            <p:cNvPr id="14" name="Group 206"/>
            <p:cNvGrpSpPr>
              <a:grpSpLocks/>
            </p:cNvGrpSpPr>
            <p:nvPr/>
          </p:nvGrpSpPr>
          <p:grpSpPr bwMode="auto">
            <a:xfrm rot="-5400000">
              <a:off x="4080" y="2736"/>
              <a:ext cx="240" cy="240"/>
              <a:chOff x="1008" y="3072"/>
              <a:chExt cx="240" cy="240"/>
            </a:xfrm>
          </p:grpSpPr>
          <p:sp>
            <p:nvSpPr>
              <p:cNvPr id="87247" name="Oval 207"/>
              <p:cNvSpPr>
                <a:spLocks noChangeArrowheads="1"/>
              </p:cNvSpPr>
              <p:nvPr/>
            </p:nvSpPr>
            <p:spPr bwMode="auto">
              <a:xfrm>
                <a:off x="1056" y="3264"/>
                <a:ext cx="48" cy="48"/>
              </a:xfrm>
              <a:prstGeom prst="ellipse">
                <a:avLst/>
              </a:prstGeom>
              <a:solidFill>
                <a:srgbClr val="FF0000"/>
              </a:solidFill>
              <a:ln w="9525">
                <a:noFill/>
                <a:round/>
                <a:headEnd/>
                <a:tailEnd/>
              </a:ln>
              <a:effectLst/>
            </p:spPr>
            <p:txBody>
              <a:bodyPr wrap="none" anchor="ctr"/>
              <a:lstStyle/>
              <a:p>
                <a:endParaRPr lang="fr-FR"/>
              </a:p>
            </p:txBody>
          </p:sp>
          <p:sp>
            <p:nvSpPr>
              <p:cNvPr id="87248" name="Oval 208"/>
              <p:cNvSpPr>
                <a:spLocks noChangeArrowheads="1"/>
              </p:cNvSpPr>
              <p:nvPr/>
            </p:nvSpPr>
            <p:spPr bwMode="auto">
              <a:xfrm>
                <a:off x="1104" y="3216"/>
                <a:ext cx="48" cy="48"/>
              </a:xfrm>
              <a:prstGeom prst="ellipse">
                <a:avLst/>
              </a:prstGeom>
              <a:solidFill>
                <a:srgbClr val="FF0000"/>
              </a:solidFill>
              <a:ln w="9525">
                <a:noFill/>
                <a:round/>
                <a:headEnd/>
                <a:tailEnd/>
              </a:ln>
              <a:effectLst/>
            </p:spPr>
            <p:txBody>
              <a:bodyPr wrap="none" anchor="ctr"/>
              <a:lstStyle/>
              <a:p>
                <a:endParaRPr lang="fr-FR"/>
              </a:p>
            </p:txBody>
          </p:sp>
          <p:sp>
            <p:nvSpPr>
              <p:cNvPr id="87249" name="Oval 209"/>
              <p:cNvSpPr>
                <a:spLocks noChangeArrowheads="1"/>
              </p:cNvSpPr>
              <p:nvPr/>
            </p:nvSpPr>
            <p:spPr bwMode="auto">
              <a:xfrm>
                <a:off x="1056" y="3072"/>
                <a:ext cx="48" cy="48"/>
              </a:xfrm>
              <a:prstGeom prst="ellipse">
                <a:avLst/>
              </a:prstGeom>
              <a:solidFill>
                <a:srgbClr val="FF0000"/>
              </a:solidFill>
              <a:ln w="9525">
                <a:noFill/>
                <a:round/>
                <a:headEnd/>
                <a:tailEnd/>
              </a:ln>
              <a:effectLst/>
            </p:spPr>
            <p:txBody>
              <a:bodyPr wrap="none" anchor="ctr"/>
              <a:lstStyle/>
              <a:p>
                <a:endParaRPr lang="fr-FR"/>
              </a:p>
            </p:txBody>
          </p:sp>
          <p:sp>
            <p:nvSpPr>
              <p:cNvPr id="87250" name="Oval 210"/>
              <p:cNvSpPr>
                <a:spLocks noChangeArrowheads="1"/>
              </p:cNvSpPr>
              <p:nvPr/>
            </p:nvSpPr>
            <p:spPr bwMode="auto">
              <a:xfrm>
                <a:off x="1200" y="3168"/>
                <a:ext cx="48" cy="48"/>
              </a:xfrm>
              <a:prstGeom prst="ellipse">
                <a:avLst/>
              </a:prstGeom>
              <a:solidFill>
                <a:srgbClr val="FF0000"/>
              </a:solidFill>
              <a:ln w="9525">
                <a:noFill/>
                <a:round/>
                <a:headEnd/>
                <a:tailEnd/>
              </a:ln>
              <a:effectLst/>
            </p:spPr>
            <p:txBody>
              <a:bodyPr wrap="none" anchor="ctr"/>
              <a:lstStyle/>
              <a:p>
                <a:endParaRPr lang="fr-FR"/>
              </a:p>
            </p:txBody>
          </p:sp>
          <p:sp>
            <p:nvSpPr>
              <p:cNvPr id="87251" name="Oval 211"/>
              <p:cNvSpPr>
                <a:spLocks noChangeArrowheads="1"/>
              </p:cNvSpPr>
              <p:nvPr/>
            </p:nvSpPr>
            <p:spPr bwMode="auto">
              <a:xfrm>
                <a:off x="1008" y="3168"/>
                <a:ext cx="48" cy="48"/>
              </a:xfrm>
              <a:prstGeom prst="ellipse">
                <a:avLst/>
              </a:prstGeom>
              <a:solidFill>
                <a:srgbClr val="FF0000"/>
              </a:solidFill>
              <a:ln w="9525">
                <a:noFill/>
                <a:round/>
                <a:headEnd/>
                <a:tailEnd/>
              </a:ln>
              <a:effectLst/>
            </p:spPr>
            <p:txBody>
              <a:bodyPr wrap="none" anchor="ctr"/>
              <a:lstStyle/>
              <a:p>
                <a:endParaRPr lang="fr-FR"/>
              </a:p>
            </p:txBody>
          </p:sp>
        </p:grpSp>
        <p:sp>
          <p:nvSpPr>
            <p:cNvPr id="87252" name="Oval 212"/>
            <p:cNvSpPr>
              <a:spLocks noChangeArrowheads="1"/>
            </p:cNvSpPr>
            <p:nvPr/>
          </p:nvSpPr>
          <p:spPr bwMode="auto">
            <a:xfrm>
              <a:off x="4320" y="2928"/>
              <a:ext cx="48" cy="48"/>
            </a:xfrm>
            <a:prstGeom prst="ellipse">
              <a:avLst/>
            </a:prstGeom>
            <a:solidFill>
              <a:srgbClr val="FF0000"/>
            </a:solidFill>
            <a:ln w="9525">
              <a:noFill/>
              <a:round/>
              <a:headEnd/>
              <a:tailEnd/>
            </a:ln>
            <a:effectLst/>
          </p:spPr>
          <p:txBody>
            <a:bodyPr wrap="none" anchor="ctr"/>
            <a:lstStyle/>
            <a:p>
              <a:endParaRPr lang="fr-FR"/>
            </a:p>
          </p:txBody>
        </p:sp>
        <p:sp>
          <p:nvSpPr>
            <p:cNvPr id="87253" name="Oval 213"/>
            <p:cNvSpPr>
              <a:spLocks noChangeArrowheads="1"/>
            </p:cNvSpPr>
            <p:nvPr/>
          </p:nvSpPr>
          <p:spPr bwMode="auto">
            <a:xfrm>
              <a:off x="4272" y="3024"/>
              <a:ext cx="48" cy="48"/>
            </a:xfrm>
            <a:prstGeom prst="ellipse">
              <a:avLst/>
            </a:prstGeom>
            <a:solidFill>
              <a:srgbClr val="FF0000"/>
            </a:solidFill>
            <a:ln w="9525">
              <a:noFill/>
              <a:round/>
              <a:headEnd/>
              <a:tailEnd/>
            </a:ln>
            <a:effectLst/>
          </p:spPr>
          <p:txBody>
            <a:bodyPr wrap="none" anchor="ctr"/>
            <a:lstStyle/>
            <a:p>
              <a:endParaRPr lang="fr-FR"/>
            </a:p>
          </p:txBody>
        </p:sp>
        <p:sp>
          <p:nvSpPr>
            <p:cNvPr id="87254" name="Oval 214"/>
            <p:cNvSpPr>
              <a:spLocks noChangeArrowheads="1"/>
            </p:cNvSpPr>
            <p:nvPr/>
          </p:nvSpPr>
          <p:spPr bwMode="auto">
            <a:xfrm>
              <a:off x="4128" y="2688"/>
              <a:ext cx="48" cy="48"/>
            </a:xfrm>
            <a:prstGeom prst="ellipse">
              <a:avLst/>
            </a:prstGeom>
            <a:solidFill>
              <a:srgbClr val="FF0000"/>
            </a:solidFill>
            <a:ln w="9525">
              <a:noFill/>
              <a:round/>
              <a:headEnd/>
              <a:tailEnd/>
            </a:ln>
            <a:effectLst/>
          </p:spPr>
          <p:txBody>
            <a:bodyPr wrap="none" anchor="ctr"/>
            <a:lstStyle/>
            <a:p>
              <a:endParaRPr lang="fr-FR"/>
            </a:p>
          </p:txBody>
        </p:sp>
        <p:sp>
          <p:nvSpPr>
            <p:cNvPr id="87255" name="Oval 215"/>
            <p:cNvSpPr>
              <a:spLocks noChangeArrowheads="1"/>
            </p:cNvSpPr>
            <p:nvPr/>
          </p:nvSpPr>
          <p:spPr bwMode="auto">
            <a:xfrm>
              <a:off x="4080" y="2640"/>
              <a:ext cx="48" cy="48"/>
            </a:xfrm>
            <a:prstGeom prst="ellipse">
              <a:avLst/>
            </a:prstGeom>
            <a:solidFill>
              <a:srgbClr val="FF0000"/>
            </a:solidFill>
            <a:ln w="9525">
              <a:noFill/>
              <a:round/>
              <a:headEnd/>
              <a:tailEnd/>
            </a:ln>
            <a:effectLst/>
          </p:spPr>
          <p:txBody>
            <a:bodyPr wrap="none" anchor="ctr"/>
            <a:lstStyle/>
            <a:p>
              <a:endParaRPr lang="fr-FR"/>
            </a:p>
          </p:txBody>
        </p:sp>
        <p:sp>
          <p:nvSpPr>
            <p:cNvPr id="87256" name="Oval 216"/>
            <p:cNvSpPr>
              <a:spLocks noChangeArrowheads="1"/>
            </p:cNvSpPr>
            <p:nvPr/>
          </p:nvSpPr>
          <p:spPr bwMode="auto">
            <a:xfrm>
              <a:off x="4416" y="2928"/>
              <a:ext cx="48" cy="48"/>
            </a:xfrm>
            <a:prstGeom prst="ellipse">
              <a:avLst/>
            </a:prstGeom>
            <a:solidFill>
              <a:srgbClr val="FF0000"/>
            </a:solidFill>
            <a:ln w="9525">
              <a:noFill/>
              <a:round/>
              <a:headEnd/>
              <a:tailEnd/>
            </a:ln>
            <a:effectLst/>
          </p:spPr>
          <p:txBody>
            <a:bodyPr wrap="none" anchor="ctr"/>
            <a:lstStyle/>
            <a:p>
              <a:endParaRPr lang="fr-FR"/>
            </a:p>
          </p:txBody>
        </p:sp>
        <p:sp>
          <p:nvSpPr>
            <p:cNvPr id="87257" name="Oval 217"/>
            <p:cNvSpPr>
              <a:spLocks noChangeArrowheads="1"/>
            </p:cNvSpPr>
            <p:nvPr/>
          </p:nvSpPr>
          <p:spPr bwMode="auto">
            <a:xfrm>
              <a:off x="4368" y="2832"/>
              <a:ext cx="48" cy="48"/>
            </a:xfrm>
            <a:prstGeom prst="ellipse">
              <a:avLst/>
            </a:prstGeom>
            <a:solidFill>
              <a:srgbClr val="FF0000"/>
            </a:solidFill>
            <a:ln w="9525">
              <a:noFill/>
              <a:round/>
              <a:headEnd/>
              <a:tailEnd/>
            </a:ln>
            <a:effectLst/>
          </p:spPr>
          <p:txBody>
            <a:bodyPr wrap="none" anchor="ctr"/>
            <a:lstStyle/>
            <a:p>
              <a:endParaRPr lang="fr-FR"/>
            </a:p>
          </p:txBody>
        </p:sp>
        <p:sp>
          <p:nvSpPr>
            <p:cNvPr id="87258" name="Oval 218"/>
            <p:cNvSpPr>
              <a:spLocks noChangeArrowheads="1"/>
            </p:cNvSpPr>
            <p:nvPr/>
          </p:nvSpPr>
          <p:spPr bwMode="auto">
            <a:xfrm>
              <a:off x="4032" y="2736"/>
              <a:ext cx="48" cy="48"/>
            </a:xfrm>
            <a:prstGeom prst="ellipse">
              <a:avLst/>
            </a:prstGeom>
            <a:solidFill>
              <a:srgbClr val="FF0000"/>
            </a:solidFill>
            <a:ln w="9525">
              <a:noFill/>
              <a:round/>
              <a:headEnd/>
              <a:tailEnd/>
            </a:ln>
            <a:effectLst/>
          </p:spPr>
          <p:txBody>
            <a:bodyPr wrap="none" anchor="ctr"/>
            <a:lstStyle/>
            <a:p>
              <a:endParaRPr lang="fr-FR"/>
            </a:p>
          </p:txBody>
        </p:sp>
        <p:sp>
          <p:nvSpPr>
            <p:cNvPr id="87259" name="Oval 219"/>
            <p:cNvSpPr>
              <a:spLocks noChangeArrowheads="1"/>
            </p:cNvSpPr>
            <p:nvPr/>
          </p:nvSpPr>
          <p:spPr bwMode="auto">
            <a:xfrm>
              <a:off x="3984" y="2832"/>
              <a:ext cx="48" cy="48"/>
            </a:xfrm>
            <a:prstGeom prst="ellipse">
              <a:avLst/>
            </a:prstGeom>
            <a:solidFill>
              <a:srgbClr val="FF0000"/>
            </a:solidFill>
            <a:ln w="9525">
              <a:noFill/>
              <a:round/>
              <a:headEnd/>
              <a:tailEnd/>
            </a:ln>
            <a:effectLst/>
          </p:spPr>
          <p:txBody>
            <a:bodyPr wrap="none" anchor="ctr"/>
            <a:lstStyle/>
            <a:p>
              <a:endParaRPr lang="fr-FR"/>
            </a:p>
          </p:txBody>
        </p:sp>
        <p:sp>
          <p:nvSpPr>
            <p:cNvPr id="87260" name="Oval 220"/>
            <p:cNvSpPr>
              <a:spLocks noChangeArrowheads="1"/>
            </p:cNvSpPr>
            <p:nvPr/>
          </p:nvSpPr>
          <p:spPr bwMode="auto">
            <a:xfrm>
              <a:off x="4080" y="2880"/>
              <a:ext cx="48" cy="48"/>
            </a:xfrm>
            <a:prstGeom prst="ellipse">
              <a:avLst/>
            </a:prstGeom>
            <a:solidFill>
              <a:srgbClr val="FF0000"/>
            </a:solidFill>
            <a:ln w="9525">
              <a:noFill/>
              <a:round/>
              <a:headEnd/>
              <a:tailEnd/>
            </a:ln>
            <a:effectLst/>
          </p:spPr>
          <p:txBody>
            <a:bodyPr wrap="none" anchor="ctr"/>
            <a:lstStyle/>
            <a:p>
              <a:endParaRPr lang="fr-FR"/>
            </a:p>
          </p:txBody>
        </p:sp>
        <p:sp>
          <p:nvSpPr>
            <p:cNvPr id="87261" name="Oval 221"/>
            <p:cNvSpPr>
              <a:spLocks noChangeArrowheads="1"/>
            </p:cNvSpPr>
            <p:nvPr/>
          </p:nvSpPr>
          <p:spPr bwMode="auto">
            <a:xfrm>
              <a:off x="4128" y="2784"/>
              <a:ext cx="48" cy="48"/>
            </a:xfrm>
            <a:prstGeom prst="ellipse">
              <a:avLst/>
            </a:prstGeom>
            <a:solidFill>
              <a:srgbClr val="6600FF"/>
            </a:solidFill>
            <a:ln w="9525">
              <a:noFill/>
              <a:round/>
              <a:headEnd/>
              <a:tailEnd/>
            </a:ln>
            <a:effectLst/>
          </p:spPr>
          <p:txBody>
            <a:bodyPr wrap="none" anchor="ctr"/>
            <a:lstStyle/>
            <a:p>
              <a:endParaRPr lang="fr-FR"/>
            </a:p>
          </p:txBody>
        </p:sp>
        <p:sp>
          <p:nvSpPr>
            <p:cNvPr id="87262" name="Oval 222"/>
            <p:cNvSpPr>
              <a:spLocks noChangeArrowheads="1"/>
            </p:cNvSpPr>
            <p:nvPr/>
          </p:nvSpPr>
          <p:spPr bwMode="auto">
            <a:xfrm>
              <a:off x="4032" y="2976"/>
              <a:ext cx="48" cy="48"/>
            </a:xfrm>
            <a:prstGeom prst="ellipse">
              <a:avLst/>
            </a:prstGeom>
            <a:solidFill>
              <a:srgbClr val="FF0000"/>
            </a:solidFill>
            <a:ln w="9525">
              <a:noFill/>
              <a:round/>
              <a:headEnd/>
              <a:tailEnd/>
            </a:ln>
            <a:effectLst/>
          </p:spPr>
          <p:txBody>
            <a:bodyPr wrap="none" anchor="ctr"/>
            <a:lstStyle/>
            <a:p>
              <a:endParaRPr lang="fr-FR"/>
            </a:p>
          </p:txBody>
        </p:sp>
        <p:sp>
          <p:nvSpPr>
            <p:cNvPr id="87263" name="Oval 223"/>
            <p:cNvSpPr>
              <a:spLocks noChangeArrowheads="1"/>
            </p:cNvSpPr>
            <p:nvPr/>
          </p:nvSpPr>
          <p:spPr bwMode="auto">
            <a:xfrm>
              <a:off x="4128" y="3024"/>
              <a:ext cx="48" cy="48"/>
            </a:xfrm>
            <a:prstGeom prst="ellipse">
              <a:avLst/>
            </a:prstGeom>
            <a:solidFill>
              <a:srgbClr val="FF0000"/>
            </a:solidFill>
            <a:ln w="9525">
              <a:noFill/>
              <a:round/>
              <a:headEnd/>
              <a:tailEnd/>
            </a:ln>
            <a:effectLst/>
          </p:spPr>
          <p:txBody>
            <a:bodyPr wrap="none" anchor="ctr"/>
            <a:lstStyle/>
            <a:p>
              <a:endParaRPr lang="fr-FR"/>
            </a:p>
          </p:txBody>
        </p:sp>
        <p:sp>
          <p:nvSpPr>
            <p:cNvPr id="87264" name="Oval 224"/>
            <p:cNvSpPr>
              <a:spLocks noChangeArrowheads="1"/>
            </p:cNvSpPr>
            <p:nvPr/>
          </p:nvSpPr>
          <p:spPr bwMode="auto">
            <a:xfrm>
              <a:off x="4224" y="2976"/>
              <a:ext cx="48" cy="48"/>
            </a:xfrm>
            <a:prstGeom prst="ellipse">
              <a:avLst/>
            </a:prstGeom>
            <a:solidFill>
              <a:srgbClr val="FF0000"/>
            </a:solidFill>
            <a:ln w="9525">
              <a:noFill/>
              <a:round/>
              <a:headEnd/>
              <a:tailEnd/>
            </a:ln>
            <a:effectLst/>
          </p:spPr>
          <p:txBody>
            <a:bodyPr wrap="none" anchor="ctr"/>
            <a:lstStyle/>
            <a:p>
              <a:endParaRPr lang="fr-FR"/>
            </a:p>
          </p:txBody>
        </p:sp>
        <p:sp>
          <p:nvSpPr>
            <p:cNvPr id="87265" name="Oval 225"/>
            <p:cNvSpPr>
              <a:spLocks noChangeArrowheads="1"/>
            </p:cNvSpPr>
            <p:nvPr/>
          </p:nvSpPr>
          <p:spPr bwMode="auto">
            <a:xfrm>
              <a:off x="3936" y="2928"/>
              <a:ext cx="48" cy="48"/>
            </a:xfrm>
            <a:prstGeom prst="ellipse">
              <a:avLst/>
            </a:prstGeom>
            <a:solidFill>
              <a:srgbClr val="FF0000"/>
            </a:solidFill>
            <a:ln w="9525">
              <a:noFill/>
              <a:round/>
              <a:headEnd/>
              <a:tailEnd/>
            </a:ln>
            <a:effectLst/>
          </p:spPr>
          <p:txBody>
            <a:bodyPr wrap="none" anchor="ctr"/>
            <a:lstStyle/>
            <a:p>
              <a:endParaRPr lang="fr-FR"/>
            </a:p>
          </p:txBody>
        </p:sp>
        <p:sp>
          <p:nvSpPr>
            <p:cNvPr id="87266" name="Oval 226"/>
            <p:cNvSpPr>
              <a:spLocks noChangeArrowheads="1"/>
            </p:cNvSpPr>
            <p:nvPr/>
          </p:nvSpPr>
          <p:spPr bwMode="auto">
            <a:xfrm>
              <a:off x="3840" y="2832"/>
              <a:ext cx="48" cy="48"/>
            </a:xfrm>
            <a:prstGeom prst="ellipse">
              <a:avLst/>
            </a:prstGeom>
            <a:solidFill>
              <a:srgbClr val="FF0000"/>
            </a:solidFill>
            <a:ln w="9525">
              <a:noFill/>
              <a:round/>
              <a:headEnd/>
              <a:tailEnd/>
            </a:ln>
            <a:effectLst/>
          </p:spPr>
          <p:txBody>
            <a:bodyPr wrap="none" anchor="ctr"/>
            <a:lstStyle/>
            <a:p>
              <a:endParaRPr lang="fr-FR"/>
            </a:p>
          </p:txBody>
        </p:sp>
        <p:sp>
          <p:nvSpPr>
            <p:cNvPr id="87267" name="Oval 227"/>
            <p:cNvSpPr>
              <a:spLocks noChangeArrowheads="1"/>
            </p:cNvSpPr>
            <p:nvPr/>
          </p:nvSpPr>
          <p:spPr bwMode="auto">
            <a:xfrm>
              <a:off x="441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268" name="Oval 228"/>
            <p:cNvSpPr>
              <a:spLocks noChangeArrowheads="1"/>
            </p:cNvSpPr>
            <p:nvPr/>
          </p:nvSpPr>
          <p:spPr bwMode="auto">
            <a:xfrm>
              <a:off x="4512" y="2976"/>
              <a:ext cx="48" cy="48"/>
            </a:xfrm>
            <a:prstGeom prst="ellipse">
              <a:avLst/>
            </a:prstGeom>
            <a:solidFill>
              <a:srgbClr val="6600FF"/>
            </a:solidFill>
            <a:ln w="9525">
              <a:noFill/>
              <a:round/>
              <a:headEnd/>
              <a:tailEnd/>
            </a:ln>
            <a:effectLst/>
          </p:spPr>
          <p:txBody>
            <a:bodyPr wrap="none" anchor="ctr"/>
            <a:lstStyle/>
            <a:p>
              <a:endParaRPr lang="fr-FR"/>
            </a:p>
          </p:txBody>
        </p:sp>
        <p:sp>
          <p:nvSpPr>
            <p:cNvPr id="87269" name="Oval 229"/>
            <p:cNvSpPr>
              <a:spLocks noChangeArrowheads="1"/>
            </p:cNvSpPr>
            <p:nvPr/>
          </p:nvSpPr>
          <p:spPr bwMode="auto">
            <a:xfrm>
              <a:off x="4416" y="3024"/>
              <a:ext cx="48" cy="48"/>
            </a:xfrm>
            <a:prstGeom prst="ellipse">
              <a:avLst/>
            </a:prstGeom>
            <a:solidFill>
              <a:srgbClr val="FF0000"/>
            </a:solidFill>
            <a:ln w="9525">
              <a:noFill/>
              <a:round/>
              <a:headEnd/>
              <a:tailEnd/>
            </a:ln>
            <a:effectLst/>
          </p:spPr>
          <p:txBody>
            <a:bodyPr wrap="none" anchor="ctr"/>
            <a:lstStyle/>
            <a:p>
              <a:endParaRPr lang="fr-FR"/>
            </a:p>
          </p:txBody>
        </p:sp>
        <p:sp>
          <p:nvSpPr>
            <p:cNvPr id="87270" name="Oval 230"/>
            <p:cNvSpPr>
              <a:spLocks noChangeArrowheads="1"/>
            </p:cNvSpPr>
            <p:nvPr/>
          </p:nvSpPr>
          <p:spPr bwMode="auto">
            <a:xfrm>
              <a:off x="4608" y="2976"/>
              <a:ext cx="48" cy="48"/>
            </a:xfrm>
            <a:prstGeom prst="ellipse">
              <a:avLst/>
            </a:prstGeom>
            <a:solidFill>
              <a:srgbClr val="6600FF"/>
            </a:solidFill>
            <a:ln w="9525">
              <a:noFill/>
              <a:round/>
              <a:headEnd/>
              <a:tailEnd/>
            </a:ln>
            <a:effectLst/>
          </p:spPr>
          <p:txBody>
            <a:bodyPr wrap="none" anchor="ctr"/>
            <a:lstStyle/>
            <a:p>
              <a:endParaRPr lang="fr-FR"/>
            </a:p>
          </p:txBody>
        </p:sp>
        <p:sp>
          <p:nvSpPr>
            <p:cNvPr id="87271" name="Oval 231"/>
            <p:cNvSpPr>
              <a:spLocks noChangeArrowheads="1"/>
            </p:cNvSpPr>
            <p:nvPr/>
          </p:nvSpPr>
          <p:spPr bwMode="auto">
            <a:xfrm>
              <a:off x="4560" y="3072"/>
              <a:ext cx="48" cy="48"/>
            </a:xfrm>
            <a:prstGeom prst="ellipse">
              <a:avLst/>
            </a:prstGeom>
            <a:solidFill>
              <a:srgbClr val="FF0000"/>
            </a:solidFill>
            <a:ln w="9525">
              <a:noFill/>
              <a:round/>
              <a:headEnd/>
              <a:tailEnd/>
            </a:ln>
            <a:effectLst/>
          </p:spPr>
          <p:txBody>
            <a:bodyPr wrap="none" anchor="ctr"/>
            <a:lstStyle/>
            <a:p>
              <a:endParaRPr lang="fr-FR"/>
            </a:p>
          </p:txBody>
        </p:sp>
        <p:sp>
          <p:nvSpPr>
            <p:cNvPr id="87272" name="Oval 232"/>
            <p:cNvSpPr>
              <a:spLocks noChangeArrowheads="1"/>
            </p:cNvSpPr>
            <p:nvPr/>
          </p:nvSpPr>
          <p:spPr bwMode="auto">
            <a:xfrm>
              <a:off x="4656" y="3120"/>
              <a:ext cx="48" cy="48"/>
            </a:xfrm>
            <a:prstGeom prst="ellipse">
              <a:avLst/>
            </a:prstGeom>
            <a:solidFill>
              <a:srgbClr val="FF0000"/>
            </a:solidFill>
            <a:ln w="9525">
              <a:noFill/>
              <a:round/>
              <a:headEnd/>
              <a:tailEnd/>
            </a:ln>
            <a:effectLst/>
          </p:spPr>
          <p:txBody>
            <a:bodyPr wrap="none" anchor="ctr"/>
            <a:lstStyle/>
            <a:p>
              <a:endParaRPr lang="fr-FR"/>
            </a:p>
          </p:txBody>
        </p:sp>
        <p:sp>
          <p:nvSpPr>
            <p:cNvPr id="87273" name="Oval 233"/>
            <p:cNvSpPr>
              <a:spLocks noChangeArrowheads="1"/>
            </p:cNvSpPr>
            <p:nvPr/>
          </p:nvSpPr>
          <p:spPr bwMode="auto">
            <a:xfrm>
              <a:off x="4704" y="3024"/>
              <a:ext cx="48" cy="48"/>
            </a:xfrm>
            <a:prstGeom prst="ellipse">
              <a:avLst/>
            </a:prstGeom>
            <a:solidFill>
              <a:srgbClr val="FF0000"/>
            </a:solidFill>
            <a:ln w="9525">
              <a:noFill/>
              <a:round/>
              <a:headEnd/>
              <a:tailEnd/>
            </a:ln>
            <a:effectLst/>
          </p:spPr>
          <p:txBody>
            <a:bodyPr wrap="none" anchor="ctr"/>
            <a:lstStyle/>
            <a:p>
              <a:endParaRPr lang="fr-FR"/>
            </a:p>
          </p:txBody>
        </p:sp>
        <p:sp>
          <p:nvSpPr>
            <p:cNvPr id="87274" name="Oval 234"/>
            <p:cNvSpPr>
              <a:spLocks noChangeArrowheads="1"/>
            </p:cNvSpPr>
            <p:nvPr/>
          </p:nvSpPr>
          <p:spPr bwMode="auto">
            <a:xfrm>
              <a:off x="4752" y="3120"/>
              <a:ext cx="48" cy="48"/>
            </a:xfrm>
            <a:prstGeom prst="ellipse">
              <a:avLst/>
            </a:prstGeom>
            <a:solidFill>
              <a:srgbClr val="6600FF"/>
            </a:solidFill>
            <a:ln w="9525">
              <a:noFill/>
              <a:round/>
              <a:headEnd/>
              <a:tailEnd/>
            </a:ln>
            <a:effectLst/>
          </p:spPr>
          <p:txBody>
            <a:bodyPr wrap="none" anchor="ctr"/>
            <a:lstStyle/>
            <a:p>
              <a:endParaRPr lang="fr-FR"/>
            </a:p>
          </p:txBody>
        </p:sp>
        <p:sp>
          <p:nvSpPr>
            <p:cNvPr id="87275" name="Oval 235"/>
            <p:cNvSpPr>
              <a:spLocks noChangeArrowheads="1"/>
            </p:cNvSpPr>
            <p:nvPr/>
          </p:nvSpPr>
          <p:spPr bwMode="auto">
            <a:xfrm>
              <a:off x="4896" y="2976"/>
              <a:ext cx="48" cy="48"/>
            </a:xfrm>
            <a:prstGeom prst="ellipse">
              <a:avLst/>
            </a:prstGeom>
            <a:solidFill>
              <a:srgbClr val="FF0000"/>
            </a:solidFill>
            <a:ln w="9525">
              <a:noFill/>
              <a:round/>
              <a:headEnd/>
              <a:tailEnd/>
            </a:ln>
            <a:effectLst/>
          </p:spPr>
          <p:txBody>
            <a:bodyPr wrap="none" anchor="ctr"/>
            <a:lstStyle/>
            <a:p>
              <a:endParaRPr lang="fr-FR"/>
            </a:p>
          </p:txBody>
        </p:sp>
        <p:sp>
          <p:nvSpPr>
            <p:cNvPr id="87276" name="Oval 236"/>
            <p:cNvSpPr>
              <a:spLocks noChangeArrowheads="1"/>
            </p:cNvSpPr>
            <p:nvPr/>
          </p:nvSpPr>
          <p:spPr bwMode="auto">
            <a:xfrm>
              <a:off x="4608" y="3216"/>
              <a:ext cx="48" cy="48"/>
            </a:xfrm>
            <a:prstGeom prst="ellipse">
              <a:avLst/>
            </a:prstGeom>
            <a:solidFill>
              <a:srgbClr val="FF0000"/>
            </a:solidFill>
            <a:ln w="9525">
              <a:noFill/>
              <a:round/>
              <a:headEnd/>
              <a:tailEnd/>
            </a:ln>
            <a:effectLst/>
          </p:spPr>
          <p:txBody>
            <a:bodyPr wrap="none" anchor="ctr"/>
            <a:lstStyle/>
            <a:p>
              <a:endParaRPr lang="fr-FR"/>
            </a:p>
          </p:txBody>
        </p:sp>
        <p:sp>
          <p:nvSpPr>
            <p:cNvPr id="87277" name="Oval 237"/>
            <p:cNvSpPr>
              <a:spLocks noChangeArrowheads="1"/>
            </p:cNvSpPr>
            <p:nvPr/>
          </p:nvSpPr>
          <p:spPr bwMode="auto">
            <a:xfrm>
              <a:off x="4416" y="3168"/>
              <a:ext cx="48" cy="48"/>
            </a:xfrm>
            <a:prstGeom prst="ellipse">
              <a:avLst/>
            </a:prstGeom>
            <a:solidFill>
              <a:srgbClr val="FF0000"/>
            </a:solidFill>
            <a:ln w="9525">
              <a:noFill/>
              <a:round/>
              <a:headEnd/>
              <a:tailEnd/>
            </a:ln>
            <a:effectLst/>
          </p:spPr>
          <p:txBody>
            <a:bodyPr wrap="none" anchor="ctr"/>
            <a:lstStyle/>
            <a:p>
              <a:endParaRPr lang="fr-FR"/>
            </a:p>
          </p:txBody>
        </p:sp>
        <p:sp>
          <p:nvSpPr>
            <p:cNvPr id="87278" name="Oval 238"/>
            <p:cNvSpPr>
              <a:spLocks noChangeArrowheads="1"/>
            </p:cNvSpPr>
            <p:nvPr/>
          </p:nvSpPr>
          <p:spPr bwMode="auto">
            <a:xfrm>
              <a:off x="4368" y="3072"/>
              <a:ext cx="48" cy="48"/>
            </a:xfrm>
            <a:prstGeom prst="ellipse">
              <a:avLst/>
            </a:prstGeom>
            <a:solidFill>
              <a:srgbClr val="FF0000"/>
            </a:solidFill>
            <a:ln w="9525">
              <a:noFill/>
              <a:round/>
              <a:headEnd/>
              <a:tailEnd/>
            </a:ln>
            <a:effectLst/>
          </p:spPr>
          <p:txBody>
            <a:bodyPr wrap="none" anchor="ctr"/>
            <a:lstStyle/>
            <a:p>
              <a:endParaRPr lang="fr-FR"/>
            </a:p>
          </p:txBody>
        </p:sp>
        <p:sp>
          <p:nvSpPr>
            <p:cNvPr id="87279" name="Oval 239"/>
            <p:cNvSpPr>
              <a:spLocks noChangeArrowheads="1"/>
            </p:cNvSpPr>
            <p:nvPr/>
          </p:nvSpPr>
          <p:spPr bwMode="auto">
            <a:xfrm>
              <a:off x="4512" y="3312"/>
              <a:ext cx="48" cy="48"/>
            </a:xfrm>
            <a:prstGeom prst="ellipse">
              <a:avLst/>
            </a:prstGeom>
            <a:solidFill>
              <a:srgbClr val="6600FF"/>
            </a:solidFill>
            <a:ln w="9525">
              <a:noFill/>
              <a:round/>
              <a:headEnd/>
              <a:tailEnd/>
            </a:ln>
            <a:effectLst/>
          </p:spPr>
          <p:txBody>
            <a:bodyPr wrap="none" anchor="ctr"/>
            <a:lstStyle/>
            <a:p>
              <a:endParaRPr lang="fr-FR"/>
            </a:p>
          </p:txBody>
        </p:sp>
        <p:sp>
          <p:nvSpPr>
            <p:cNvPr id="87280" name="Oval 240"/>
            <p:cNvSpPr>
              <a:spLocks noChangeArrowheads="1"/>
            </p:cNvSpPr>
            <p:nvPr/>
          </p:nvSpPr>
          <p:spPr bwMode="auto">
            <a:xfrm>
              <a:off x="4848" y="3216"/>
              <a:ext cx="48" cy="48"/>
            </a:xfrm>
            <a:prstGeom prst="ellipse">
              <a:avLst/>
            </a:prstGeom>
            <a:solidFill>
              <a:srgbClr val="6600FF"/>
            </a:solidFill>
            <a:ln w="9525">
              <a:noFill/>
              <a:round/>
              <a:headEnd/>
              <a:tailEnd/>
            </a:ln>
            <a:effectLst/>
          </p:spPr>
          <p:txBody>
            <a:bodyPr wrap="none" anchor="ctr"/>
            <a:lstStyle/>
            <a:p>
              <a:endParaRPr lang="fr-FR"/>
            </a:p>
          </p:txBody>
        </p:sp>
        <p:sp>
          <p:nvSpPr>
            <p:cNvPr id="87281" name="Oval 241"/>
            <p:cNvSpPr>
              <a:spLocks noChangeArrowheads="1"/>
            </p:cNvSpPr>
            <p:nvPr/>
          </p:nvSpPr>
          <p:spPr bwMode="auto">
            <a:xfrm>
              <a:off x="4800" y="3168"/>
              <a:ext cx="48" cy="48"/>
            </a:xfrm>
            <a:prstGeom prst="ellipse">
              <a:avLst/>
            </a:prstGeom>
            <a:solidFill>
              <a:srgbClr val="FF0000"/>
            </a:solidFill>
            <a:ln w="9525">
              <a:noFill/>
              <a:round/>
              <a:headEnd/>
              <a:tailEnd/>
            </a:ln>
            <a:effectLst/>
          </p:spPr>
          <p:txBody>
            <a:bodyPr wrap="none" anchor="ctr"/>
            <a:lstStyle/>
            <a:p>
              <a:endParaRPr lang="fr-FR"/>
            </a:p>
          </p:txBody>
        </p:sp>
        <p:sp>
          <p:nvSpPr>
            <p:cNvPr id="87282" name="Oval 242"/>
            <p:cNvSpPr>
              <a:spLocks noChangeArrowheads="1"/>
            </p:cNvSpPr>
            <p:nvPr/>
          </p:nvSpPr>
          <p:spPr bwMode="auto">
            <a:xfrm>
              <a:off x="46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283" name="Oval 243"/>
            <p:cNvSpPr>
              <a:spLocks noChangeArrowheads="1"/>
            </p:cNvSpPr>
            <p:nvPr/>
          </p:nvSpPr>
          <p:spPr bwMode="auto">
            <a:xfrm>
              <a:off x="4752" y="3264"/>
              <a:ext cx="48" cy="48"/>
            </a:xfrm>
            <a:prstGeom prst="ellipse">
              <a:avLst/>
            </a:prstGeom>
            <a:solidFill>
              <a:srgbClr val="6600FF"/>
            </a:solidFill>
            <a:ln w="9525">
              <a:noFill/>
              <a:round/>
              <a:headEnd/>
              <a:tailEnd/>
            </a:ln>
            <a:effectLst/>
          </p:spPr>
          <p:txBody>
            <a:bodyPr wrap="none" anchor="ctr"/>
            <a:lstStyle/>
            <a:p>
              <a:endParaRPr lang="fr-FR"/>
            </a:p>
          </p:txBody>
        </p:sp>
        <p:sp>
          <p:nvSpPr>
            <p:cNvPr id="87284" name="Oval 244"/>
            <p:cNvSpPr>
              <a:spLocks noChangeArrowheads="1"/>
            </p:cNvSpPr>
            <p:nvPr/>
          </p:nvSpPr>
          <p:spPr bwMode="auto">
            <a:xfrm>
              <a:off x="4896" y="3168"/>
              <a:ext cx="48" cy="48"/>
            </a:xfrm>
            <a:prstGeom prst="ellipse">
              <a:avLst/>
            </a:prstGeom>
            <a:solidFill>
              <a:srgbClr val="FF0000"/>
            </a:solidFill>
            <a:ln w="9525">
              <a:noFill/>
              <a:round/>
              <a:headEnd/>
              <a:tailEnd/>
            </a:ln>
            <a:effectLst/>
          </p:spPr>
          <p:txBody>
            <a:bodyPr wrap="none" anchor="ctr"/>
            <a:lstStyle/>
            <a:p>
              <a:endParaRPr lang="fr-FR"/>
            </a:p>
          </p:txBody>
        </p:sp>
        <p:sp>
          <p:nvSpPr>
            <p:cNvPr id="87285" name="Oval 245"/>
            <p:cNvSpPr>
              <a:spLocks noChangeArrowheads="1"/>
            </p:cNvSpPr>
            <p:nvPr/>
          </p:nvSpPr>
          <p:spPr bwMode="auto">
            <a:xfrm>
              <a:off x="4704" y="3168"/>
              <a:ext cx="48" cy="48"/>
            </a:xfrm>
            <a:prstGeom prst="ellipse">
              <a:avLst/>
            </a:prstGeom>
            <a:solidFill>
              <a:srgbClr val="6600FF"/>
            </a:solidFill>
            <a:ln w="9525">
              <a:noFill/>
              <a:round/>
              <a:headEnd/>
              <a:tailEnd/>
            </a:ln>
            <a:effectLst/>
          </p:spPr>
          <p:txBody>
            <a:bodyPr wrap="none" anchor="ctr"/>
            <a:lstStyle/>
            <a:p>
              <a:endParaRPr lang="fr-FR"/>
            </a:p>
          </p:txBody>
        </p:sp>
        <p:sp>
          <p:nvSpPr>
            <p:cNvPr id="87286" name="Oval 246"/>
            <p:cNvSpPr>
              <a:spLocks noChangeArrowheads="1"/>
            </p:cNvSpPr>
            <p:nvPr/>
          </p:nvSpPr>
          <p:spPr bwMode="auto">
            <a:xfrm>
              <a:off x="4848" y="3312"/>
              <a:ext cx="48" cy="48"/>
            </a:xfrm>
            <a:prstGeom prst="ellipse">
              <a:avLst/>
            </a:prstGeom>
            <a:solidFill>
              <a:srgbClr val="FF0000"/>
            </a:solidFill>
            <a:ln w="9525">
              <a:noFill/>
              <a:round/>
              <a:headEnd/>
              <a:tailEnd/>
            </a:ln>
            <a:effectLst/>
          </p:spPr>
          <p:txBody>
            <a:bodyPr wrap="none" anchor="ctr"/>
            <a:lstStyle/>
            <a:p>
              <a:endParaRPr lang="fr-FR"/>
            </a:p>
          </p:txBody>
        </p:sp>
        <p:sp>
          <p:nvSpPr>
            <p:cNvPr id="87287" name="Oval 247"/>
            <p:cNvSpPr>
              <a:spLocks noChangeArrowheads="1"/>
            </p:cNvSpPr>
            <p:nvPr/>
          </p:nvSpPr>
          <p:spPr bwMode="auto">
            <a:xfrm>
              <a:off x="4992" y="3312"/>
              <a:ext cx="48" cy="48"/>
            </a:xfrm>
            <a:prstGeom prst="ellipse">
              <a:avLst/>
            </a:prstGeom>
            <a:solidFill>
              <a:srgbClr val="6600FF"/>
            </a:solidFill>
            <a:ln w="9525">
              <a:noFill/>
              <a:round/>
              <a:headEnd/>
              <a:tailEnd/>
            </a:ln>
            <a:effectLst/>
          </p:spPr>
          <p:txBody>
            <a:bodyPr wrap="none" anchor="ctr"/>
            <a:lstStyle/>
            <a:p>
              <a:endParaRPr lang="fr-FR"/>
            </a:p>
          </p:txBody>
        </p:sp>
        <p:sp>
          <p:nvSpPr>
            <p:cNvPr id="87288" name="Oval 248"/>
            <p:cNvSpPr>
              <a:spLocks noChangeArrowheads="1"/>
            </p:cNvSpPr>
            <p:nvPr/>
          </p:nvSpPr>
          <p:spPr bwMode="auto">
            <a:xfrm>
              <a:off x="4992" y="3216"/>
              <a:ext cx="48" cy="48"/>
            </a:xfrm>
            <a:prstGeom prst="ellipse">
              <a:avLst/>
            </a:prstGeom>
            <a:solidFill>
              <a:srgbClr val="6600FF"/>
            </a:solidFill>
            <a:ln w="9525">
              <a:noFill/>
              <a:round/>
              <a:headEnd/>
              <a:tailEnd/>
            </a:ln>
            <a:effectLst/>
          </p:spPr>
          <p:txBody>
            <a:bodyPr wrap="none" anchor="ctr"/>
            <a:lstStyle/>
            <a:p>
              <a:endParaRPr lang="fr-FR"/>
            </a:p>
          </p:txBody>
        </p:sp>
        <p:sp>
          <p:nvSpPr>
            <p:cNvPr id="87289" name="Oval 249"/>
            <p:cNvSpPr>
              <a:spLocks noChangeArrowheads="1"/>
            </p:cNvSpPr>
            <p:nvPr/>
          </p:nvSpPr>
          <p:spPr bwMode="auto">
            <a:xfrm>
              <a:off x="489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290" name="Oval 250"/>
            <p:cNvSpPr>
              <a:spLocks noChangeArrowheads="1"/>
            </p:cNvSpPr>
            <p:nvPr/>
          </p:nvSpPr>
          <p:spPr bwMode="auto">
            <a:xfrm>
              <a:off x="4944" y="3120"/>
              <a:ext cx="48" cy="48"/>
            </a:xfrm>
            <a:prstGeom prst="ellipse">
              <a:avLst/>
            </a:prstGeom>
            <a:solidFill>
              <a:srgbClr val="6600FF"/>
            </a:solidFill>
            <a:ln w="9525">
              <a:noFill/>
              <a:round/>
              <a:headEnd/>
              <a:tailEnd/>
            </a:ln>
            <a:effectLst/>
          </p:spPr>
          <p:txBody>
            <a:bodyPr wrap="none" anchor="ctr"/>
            <a:lstStyle/>
            <a:p>
              <a:endParaRPr lang="fr-FR"/>
            </a:p>
          </p:txBody>
        </p:sp>
        <p:sp>
          <p:nvSpPr>
            <p:cNvPr id="87291" name="Oval 251"/>
            <p:cNvSpPr>
              <a:spLocks noChangeArrowheads="1"/>
            </p:cNvSpPr>
            <p:nvPr/>
          </p:nvSpPr>
          <p:spPr bwMode="auto">
            <a:xfrm>
              <a:off x="4992" y="3024"/>
              <a:ext cx="48" cy="48"/>
            </a:xfrm>
            <a:prstGeom prst="ellipse">
              <a:avLst/>
            </a:prstGeom>
            <a:solidFill>
              <a:srgbClr val="FF0000"/>
            </a:solidFill>
            <a:ln w="9525">
              <a:noFill/>
              <a:round/>
              <a:headEnd/>
              <a:tailEnd/>
            </a:ln>
            <a:effectLst/>
          </p:spPr>
          <p:txBody>
            <a:bodyPr wrap="none" anchor="ctr"/>
            <a:lstStyle/>
            <a:p>
              <a:endParaRPr lang="fr-FR"/>
            </a:p>
          </p:txBody>
        </p:sp>
        <p:sp>
          <p:nvSpPr>
            <p:cNvPr id="87292" name="Oval 252"/>
            <p:cNvSpPr>
              <a:spLocks noChangeArrowheads="1"/>
            </p:cNvSpPr>
            <p:nvPr/>
          </p:nvSpPr>
          <p:spPr bwMode="auto">
            <a:xfrm>
              <a:off x="4848" y="3072"/>
              <a:ext cx="48" cy="48"/>
            </a:xfrm>
            <a:prstGeom prst="ellipse">
              <a:avLst/>
            </a:prstGeom>
            <a:solidFill>
              <a:srgbClr val="6600FF"/>
            </a:solidFill>
            <a:ln w="9525">
              <a:noFill/>
              <a:round/>
              <a:headEnd/>
              <a:tailEnd/>
            </a:ln>
            <a:effectLst/>
          </p:spPr>
          <p:txBody>
            <a:bodyPr wrap="none" anchor="ctr"/>
            <a:lstStyle/>
            <a:p>
              <a:endParaRPr lang="fr-FR"/>
            </a:p>
          </p:txBody>
        </p:sp>
        <p:sp>
          <p:nvSpPr>
            <p:cNvPr id="87293" name="Oval 253"/>
            <p:cNvSpPr>
              <a:spLocks noChangeArrowheads="1"/>
            </p:cNvSpPr>
            <p:nvPr/>
          </p:nvSpPr>
          <p:spPr bwMode="auto">
            <a:xfrm>
              <a:off x="5040" y="3264"/>
              <a:ext cx="48" cy="48"/>
            </a:xfrm>
            <a:prstGeom prst="ellipse">
              <a:avLst/>
            </a:prstGeom>
            <a:solidFill>
              <a:srgbClr val="6600FF"/>
            </a:solidFill>
            <a:ln w="9525">
              <a:noFill/>
              <a:round/>
              <a:headEnd/>
              <a:tailEnd/>
            </a:ln>
            <a:effectLst/>
          </p:spPr>
          <p:txBody>
            <a:bodyPr wrap="none" anchor="ctr"/>
            <a:lstStyle/>
            <a:p>
              <a:endParaRPr lang="fr-FR"/>
            </a:p>
          </p:txBody>
        </p:sp>
        <p:sp>
          <p:nvSpPr>
            <p:cNvPr id="87294" name="Oval 254"/>
            <p:cNvSpPr>
              <a:spLocks noChangeArrowheads="1"/>
            </p:cNvSpPr>
            <p:nvPr/>
          </p:nvSpPr>
          <p:spPr bwMode="auto">
            <a:xfrm>
              <a:off x="5040" y="2976"/>
              <a:ext cx="48" cy="48"/>
            </a:xfrm>
            <a:prstGeom prst="ellipse">
              <a:avLst/>
            </a:prstGeom>
            <a:solidFill>
              <a:srgbClr val="6600FF"/>
            </a:solidFill>
            <a:ln w="9525">
              <a:noFill/>
              <a:round/>
              <a:headEnd/>
              <a:tailEnd/>
            </a:ln>
            <a:effectLst/>
          </p:spPr>
          <p:txBody>
            <a:bodyPr wrap="none" anchor="ctr"/>
            <a:lstStyle/>
            <a:p>
              <a:endParaRPr lang="fr-FR"/>
            </a:p>
          </p:txBody>
        </p:sp>
        <p:sp>
          <p:nvSpPr>
            <p:cNvPr id="87295" name="Oval 255"/>
            <p:cNvSpPr>
              <a:spLocks noChangeArrowheads="1"/>
            </p:cNvSpPr>
            <p:nvPr/>
          </p:nvSpPr>
          <p:spPr bwMode="auto">
            <a:xfrm>
              <a:off x="1872" y="2784"/>
              <a:ext cx="48" cy="48"/>
            </a:xfrm>
            <a:prstGeom prst="ellipse">
              <a:avLst/>
            </a:prstGeom>
            <a:solidFill>
              <a:srgbClr val="6600FF"/>
            </a:solidFill>
            <a:ln w="9525">
              <a:noFill/>
              <a:round/>
              <a:headEnd/>
              <a:tailEnd/>
            </a:ln>
            <a:effectLst/>
          </p:spPr>
          <p:txBody>
            <a:bodyPr wrap="none" anchor="ctr"/>
            <a:lstStyle/>
            <a:p>
              <a:endParaRPr lang="fr-FR"/>
            </a:p>
          </p:txBody>
        </p:sp>
        <p:sp>
          <p:nvSpPr>
            <p:cNvPr id="87296" name="Oval 256"/>
            <p:cNvSpPr>
              <a:spLocks noChangeArrowheads="1"/>
            </p:cNvSpPr>
            <p:nvPr/>
          </p:nvSpPr>
          <p:spPr bwMode="auto">
            <a:xfrm>
              <a:off x="1824" y="2880"/>
              <a:ext cx="48" cy="48"/>
            </a:xfrm>
            <a:prstGeom prst="ellipse">
              <a:avLst/>
            </a:prstGeom>
            <a:solidFill>
              <a:srgbClr val="6600FF"/>
            </a:solidFill>
            <a:ln w="9525">
              <a:noFill/>
              <a:round/>
              <a:headEnd/>
              <a:tailEnd/>
            </a:ln>
            <a:effectLst/>
          </p:spPr>
          <p:txBody>
            <a:bodyPr wrap="none" anchor="ctr"/>
            <a:lstStyle/>
            <a:p>
              <a:endParaRPr lang="fr-FR"/>
            </a:p>
          </p:txBody>
        </p:sp>
        <p:grpSp>
          <p:nvGrpSpPr>
            <p:cNvPr id="15" name="Group 257"/>
            <p:cNvGrpSpPr>
              <a:grpSpLocks/>
            </p:cNvGrpSpPr>
            <p:nvPr/>
          </p:nvGrpSpPr>
          <p:grpSpPr bwMode="auto">
            <a:xfrm rot="-5400000">
              <a:off x="2016" y="2688"/>
              <a:ext cx="240" cy="240"/>
              <a:chOff x="1008" y="3072"/>
              <a:chExt cx="240" cy="240"/>
            </a:xfrm>
          </p:grpSpPr>
          <p:sp>
            <p:nvSpPr>
              <p:cNvPr id="87298" name="Oval 258"/>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299" name="Oval 259"/>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300" name="Oval 260"/>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301" name="Oval 261"/>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302" name="Oval 262"/>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7303" name="Oval 263"/>
            <p:cNvSpPr>
              <a:spLocks noChangeArrowheads="1"/>
            </p:cNvSpPr>
            <p:nvPr/>
          </p:nvSpPr>
          <p:spPr bwMode="auto">
            <a:xfrm>
              <a:off x="2016" y="2640"/>
              <a:ext cx="48" cy="48"/>
            </a:xfrm>
            <a:prstGeom prst="ellipse">
              <a:avLst/>
            </a:prstGeom>
            <a:solidFill>
              <a:srgbClr val="6600FF"/>
            </a:solidFill>
            <a:ln w="9525">
              <a:noFill/>
              <a:round/>
              <a:headEnd/>
              <a:tailEnd/>
            </a:ln>
            <a:effectLst/>
          </p:spPr>
          <p:txBody>
            <a:bodyPr wrap="none" anchor="ctr"/>
            <a:lstStyle/>
            <a:p>
              <a:endParaRPr lang="fr-FR"/>
            </a:p>
          </p:txBody>
        </p:sp>
        <p:sp>
          <p:nvSpPr>
            <p:cNvPr id="87304" name="Oval 264"/>
            <p:cNvSpPr>
              <a:spLocks noChangeArrowheads="1"/>
            </p:cNvSpPr>
            <p:nvPr/>
          </p:nvSpPr>
          <p:spPr bwMode="auto">
            <a:xfrm>
              <a:off x="1968" y="2784"/>
              <a:ext cx="48" cy="48"/>
            </a:xfrm>
            <a:prstGeom prst="ellipse">
              <a:avLst/>
            </a:prstGeom>
            <a:solidFill>
              <a:srgbClr val="6600FF"/>
            </a:solidFill>
            <a:ln w="9525">
              <a:noFill/>
              <a:round/>
              <a:headEnd/>
              <a:tailEnd/>
            </a:ln>
            <a:effectLst/>
          </p:spPr>
          <p:txBody>
            <a:bodyPr wrap="none" anchor="ctr"/>
            <a:lstStyle/>
            <a:p>
              <a:endParaRPr lang="fr-FR"/>
            </a:p>
          </p:txBody>
        </p:sp>
        <p:sp>
          <p:nvSpPr>
            <p:cNvPr id="87305" name="Oval 265"/>
            <p:cNvSpPr>
              <a:spLocks noChangeArrowheads="1"/>
            </p:cNvSpPr>
            <p:nvPr/>
          </p:nvSpPr>
          <p:spPr bwMode="auto">
            <a:xfrm>
              <a:off x="1920" y="2880"/>
              <a:ext cx="48" cy="48"/>
            </a:xfrm>
            <a:prstGeom prst="ellipse">
              <a:avLst/>
            </a:prstGeom>
            <a:solidFill>
              <a:srgbClr val="6600FF"/>
            </a:solidFill>
            <a:ln w="9525">
              <a:noFill/>
              <a:round/>
              <a:headEnd/>
              <a:tailEnd/>
            </a:ln>
            <a:effectLst/>
          </p:spPr>
          <p:txBody>
            <a:bodyPr wrap="none" anchor="ctr"/>
            <a:lstStyle/>
            <a:p>
              <a:endParaRPr lang="fr-FR"/>
            </a:p>
          </p:txBody>
        </p:sp>
        <p:sp>
          <p:nvSpPr>
            <p:cNvPr id="87306" name="Oval 266"/>
            <p:cNvSpPr>
              <a:spLocks noChangeArrowheads="1"/>
            </p:cNvSpPr>
            <p:nvPr/>
          </p:nvSpPr>
          <p:spPr bwMode="auto">
            <a:xfrm>
              <a:off x="2256" y="2880"/>
              <a:ext cx="48" cy="48"/>
            </a:xfrm>
            <a:prstGeom prst="ellipse">
              <a:avLst/>
            </a:prstGeom>
            <a:solidFill>
              <a:srgbClr val="6600FF"/>
            </a:solidFill>
            <a:ln w="9525">
              <a:noFill/>
              <a:round/>
              <a:headEnd/>
              <a:tailEnd/>
            </a:ln>
            <a:effectLst/>
          </p:spPr>
          <p:txBody>
            <a:bodyPr wrap="none" anchor="ctr"/>
            <a:lstStyle/>
            <a:p>
              <a:endParaRPr lang="fr-FR"/>
            </a:p>
          </p:txBody>
        </p:sp>
        <p:sp>
          <p:nvSpPr>
            <p:cNvPr id="87307" name="Oval 267"/>
            <p:cNvSpPr>
              <a:spLocks noChangeArrowheads="1"/>
            </p:cNvSpPr>
            <p:nvPr/>
          </p:nvSpPr>
          <p:spPr bwMode="auto">
            <a:xfrm>
              <a:off x="1920" y="2688"/>
              <a:ext cx="48" cy="48"/>
            </a:xfrm>
            <a:prstGeom prst="ellipse">
              <a:avLst/>
            </a:prstGeom>
            <a:solidFill>
              <a:srgbClr val="6600FF"/>
            </a:solidFill>
            <a:ln w="9525">
              <a:noFill/>
              <a:round/>
              <a:headEnd/>
              <a:tailEnd/>
            </a:ln>
            <a:effectLst/>
          </p:spPr>
          <p:txBody>
            <a:bodyPr wrap="none" anchor="ctr"/>
            <a:lstStyle/>
            <a:p>
              <a:endParaRPr lang="fr-FR"/>
            </a:p>
          </p:txBody>
        </p:sp>
        <p:sp>
          <p:nvSpPr>
            <p:cNvPr id="87308" name="Oval 268"/>
            <p:cNvSpPr>
              <a:spLocks noChangeArrowheads="1"/>
            </p:cNvSpPr>
            <p:nvPr/>
          </p:nvSpPr>
          <p:spPr bwMode="auto">
            <a:xfrm>
              <a:off x="1728" y="2928"/>
              <a:ext cx="48" cy="48"/>
            </a:xfrm>
            <a:prstGeom prst="ellipse">
              <a:avLst/>
            </a:prstGeom>
            <a:solidFill>
              <a:srgbClr val="6600FF"/>
            </a:solidFill>
            <a:ln w="9525">
              <a:noFill/>
              <a:round/>
              <a:headEnd/>
              <a:tailEnd/>
            </a:ln>
            <a:effectLst/>
          </p:spPr>
          <p:txBody>
            <a:bodyPr wrap="none" anchor="ctr"/>
            <a:lstStyle/>
            <a:p>
              <a:endParaRPr lang="fr-FR"/>
            </a:p>
          </p:txBody>
        </p:sp>
        <p:sp>
          <p:nvSpPr>
            <p:cNvPr id="87309" name="Oval 269"/>
            <p:cNvSpPr>
              <a:spLocks noChangeArrowheads="1"/>
            </p:cNvSpPr>
            <p:nvPr/>
          </p:nvSpPr>
          <p:spPr bwMode="auto">
            <a:xfrm>
              <a:off x="2208" y="2688"/>
              <a:ext cx="48" cy="48"/>
            </a:xfrm>
            <a:prstGeom prst="ellipse">
              <a:avLst/>
            </a:prstGeom>
            <a:solidFill>
              <a:srgbClr val="6600FF"/>
            </a:solidFill>
            <a:ln w="9525">
              <a:noFill/>
              <a:round/>
              <a:headEnd/>
              <a:tailEnd/>
            </a:ln>
            <a:effectLst/>
          </p:spPr>
          <p:txBody>
            <a:bodyPr wrap="none" anchor="ctr"/>
            <a:lstStyle/>
            <a:p>
              <a:endParaRPr lang="fr-FR"/>
            </a:p>
          </p:txBody>
        </p:sp>
        <p:sp>
          <p:nvSpPr>
            <p:cNvPr id="87310" name="Oval 270"/>
            <p:cNvSpPr>
              <a:spLocks noChangeArrowheads="1"/>
            </p:cNvSpPr>
            <p:nvPr/>
          </p:nvSpPr>
          <p:spPr bwMode="auto">
            <a:xfrm>
              <a:off x="2304" y="2640"/>
              <a:ext cx="48" cy="48"/>
            </a:xfrm>
            <a:prstGeom prst="ellipse">
              <a:avLst/>
            </a:prstGeom>
            <a:solidFill>
              <a:srgbClr val="6600FF"/>
            </a:solidFill>
            <a:ln w="9525">
              <a:noFill/>
              <a:round/>
              <a:headEnd/>
              <a:tailEnd/>
            </a:ln>
            <a:effectLst/>
          </p:spPr>
          <p:txBody>
            <a:bodyPr wrap="none" anchor="ctr"/>
            <a:lstStyle/>
            <a:p>
              <a:endParaRPr lang="fr-FR"/>
            </a:p>
          </p:txBody>
        </p:sp>
        <p:sp>
          <p:nvSpPr>
            <p:cNvPr id="87311" name="Oval 271"/>
            <p:cNvSpPr>
              <a:spLocks noChangeArrowheads="1"/>
            </p:cNvSpPr>
            <p:nvPr/>
          </p:nvSpPr>
          <p:spPr bwMode="auto">
            <a:xfrm>
              <a:off x="2256" y="2736"/>
              <a:ext cx="48" cy="48"/>
            </a:xfrm>
            <a:prstGeom prst="ellipse">
              <a:avLst/>
            </a:prstGeom>
            <a:solidFill>
              <a:srgbClr val="6600FF"/>
            </a:solidFill>
            <a:ln w="9525">
              <a:noFill/>
              <a:round/>
              <a:headEnd/>
              <a:tailEnd/>
            </a:ln>
            <a:effectLst/>
          </p:spPr>
          <p:txBody>
            <a:bodyPr wrap="none" anchor="ctr"/>
            <a:lstStyle/>
            <a:p>
              <a:endParaRPr lang="fr-FR"/>
            </a:p>
          </p:txBody>
        </p:sp>
        <p:sp>
          <p:nvSpPr>
            <p:cNvPr id="87312" name="Oval 272"/>
            <p:cNvSpPr>
              <a:spLocks noChangeArrowheads="1"/>
            </p:cNvSpPr>
            <p:nvPr/>
          </p:nvSpPr>
          <p:spPr bwMode="auto">
            <a:xfrm>
              <a:off x="2352" y="2784"/>
              <a:ext cx="48" cy="48"/>
            </a:xfrm>
            <a:prstGeom prst="ellipse">
              <a:avLst/>
            </a:prstGeom>
            <a:solidFill>
              <a:srgbClr val="6600FF"/>
            </a:solidFill>
            <a:ln w="9525">
              <a:noFill/>
              <a:round/>
              <a:headEnd/>
              <a:tailEnd/>
            </a:ln>
            <a:effectLst/>
          </p:spPr>
          <p:txBody>
            <a:bodyPr wrap="none" anchor="ctr"/>
            <a:lstStyle/>
            <a:p>
              <a:endParaRPr lang="fr-FR"/>
            </a:p>
          </p:txBody>
        </p:sp>
        <p:sp>
          <p:nvSpPr>
            <p:cNvPr id="87313" name="Oval 273"/>
            <p:cNvSpPr>
              <a:spLocks noChangeArrowheads="1"/>
            </p:cNvSpPr>
            <p:nvPr/>
          </p:nvSpPr>
          <p:spPr bwMode="auto">
            <a:xfrm>
              <a:off x="2400" y="2832"/>
              <a:ext cx="48" cy="48"/>
            </a:xfrm>
            <a:prstGeom prst="ellipse">
              <a:avLst/>
            </a:prstGeom>
            <a:solidFill>
              <a:srgbClr val="6600FF"/>
            </a:solidFill>
            <a:ln w="9525">
              <a:noFill/>
              <a:round/>
              <a:headEnd/>
              <a:tailEnd/>
            </a:ln>
            <a:effectLst/>
          </p:spPr>
          <p:txBody>
            <a:bodyPr wrap="none" anchor="ctr"/>
            <a:lstStyle/>
            <a:p>
              <a:endParaRPr lang="fr-FR"/>
            </a:p>
          </p:txBody>
        </p:sp>
        <p:sp>
          <p:nvSpPr>
            <p:cNvPr id="87314" name="Oval 274"/>
            <p:cNvSpPr>
              <a:spLocks noChangeArrowheads="1"/>
            </p:cNvSpPr>
            <p:nvPr/>
          </p:nvSpPr>
          <p:spPr bwMode="auto">
            <a:xfrm>
              <a:off x="2592" y="3024"/>
              <a:ext cx="48" cy="48"/>
            </a:xfrm>
            <a:prstGeom prst="ellipse">
              <a:avLst/>
            </a:prstGeom>
            <a:solidFill>
              <a:srgbClr val="6600FF"/>
            </a:solidFill>
            <a:ln w="9525">
              <a:noFill/>
              <a:round/>
              <a:headEnd/>
              <a:tailEnd/>
            </a:ln>
            <a:effectLst/>
          </p:spPr>
          <p:txBody>
            <a:bodyPr wrap="none" anchor="ctr"/>
            <a:lstStyle/>
            <a:p>
              <a:endParaRPr lang="fr-FR"/>
            </a:p>
          </p:txBody>
        </p:sp>
        <p:sp>
          <p:nvSpPr>
            <p:cNvPr id="87315" name="Oval 275"/>
            <p:cNvSpPr>
              <a:spLocks noChangeArrowheads="1"/>
            </p:cNvSpPr>
            <p:nvPr/>
          </p:nvSpPr>
          <p:spPr bwMode="auto">
            <a:xfrm>
              <a:off x="2544" y="3072"/>
              <a:ext cx="48" cy="48"/>
            </a:xfrm>
            <a:prstGeom prst="ellipse">
              <a:avLst/>
            </a:prstGeom>
            <a:solidFill>
              <a:srgbClr val="6600FF"/>
            </a:solidFill>
            <a:ln w="9525">
              <a:noFill/>
              <a:round/>
              <a:headEnd/>
              <a:tailEnd/>
            </a:ln>
            <a:effectLst/>
          </p:spPr>
          <p:txBody>
            <a:bodyPr wrap="none" anchor="ctr"/>
            <a:lstStyle/>
            <a:p>
              <a:endParaRPr lang="fr-FR"/>
            </a:p>
          </p:txBody>
        </p:sp>
        <p:sp>
          <p:nvSpPr>
            <p:cNvPr id="87316" name="Oval 276"/>
            <p:cNvSpPr>
              <a:spLocks noChangeArrowheads="1"/>
            </p:cNvSpPr>
            <p:nvPr/>
          </p:nvSpPr>
          <p:spPr bwMode="auto">
            <a:xfrm>
              <a:off x="2688" y="2976"/>
              <a:ext cx="48" cy="48"/>
            </a:xfrm>
            <a:prstGeom prst="ellipse">
              <a:avLst/>
            </a:prstGeom>
            <a:solidFill>
              <a:srgbClr val="6600FF"/>
            </a:solidFill>
            <a:ln w="9525">
              <a:noFill/>
              <a:round/>
              <a:headEnd/>
              <a:tailEnd/>
            </a:ln>
            <a:effectLst/>
          </p:spPr>
          <p:txBody>
            <a:bodyPr wrap="none" anchor="ctr"/>
            <a:lstStyle/>
            <a:p>
              <a:endParaRPr lang="fr-FR"/>
            </a:p>
          </p:txBody>
        </p:sp>
        <p:grpSp>
          <p:nvGrpSpPr>
            <p:cNvPr id="16" name="Group 277"/>
            <p:cNvGrpSpPr>
              <a:grpSpLocks/>
            </p:cNvGrpSpPr>
            <p:nvPr/>
          </p:nvGrpSpPr>
          <p:grpSpPr bwMode="auto">
            <a:xfrm rot="-5400000">
              <a:off x="2352" y="2784"/>
              <a:ext cx="240" cy="240"/>
              <a:chOff x="1008" y="3072"/>
              <a:chExt cx="240" cy="240"/>
            </a:xfrm>
          </p:grpSpPr>
          <p:sp>
            <p:nvSpPr>
              <p:cNvPr id="87318" name="Oval 278"/>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319" name="Oval 279"/>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320" name="Oval 280"/>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321" name="Oval 281"/>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322" name="Oval 282"/>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7323" name="Oval 283"/>
            <p:cNvSpPr>
              <a:spLocks noChangeArrowheads="1"/>
            </p:cNvSpPr>
            <p:nvPr/>
          </p:nvSpPr>
          <p:spPr bwMode="auto">
            <a:xfrm>
              <a:off x="2688" y="3072"/>
              <a:ext cx="48" cy="48"/>
            </a:xfrm>
            <a:prstGeom prst="ellipse">
              <a:avLst/>
            </a:prstGeom>
            <a:solidFill>
              <a:srgbClr val="6600FF"/>
            </a:solidFill>
            <a:ln w="9525">
              <a:noFill/>
              <a:round/>
              <a:headEnd/>
              <a:tailEnd/>
            </a:ln>
            <a:effectLst/>
          </p:spPr>
          <p:txBody>
            <a:bodyPr wrap="none" anchor="ctr"/>
            <a:lstStyle/>
            <a:p>
              <a:endParaRPr lang="fr-FR"/>
            </a:p>
          </p:txBody>
        </p:sp>
        <p:sp>
          <p:nvSpPr>
            <p:cNvPr id="87324" name="Oval 284"/>
            <p:cNvSpPr>
              <a:spLocks noChangeArrowheads="1"/>
            </p:cNvSpPr>
            <p:nvPr/>
          </p:nvSpPr>
          <p:spPr bwMode="auto">
            <a:xfrm>
              <a:off x="278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325" name="Oval 285"/>
            <p:cNvSpPr>
              <a:spLocks noChangeArrowheads="1"/>
            </p:cNvSpPr>
            <p:nvPr/>
          </p:nvSpPr>
          <p:spPr bwMode="auto">
            <a:xfrm>
              <a:off x="2832" y="3120"/>
              <a:ext cx="48" cy="48"/>
            </a:xfrm>
            <a:prstGeom prst="ellipse">
              <a:avLst/>
            </a:prstGeom>
            <a:solidFill>
              <a:srgbClr val="6600FF"/>
            </a:solidFill>
            <a:ln w="9525">
              <a:noFill/>
              <a:round/>
              <a:headEnd/>
              <a:tailEnd/>
            </a:ln>
            <a:effectLst/>
          </p:spPr>
          <p:txBody>
            <a:bodyPr wrap="none" anchor="ctr"/>
            <a:lstStyle/>
            <a:p>
              <a:endParaRPr lang="fr-FR"/>
            </a:p>
          </p:txBody>
        </p:sp>
        <p:sp>
          <p:nvSpPr>
            <p:cNvPr id="87326" name="Oval 286"/>
            <p:cNvSpPr>
              <a:spLocks noChangeArrowheads="1"/>
            </p:cNvSpPr>
            <p:nvPr/>
          </p:nvSpPr>
          <p:spPr bwMode="auto">
            <a:xfrm>
              <a:off x="2880" y="3216"/>
              <a:ext cx="48" cy="48"/>
            </a:xfrm>
            <a:prstGeom prst="ellipse">
              <a:avLst/>
            </a:prstGeom>
            <a:solidFill>
              <a:srgbClr val="6600FF"/>
            </a:solidFill>
            <a:ln w="9525">
              <a:noFill/>
              <a:round/>
              <a:headEnd/>
              <a:tailEnd/>
            </a:ln>
            <a:effectLst/>
          </p:spPr>
          <p:txBody>
            <a:bodyPr wrap="none" anchor="ctr"/>
            <a:lstStyle/>
            <a:p>
              <a:endParaRPr lang="fr-FR"/>
            </a:p>
          </p:txBody>
        </p:sp>
        <p:grpSp>
          <p:nvGrpSpPr>
            <p:cNvPr id="17" name="Group 287"/>
            <p:cNvGrpSpPr>
              <a:grpSpLocks/>
            </p:cNvGrpSpPr>
            <p:nvPr/>
          </p:nvGrpSpPr>
          <p:grpSpPr bwMode="auto">
            <a:xfrm rot="-5400000">
              <a:off x="3408" y="3360"/>
              <a:ext cx="240" cy="240"/>
              <a:chOff x="1008" y="3072"/>
              <a:chExt cx="240" cy="240"/>
            </a:xfrm>
          </p:grpSpPr>
          <p:sp>
            <p:nvSpPr>
              <p:cNvPr id="87328" name="Oval 288"/>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329" name="Oval 289"/>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330" name="Oval 290"/>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7331" name="Oval 291"/>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7332" name="Oval 292"/>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7333" name="Oval 293"/>
            <p:cNvSpPr>
              <a:spLocks noChangeArrowheads="1"/>
            </p:cNvSpPr>
            <p:nvPr/>
          </p:nvSpPr>
          <p:spPr bwMode="auto">
            <a:xfrm>
              <a:off x="3360" y="3456"/>
              <a:ext cx="48" cy="48"/>
            </a:xfrm>
            <a:prstGeom prst="ellipse">
              <a:avLst/>
            </a:prstGeom>
            <a:solidFill>
              <a:srgbClr val="6600FF"/>
            </a:solidFill>
            <a:ln w="9525">
              <a:noFill/>
              <a:round/>
              <a:headEnd/>
              <a:tailEnd/>
            </a:ln>
            <a:effectLst/>
          </p:spPr>
          <p:txBody>
            <a:bodyPr wrap="none" anchor="ctr"/>
            <a:lstStyle/>
            <a:p>
              <a:endParaRPr lang="fr-FR"/>
            </a:p>
          </p:txBody>
        </p:sp>
        <p:sp>
          <p:nvSpPr>
            <p:cNvPr id="87334" name="Oval 294"/>
            <p:cNvSpPr>
              <a:spLocks noChangeArrowheads="1"/>
            </p:cNvSpPr>
            <p:nvPr/>
          </p:nvSpPr>
          <p:spPr bwMode="auto">
            <a:xfrm>
              <a:off x="3168" y="3552"/>
              <a:ext cx="48" cy="48"/>
            </a:xfrm>
            <a:prstGeom prst="ellipse">
              <a:avLst/>
            </a:prstGeom>
            <a:solidFill>
              <a:srgbClr val="6600FF"/>
            </a:solidFill>
            <a:ln w="9525">
              <a:noFill/>
              <a:round/>
              <a:headEnd/>
              <a:tailEnd/>
            </a:ln>
            <a:effectLst/>
          </p:spPr>
          <p:txBody>
            <a:bodyPr wrap="none" anchor="ctr"/>
            <a:lstStyle/>
            <a:p>
              <a:endParaRPr lang="fr-FR"/>
            </a:p>
          </p:txBody>
        </p:sp>
        <p:sp>
          <p:nvSpPr>
            <p:cNvPr id="87335" name="Oval 295"/>
            <p:cNvSpPr>
              <a:spLocks noChangeArrowheads="1"/>
            </p:cNvSpPr>
            <p:nvPr/>
          </p:nvSpPr>
          <p:spPr bwMode="auto">
            <a:xfrm>
              <a:off x="3648" y="3552"/>
              <a:ext cx="48" cy="48"/>
            </a:xfrm>
            <a:prstGeom prst="ellipse">
              <a:avLst/>
            </a:prstGeom>
            <a:solidFill>
              <a:srgbClr val="6600FF"/>
            </a:solidFill>
            <a:ln w="9525">
              <a:noFill/>
              <a:round/>
              <a:headEnd/>
              <a:tailEnd/>
            </a:ln>
            <a:effectLst/>
          </p:spPr>
          <p:txBody>
            <a:bodyPr wrap="none" anchor="ctr"/>
            <a:lstStyle/>
            <a:p>
              <a:endParaRPr lang="fr-FR"/>
            </a:p>
          </p:txBody>
        </p:sp>
        <p:sp>
          <p:nvSpPr>
            <p:cNvPr id="87336" name="Oval 296"/>
            <p:cNvSpPr>
              <a:spLocks noChangeArrowheads="1"/>
            </p:cNvSpPr>
            <p:nvPr/>
          </p:nvSpPr>
          <p:spPr bwMode="auto">
            <a:xfrm>
              <a:off x="3312" y="3360"/>
              <a:ext cx="48" cy="48"/>
            </a:xfrm>
            <a:prstGeom prst="ellipse">
              <a:avLst/>
            </a:prstGeom>
            <a:solidFill>
              <a:srgbClr val="6600FF"/>
            </a:solidFill>
            <a:ln w="9525">
              <a:noFill/>
              <a:round/>
              <a:headEnd/>
              <a:tailEnd/>
            </a:ln>
            <a:effectLst/>
          </p:spPr>
          <p:txBody>
            <a:bodyPr wrap="none" anchor="ctr"/>
            <a:lstStyle/>
            <a:p>
              <a:endParaRPr lang="fr-FR"/>
            </a:p>
          </p:txBody>
        </p:sp>
        <p:sp>
          <p:nvSpPr>
            <p:cNvPr id="87337" name="Oval 297"/>
            <p:cNvSpPr>
              <a:spLocks noChangeArrowheads="1"/>
            </p:cNvSpPr>
            <p:nvPr/>
          </p:nvSpPr>
          <p:spPr bwMode="auto">
            <a:xfrm>
              <a:off x="3408" y="3600"/>
              <a:ext cx="48" cy="48"/>
            </a:xfrm>
            <a:prstGeom prst="ellipse">
              <a:avLst/>
            </a:prstGeom>
            <a:solidFill>
              <a:srgbClr val="6600FF"/>
            </a:solidFill>
            <a:ln w="9525">
              <a:noFill/>
              <a:round/>
              <a:headEnd/>
              <a:tailEnd/>
            </a:ln>
            <a:effectLst/>
          </p:spPr>
          <p:txBody>
            <a:bodyPr wrap="none" anchor="ctr"/>
            <a:lstStyle/>
            <a:p>
              <a:endParaRPr lang="fr-FR"/>
            </a:p>
          </p:txBody>
        </p:sp>
        <p:sp>
          <p:nvSpPr>
            <p:cNvPr id="87338" name="Oval 298"/>
            <p:cNvSpPr>
              <a:spLocks noChangeArrowheads="1"/>
            </p:cNvSpPr>
            <p:nvPr/>
          </p:nvSpPr>
          <p:spPr bwMode="auto">
            <a:xfrm>
              <a:off x="3600" y="3360"/>
              <a:ext cx="48" cy="48"/>
            </a:xfrm>
            <a:prstGeom prst="ellipse">
              <a:avLst/>
            </a:prstGeom>
            <a:solidFill>
              <a:srgbClr val="6600FF"/>
            </a:solidFill>
            <a:ln w="9525">
              <a:noFill/>
              <a:round/>
              <a:headEnd/>
              <a:tailEnd/>
            </a:ln>
            <a:effectLst/>
          </p:spPr>
          <p:txBody>
            <a:bodyPr wrap="none" anchor="ctr"/>
            <a:lstStyle/>
            <a:p>
              <a:endParaRPr lang="fr-FR"/>
            </a:p>
          </p:txBody>
        </p:sp>
        <p:sp>
          <p:nvSpPr>
            <p:cNvPr id="87339" name="Oval 299"/>
            <p:cNvSpPr>
              <a:spLocks noChangeArrowheads="1"/>
            </p:cNvSpPr>
            <p:nvPr/>
          </p:nvSpPr>
          <p:spPr bwMode="auto">
            <a:xfrm>
              <a:off x="3648" y="3408"/>
              <a:ext cx="48" cy="48"/>
            </a:xfrm>
            <a:prstGeom prst="ellipse">
              <a:avLst/>
            </a:prstGeom>
            <a:solidFill>
              <a:srgbClr val="6600FF"/>
            </a:solidFill>
            <a:ln w="9525">
              <a:noFill/>
              <a:round/>
              <a:headEnd/>
              <a:tailEnd/>
            </a:ln>
            <a:effectLst/>
          </p:spPr>
          <p:txBody>
            <a:bodyPr wrap="none" anchor="ctr"/>
            <a:lstStyle/>
            <a:p>
              <a:endParaRPr lang="fr-FR"/>
            </a:p>
          </p:txBody>
        </p:sp>
        <p:sp>
          <p:nvSpPr>
            <p:cNvPr id="87340" name="Oval 300"/>
            <p:cNvSpPr>
              <a:spLocks noChangeArrowheads="1"/>
            </p:cNvSpPr>
            <p:nvPr/>
          </p:nvSpPr>
          <p:spPr bwMode="auto">
            <a:xfrm>
              <a:off x="3168" y="3456"/>
              <a:ext cx="48" cy="48"/>
            </a:xfrm>
            <a:prstGeom prst="ellipse">
              <a:avLst/>
            </a:prstGeom>
            <a:solidFill>
              <a:srgbClr val="6600FF"/>
            </a:solidFill>
            <a:ln w="9525">
              <a:noFill/>
              <a:round/>
              <a:headEnd/>
              <a:tailEnd/>
            </a:ln>
            <a:effectLst/>
          </p:spPr>
          <p:txBody>
            <a:bodyPr wrap="none" anchor="ctr"/>
            <a:lstStyle/>
            <a:p>
              <a:endParaRPr lang="fr-FR"/>
            </a:p>
          </p:txBody>
        </p:sp>
        <p:sp>
          <p:nvSpPr>
            <p:cNvPr id="87341" name="Oval 301"/>
            <p:cNvSpPr>
              <a:spLocks noChangeArrowheads="1"/>
            </p:cNvSpPr>
            <p:nvPr/>
          </p:nvSpPr>
          <p:spPr bwMode="auto">
            <a:xfrm>
              <a:off x="3120" y="3504"/>
              <a:ext cx="48" cy="48"/>
            </a:xfrm>
            <a:prstGeom prst="ellipse">
              <a:avLst/>
            </a:prstGeom>
            <a:solidFill>
              <a:srgbClr val="6600FF"/>
            </a:solidFill>
            <a:ln w="9525">
              <a:noFill/>
              <a:round/>
              <a:headEnd/>
              <a:tailEnd/>
            </a:ln>
            <a:effectLst/>
          </p:spPr>
          <p:txBody>
            <a:bodyPr wrap="none" anchor="ctr"/>
            <a:lstStyle/>
            <a:p>
              <a:endParaRPr lang="fr-FR"/>
            </a:p>
          </p:txBody>
        </p:sp>
        <p:sp>
          <p:nvSpPr>
            <p:cNvPr id="87342" name="Oval 302"/>
            <p:cNvSpPr>
              <a:spLocks noChangeArrowheads="1"/>
            </p:cNvSpPr>
            <p:nvPr/>
          </p:nvSpPr>
          <p:spPr bwMode="auto">
            <a:xfrm>
              <a:off x="3120" y="3264"/>
              <a:ext cx="48" cy="48"/>
            </a:xfrm>
            <a:prstGeom prst="ellipse">
              <a:avLst/>
            </a:prstGeom>
            <a:solidFill>
              <a:srgbClr val="6600FF"/>
            </a:solidFill>
            <a:ln w="9525">
              <a:noFill/>
              <a:round/>
              <a:headEnd/>
              <a:tailEnd/>
            </a:ln>
            <a:effectLst/>
          </p:spPr>
          <p:txBody>
            <a:bodyPr wrap="none" anchor="ctr"/>
            <a:lstStyle/>
            <a:p>
              <a:endParaRPr lang="fr-FR"/>
            </a:p>
          </p:txBody>
        </p:sp>
        <p:sp>
          <p:nvSpPr>
            <p:cNvPr id="87343" name="Oval 303"/>
            <p:cNvSpPr>
              <a:spLocks noChangeArrowheads="1"/>
            </p:cNvSpPr>
            <p:nvPr/>
          </p:nvSpPr>
          <p:spPr bwMode="auto">
            <a:xfrm>
              <a:off x="3120" y="3264"/>
              <a:ext cx="48" cy="48"/>
            </a:xfrm>
            <a:prstGeom prst="ellipse">
              <a:avLst/>
            </a:prstGeom>
            <a:solidFill>
              <a:srgbClr val="6600FF"/>
            </a:solidFill>
            <a:ln w="9525">
              <a:noFill/>
              <a:round/>
              <a:headEnd/>
              <a:tailEnd/>
            </a:ln>
            <a:effectLst/>
          </p:spPr>
          <p:txBody>
            <a:bodyPr wrap="none" anchor="ctr"/>
            <a:lstStyle/>
            <a:p>
              <a:endParaRPr lang="fr-FR"/>
            </a:p>
          </p:txBody>
        </p:sp>
        <p:sp>
          <p:nvSpPr>
            <p:cNvPr id="87344" name="Oval 304"/>
            <p:cNvSpPr>
              <a:spLocks noChangeArrowheads="1"/>
            </p:cNvSpPr>
            <p:nvPr/>
          </p:nvSpPr>
          <p:spPr bwMode="auto">
            <a:xfrm>
              <a:off x="321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345" name="Oval 305"/>
            <p:cNvSpPr>
              <a:spLocks noChangeArrowheads="1"/>
            </p:cNvSpPr>
            <p:nvPr/>
          </p:nvSpPr>
          <p:spPr bwMode="auto">
            <a:xfrm>
              <a:off x="3216" y="3360"/>
              <a:ext cx="48" cy="48"/>
            </a:xfrm>
            <a:prstGeom prst="ellipse">
              <a:avLst/>
            </a:prstGeom>
            <a:solidFill>
              <a:srgbClr val="6600FF"/>
            </a:solidFill>
            <a:ln w="9525">
              <a:noFill/>
              <a:round/>
              <a:headEnd/>
              <a:tailEnd/>
            </a:ln>
            <a:effectLst/>
          </p:spPr>
          <p:txBody>
            <a:bodyPr wrap="none" anchor="ctr"/>
            <a:lstStyle/>
            <a:p>
              <a:endParaRPr lang="fr-FR"/>
            </a:p>
          </p:txBody>
        </p:sp>
        <p:sp>
          <p:nvSpPr>
            <p:cNvPr id="87346" name="Oval 306"/>
            <p:cNvSpPr>
              <a:spLocks noChangeArrowheads="1"/>
            </p:cNvSpPr>
            <p:nvPr/>
          </p:nvSpPr>
          <p:spPr bwMode="auto">
            <a:xfrm>
              <a:off x="2976" y="3408"/>
              <a:ext cx="48" cy="48"/>
            </a:xfrm>
            <a:prstGeom prst="ellipse">
              <a:avLst/>
            </a:prstGeom>
            <a:solidFill>
              <a:srgbClr val="6600FF"/>
            </a:solidFill>
            <a:ln w="9525">
              <a:noFill/>
              <a:round/>
              <a:headEnd/>
              <a:tailEnd/>
            </a:ln>
            <a:effectLst/>
          </p:spPr>
          <p:txBody>
            <a:bodyPr wrap="none" anchor="ctr"/>
            <a:lstStyle/>
            <a:p>
              <a:endParaRPr lang="fr-FR"/>
            </a:p>
          </p:txBody>
        </p:sp>
        <p:sp>
          <p:nvSpPr>
            <p:cNvPr id="87347" name="Oval 307"/>
            <p:cNvSpPr>
              <a:spLocks noChangeArrowheads="1"/>
            </p:cNvSpPr>
            <p:nvPr/>
          </p:nvSpPr>
          <p:spPr bwMode="auto">
            <a:xfrm>
              <a:off x="3024" y="3456"/>
              <a:ext cx="48" cy="48"/>
            </a:xfrm>
            <a:prstGeom prst="ellipse">
              <a:avLst/>
            </a:prstGeom>
            <a:solidFill>
              <a:srgbClr val="6600FF"/>
            </a:solidFill>
            <a:ln w="9525">
              <a:noFill/>
              <a:round/>
              <a:headEnd/>
              <a:tailEnd/>
            </a:ln>
            <a:effectLst/>
          </p:spPr>
          <p:txBody>
            <a:bodyPr wrap="none" anchor="ctr"/>
            <a:lstStyle/>
            <a:p>
              <a:endParaRPr lang="fr-FR"/>
            </a:p>
          </p:txBody>
        </p:sp>
        <p:sp>
          <p:nvSpPr>
            <p:cNvPr id="87348" name="Oval 308"/>
            <p:cNvSpPr>
              <a:spLocks noChangeArrowheads="1"/>
            </p:cNvSpPr>
            <p:nvPr/>
          </p:nvSpPr>
          <p:spPr bwMode="auto">
            <a:xfrm>
              <a:off x="3888" y="3408"/>
              <a:ext cx="48" cy="48"/>
            </a:xfrm>
            <a:prstGeom prst="ellipse">
              <a:avLst/>
            </a:prstGeom>
            <a:solidFill>
              <a:srgbClr val="6600FF"/>
            </a:solidFill>
            <a:ln w="9525">
              <a:noFill/>
              <a:round/>
              <a:headEnd/>
              <a:tailEnd/>
            </a:ln>
            <a:effectLst/>
          </p:spPr>
          <p:txBody>
            <a:bodyPr wrap="none" anchor="ctr"/>
            <a:lstStyle/>
            <a:p>
              <a:endParaRPr lang="fr-FR"/>
            </a:p>
          </p:txBody>
        </p:sp>
        <p:sp>
          <p:nvSpPr>
            <p:cNvPr id="87349" name="Oval 309"/>
            <p:cNvSpPr>
              <a:spLocks noChangeArrowheads="1"/>
            </p:cNvSpPr>
            <p:nvPr/>
          </p:nvSpPr>
          <p:spPr bwMode="auto">
            <a:xfrm>
              <a:off x="3984" y="3456"/>
              <a:ext cx="48" cy="48"/>
            </a:xfrm>
            <a:prstGeom prst="ellipse">
              <a:avLst/>
            </a:prstGeom>
            <a:solidFill>
              <a:srgbClr val="6600FF"/>
            </a:solidFill>
            <a:ln w="9525">
              <a:noFill/>
              <a:round/>
              <a:headEnd/>
              <a:tailEnd/>
            </a:ln>
            <a:effectLst/>
          </p:spPr>
          <p:txBody>
            <a:bodyPr wrap="none" anchor="ctr"/>
            <a:lstStyle/>
            <a:p>
              <a:endParaRPr lang="fr-FR"/>
            </a:p>
          </p:txBody>
        </p:sp>
        <p:sp>
          <p:nvSpPr>
            <p:cNvPr id="87350" name="Oval 310"/>
            <p:cNvSpPr>
              <a:spLocks noChangeArrowheads="1"/>
            </p:cNvSpPr>
            <p:nvPr/>
          </p:nvSpPr>
          <p:spPr bwMode="auto">
            <a:xfrm>
              <a:off x="3984" y="3552"/>
              <a:ext cx="48" cy="48"/>
            </a:xfrm>
            <a:prstGeom prst="ellipse">
              <a:avLst/>
            </a:prstGeom>
            <a:solidFill>
              <a:srgbClr val="6600FF"/>
            </a:solidFill>
            <a:ln w="9525">
              <a:noFill/>
              <a:round/>
              <a:headEnd/>
              <a:tailEnd/>
            </a:ln>
            <a:effectLst/>
          </p:spPr>
          <p:txBody>
            <a:bodyPr wrap="none" anchor="ctr"/>
            <a:lstStyle/>
            <a:p>
              <a:endParaRPr lang="fr-FR"/>
            </a:p>
          </p:txBody>
        </p:sp>
        <p:sp>
          <p:nvSpPr>
            <p:cNvPr id="87351" name="Oval 311"/>
            <p:cNvSpPr>
              <a:spLocks noChangeArrowheads="1"/>
            </p:cNvSpPr>
            <p:nvPr/>
          </p:nvSpPr>
          <p:spPr bwMode="auto">
            <a:xfrm>
              <a:off x="3744" y="3504"/>
              <a:ext cx="48" cy="48"/>
            </a:xfrm>
            <a:prstGeom prst="ellipse">
              <a:avLst/>
            </a:prstGeom>
            <a:solidFill>
              <a:srgbClr val="6600FF"/>
            </a:solidFill>
            <a:ln w="9525">
              <a:noFill/>
              <a:round/>
              <a:headEnd/>
              <a:tailEnd/>
            </a:ln>
            <a:effectLst/>
          </p:spPr>
          <p:txBody>
            <a:bodyPr wrap="none" anchor="ctr"/>
            <a:lstStyle/>
            <a:p>
              <a:endParaRPr lang="fr-FR"/>
            </a:p>
          </p:txBody>
        </p:sp>
        <p:sp>
          <p:nvSpPr>
            <p:cNvPr id="87352" name="Oval 312"/>
            <p:cNvSpPr>
              <a:spLocks noChangeArrowheads="1"/>
            </p:cNvSpPr>
            <p:nvPr/>
          </p:nvSpPr>
          <p:spPr bwMode="auto">
            <a:xfrm>
              <a:off x="3792" y="3360"/>
              <a:ext cx="48" cy="48"/>
            </a:xfrm>
            <a:prstGeom prst="ellipse">
              <a:avLst/>
            </a:prstGeom>
            <a:solidFill>
              <a:srgbClr val="6600FF"/>
            </a:solidFill>
            <a:ln w="9525">
              <a:noFill/>
              <a:round/>
              <a:headEnd/>
              <a:tailEnd/>
            </a:ln>
            <a:effectLst/>
          </p:spPr>
          <p:txBody>
            <a:bodyPr wrap="none" anchor="ctr"/>
            <a:lstStyle/>
            <a:p>
              <a:endParaRPr lang="fr-FR"/>
            </a:p>
          </p:txBody>
        </p:sp>
        <p:sp>
          <p:nvSpPr>
            <p:cNvPr id="87353" name="Oval 313"/>
            <p:cNvSpPr>
              <a:spLocks noChangeArrowheads="1"/>
            </p:cNvSpPr>
            <p:nvPr/>
          </p:nvSpPr>
          <p:spPr bwMode="auto">
            <a:xfrm>
              <a:off x="4080" y="3408"/>
              <a:ext cx="48" cy="48"/>
            </a:xfrm>
            <a:prstGeom prst="ellipse">
              <a:avLst/>
            </a:prstGeom>
            <a:solidFill>
              <a:srgbClr val="6600FF"/>
            </a:solidFill>
            <a:ln w="9525">
              <a:noFill/>
              <a:round/>
              <a:headEnd/>
              <a:tailEnd/>
            </a:ln>
            <a:effectLst/>
          </p:spPr>
          <p:txBody>
            <a:bodyPr wrap="none" anchor="ctr"/>
            <a:lstStyle/>
            <a:p>
              <a:endParaRPr lang="fr-FR"/>
            </a:p>
          </p:txBody>
        </p:sp>
        <p:sp>
          <p:nvSpPr>
            <p:cNvPr id="87354" name="Oval 314"/>
            <p:cNvSpPr>
              <a:spLocks noChangeArrowheads="1"/>
            </p:cNvSpPr>
            <p:nvPr/>
          </p:nvSpPr>
          <p:spPr bwMode="auto">
            <a:xfrm>
              <a:off x="3888" y="3504"/>
              <a:ext cx="48" cy="48"/>
            </a:xfrm>
            <a:prstGeom prst="ellipse">
              <a:avLst/>
            </a:prstGeom>
            <a:solidFill>
              <a:srgbClr val="6600FF"/>
            </a:solidFill>
            <a:ln w="9525">
              <a:noFill/>
              <a:round/>
              <a:headEnd/>
              <a:tailEnd/>
            </a:ln>
            <a:effectLst/>
          </p:spPr>
          <p:txBody>
            <a:bodyPr wrap="none" anchor="ctr"/>
            <a:lstStyle/>
            <a:p>
              <a:endParaRPr lang="fr-FR"/>
            </a:p>
          </p:txBody>
        </p:sp>
        <p:sp>
          <p:nvSpPr>
            <p:cNvPr id="87355" name="Oval 315"/>
            <p:cNvSpPr>
              <a:spLocks noChangeArrowheads="1"/>
            </p:cNvSpPr>
            <p:nvPr/>
          </p:nvSpPr>
          <p:spPr bwMode="auto">
            <a:xfrm>
              <a:off x="4032" y="3312"/>
              <a:ext cx="48" cy="48"/>
            </a:xfrm>
            <a:prstGeom prst="ellipse">
              <a:avLst/>
            </a:prstGeom>
            <a:solidFill>
              <a:srgbClr val="6600FF"/>
            </a:solidFill>
            <a:ln w="9525">
              <a:noFill/>
              <a:round/>
              <a:headEnd/>
              <a:tailEnd/>
            </a:ln>
            <a:effectLst/>
          </p:spPr>
          <p:txBody>
            <a:bodyPr wrap="none" anchor="ctr"/>
            <a:lstStyle/>
            <a:p>
              <a:endParaRPr lang="fr-FR"/>
            </a:p>
          </p:txBody>
        </p:sp>
        <p:sp>
          <p:nvSpPr>
            <p:cNvPr id="87356" name="Oval 316"/>
            <p:cNvSpPr>
              <a:spLocks noChangeArrowheads="1"/>
            </p:cNvSpPr>
            <p:nvPr/>
          </p:nvSpPr>
          <p:spPr bwMode="auto">
            <a:xfrm>
              <a:off x="4128" y="3552"/>
              <a:ext cx="48" cy="48"/>
            </a:xfrm>
            <a:prstGeom prst="ellipse">
              <a:avLst/>
            </a:prstGeom>
            <a:solidFill>
              <a:srgbClr val="6600FF"/>
            </a:solidFill>
            <a:ln w="9525">
              <a:noFill/>
              <a:round/>
              <a:headEnd/>
              <a:tailEnd/>
            </a:ln>
            <a:effectLst/>
          </p:spPr>
          <p:txBody>
            <a:bodyPr wrap="none" anchor="ctr"/>
            <a:lstStyle/>
            <a:p>
              <a:endParaRPr lang="fr-FR"/>
            </a:p>
          </p:txBody>
        </p:sp>
        <p:sp>
          <p:nvSpPr>
            <p:cNvPr id="87357" name="Oval 317"/>
            <p:cNvSpPr>
              <a:spLocks noChangeArrowheads="1"/>
            </p:cNvSpPr>
            <p:nvPr/>
          </p:nvSpPr>
          <p:spPr bwMode="auto">
            <a:xfrm>
              <a:off x="3888" y="3408"/>
              <a:ext cx="48" cy="48"/>
            </a:xfrm>
            <a:prstGeom prst="ellipse">
              <a:avLst/>
            </a:prstGeom>
            <a:solidFill>
              <a:srgbClr val="6600FF"/>
            </a:solidFill>
            <a:ln w="9525">
              <a:noFill/>
              <a:round/>
              <a:headEnd/>
              <a:tailEnd/>
            </a:ln>
            <a:effectLst/>
          </p:spPr>
          <p:txBody>
            <a:bodyPr wrap="none" anchor="ctr"/>
            <a:lstStyle/>
            <a:p>
              <a:endParaRPr lang="fr-FR"/>
            </a:p>
          </p:txBody>
        </p:sp>
        <p:sp>
          <p:nvSpPr>
            <p:cNvPr id="87358" name="Oval 318"/>
            <p:cNvSpPr>
              <a:spLocks noChangeArrowheads="1"/>
            </p:cNvSpPr>
            <p:nvPr/>
          </p:nvSpPr>
          <p:spPr bwMode="auto">
            <a:xfrm>
              <a:off x="3840" y="3456"/>
              <a:ext cx="48" cy="48"/>
            </a:xfrm>
            <a:prstGeom prst="ellipse">
              <a:avLst/>
            </a:prstGeom>
            <a:solidFill>
              <a:srgbClr val="6600FF"/>
            </a:solidFill>
            <a:ln w="9525">
              <a:noFill/>
              <a:round/>
              <a:headEnd/>
              <a:tailEnd/>
            </a:ln>
            <a:effectLst/>
          </p:spPr>
          <p:txBody>
            <a:bodyPr wrap="none" anchor="ctr"/>
            <a:lstStyle/>
            <a:p>
              <a:endParaRPr lang="fr-FR"/>
            </a:p>
          </p:txBody>
        </p:sp>
        <p:sp>
          <p:nvSpPr>
            <p:cNvPr id="87359" name="Oval 319"/>
            <p:cNvSpPr>
              <a:spLocks noChangeArrowheads="1"/>
            </p:cNvSpPr>
            <p:nvPr/>
          </p:nvSpPr>
          <p:spPr bwMode="auto">
            <a:xfrm>
              <a:off x="3936" y="3312"/>
              <a:ext cx="48" cy="48"/>
            </a:xfrm>
            <a:prstGeom prst="ellipse">
              <a:avLst/>
            </a:prstGeom>
            <a:solidFill>
              <a:srgbClr val="6600FF"/>
            </a:solidFill>
            <a:ln w="9525">
              <a:noFill/>
              <a:round/>
              <a:headEnd/>
              <a:tailEnd/>
            </a:ln>
            <a:effectLst/>
          </p:spPr>
          <p:txBody>
            <a:bodyPr wrap="none" anchor="ctr"/>
            <a:lstStyle/>
            <a:p>
              <a:endParaRPr lang="fr-FR"/>
            </a:p>
          </p:txBody>
        </p:sp>
        <p:sp>
          <p:nvSpPr>
            <p:cNvPr id="87360" name="Oval 320"/>
            <p:cNvSpPr>
              <a:spLocks noChangeArrowheads="1"/>
            </p:cNvSpPr>
            <p:nvPr/>
          </p:nvSpPr>
          <p:spPr bwMode="auto">
            <a:xfrm>
              <a:off x="3744" y="3408"/>
              <a:ext cx="48" cy="48"/>
            </a:xfrm>
            <a:prstGeom prst="ellipse">
              <a:avLst/>
            </a:prstGeom>
            <a:solidFill>
              <a:srgbClr val="6600FF"/>
            </a:solidFill>
            <a:ln w="9525">
              <a:noFill/>
              <a:round/>
              <a:headEnd/>
              <a:tailEnd/>
            </a:ln>
            <a:effectLst/>
          </p:spPr>
          <p:txBody>
            <a:bodyPr wrap="none" anchor="ctr"/>
            <a:lstStyle/>
            <a:p>
              <a:endParaRPr lang="fr-FR"/>
            </a:p>
          </p:txBody>
        </p:sp>
        <p:sp>
          <p:nvSpPr>
            <p:cNvPr id="87361" name="Oval 321"/>
            <p:cNvSpPr>
              <a:spLocks noChangeArrowheads="1"/>
            </p:cNvSpPr>
            <p:nvPr/>
          </p:nvSpPr>
          <p:spPr bwMode="auto">
            <a:xfrm>
              <a:off x="3408" y="3408"/>
              <a:ext cx="48" cy="48"/>
            </a:xfrm>
            <a:prstGeom prst="ellipse">
              <a:avLst/>
            </a:prstGeom>
            <a:solidFill>
              <a:srgbClr val="6600FF"/>
            </a:solidFill>
            <a:ln w="9525">
              <a:noFill/>
              <a:round/>
              <a:headEnd/>
              <a:tailEnd/>
            </a:ln>
            <a:effectLst/>
          </p:spPr>
          <p:txBody>
            <a:bodyPr wrap="none" anchor="ctr"/>
            <a:lstStyle/>
            <a:p>
              <a:endParaRPr lang="fr-FR"/>
            </a:p>
          </p:txBody>
        </p:sp>
        <p:sp>
          <p:nvSpPr>
            <p:cNvPr id="87362" name="Oval 322"/>
            <p:cNvSpPr>
              <a:spLocks noChangeArrowheads="1"/>
            </p:cNvSpPr>
            <p:nvPr/>
          </p:nvSpPr>
          <p:spPr bwMode="auto">
            <a:xfrm>
              <a:off x="4176" y="3360"/>
              <a:ext cx="48" cy="48"/>
            </a:xfrm>
            <a:prstGeom prst="ellipse">
              <a:avLst/>
            </a:prstGeom>
            <a:solidFill>
              <a:srgbClr val="6600FF"/>
            </a:solidFill>
            <a:ln w="9525">
              <a:noFill/>
              <a:round/>
              <a:headEnd/>
              <a:tailEnd/>
            </a:ln>
            <a:effectLst/>
          </p:spPr>
          <p:txBody>
            <a:bodyPr wrap="none" anchor="ctr"/>
            <a:lstStyle/>
            <a:p>
              <a:endParaRPr lang="fr-FR"/>
            </a:p>
          </p:txBody>
        </p:sp>
        <p:sp>
          <p:nvSpPr>
            <p:cNvPr id="87363" name="Oval 323"/>
            <p:cNvSpPr>
              <a:spLocks noChangeArrowheads="1"/>
            </p:cNvSpPr>
            <p:nvPr/>
          </p:nvSpPr>
          <p:spPr bwMode="auto">
            <a:xfrm>
              <a:off x="4176" y="3264"/>
              <a:ext cx="48" cy="48"/>
            </a:xfrm>
            <a:prstGeom prst="ellipse">
              <a:avLst/>
            </a:prstGeom>
            <a:solidFill>
              <a:srgbClr val="6600FF"/>
            </a:solidFill>
            <a:ln w="9525">
              <a:noFill/>
              <a:round/>
              <a:headEnd/>
              <a:tailEnd/>
            </a:ln>
            <a:effectLst/>
          </p:spPr>
          <p:txBody>
            <a:bodyPr wrap="none" anchor="ctr"/>
            <a:lstStyle/>
            <a:p>
              <a:endParaRPr lang="fr-FR"/>
            </a:p>
          </p:txBody>
        </p:sp>
        <p:sp>
          <p:nvSpPr>
            <p:cNvPr id="87364" name="Oval 324"/>
            <p:cNvSpPr>
              <a:spLocks noChangeArrowheads="1"/>
            </p:cNvSpPr>
            <p:nvPr/>
          </p:nvSpPr>
          <p:spPr bwMode="auto">
            <a:xfrm>
              <a:off x="4128" y="3312"/>
              <a:ext cx="48" cy="48"/>
            </a:xfrm>
            <a:prstGeom prst="ellipse">
              <a:avLst/>
            </a:prstGeom>
            <a:solidFill>
              <a:srgbClr val="6600FF"/>
            </a:solidFill>
            <a:ln w="9525">
              <a:noFill/>
              <a:round/>
              <a:headEnd/>
              <a:tailEnd/>
            </a:ln>
            <a:effectLst/>
          </p:spPr>
          <p:txBody>
            <a:bodyPr wrap="none" anchor="ctr"/>
            <a:lstStyle/>
            <a:p>
              <a:endParaRPr lang="fr-FR"/>
            </a:p>
          </p:txBody>
        </p:sp>
        <p:sp>
          <p:nvSpPr>
            <p:cNvPr id="87365" name="Oval 325"/>
            <p:cNvSpPr>
              <a:spLocks noChangeArrowheads="1"/>
            </p:cNvSpPr>
            <p:nvPr/>
          </p:nvSpPr>
          <p:spPr bwMode="auto">
            <a:xfrm>
              <a:off x="4320" y="3264"/>
              <a:ext cx="48" cy="48"/>
            </a:xfrm>
            <a:prstGeom prst="ellipse">
              <a:avLst/>
            </a:prstGeom>
            <a:solidFill>
              <a:srgbClr val="6600FF"/>
            </a:solidFill>
            <a:ln w="9525">
              <a:noFill/>
              <a:round/>
              <a:headEnd/>
              <a:tailEnd/>
            </a:ln>
            <a:effectLst/>
          </p:spPr>
          <p:txBody>
            <a:bodyPr wrap="none" anchor="ctr"/>
            <a:lstStyle/>
            <a:p>
              <a:endParaRPr lang="fr-FR"/>
            </a:p>
          </p:txBody>
        </p:sp>
        <p:sp>
          <p:nvSpPr>
            <p:cNvPr id="87366" name="Oval 326"/>
            <p:cNvSpPr>
              <a:spLocks noChangeArrowheads="1"/>
            </p:cNvSpPr>
            <p:nvPr/>
          </p:nvSpPr>
          <p:spPr bwMode="auto">
            <a:xfrm>
              <a:off x="4272" y="3312"/>
              <a:ext cx="48" cy="48"/>
            </a:xfrm>
            <a:prstGeom prst="ellipse">
              <a:avLst/>
            </a:prstGeom>
            <a:solidFill>
              <a:srgbClr val="6600FF"/>
            </a:solidFill>
            <a:ln w="9525">
              <a:noFill/>
              <a:round/>
              <a:headEnd/>
              <a:tailEnd/>
            </a:ln>
            <a:effectLst/>
          </p:spPr>
          <p:txBody>
            <a:bodyPr wrap="none" anchor="ctr"/>
            <a:lstStyle/>
            <a:p>
              <a:endParaRPr lang="fr-FR"/>
            </a:p>
          </p:txBody>
        </p:sp>
        <p:sp>
          <p:nvSpPr>
            <p:cNvPr id="87367" name="Oval 327"/>
            <p:cNvSpPr>
              <a:spLocks noChangeArrowheads="1"/>
            </p:cNvSpPr>
            <p:nvPr/>
          </p:nvSpPr>
          <p:spPr bwMode="auto">
            <a:xfrm>
              <a:off x="4224" y="3216"/>
              <a:ext cx="48" cy="48"/>
            </a:xfrm>
            <a:prstGeom prst="ellipse">
              <a:avLst/>
            </a:prstGeom>
            <a:solidFill>
              <a:srgbClr val="6600FF"/>
            </a:solidFill>
            <a:ln w="9525">
              <a:noFill/>
              <a:round/>
              <a:headEnd/>
              <a:tailEnd/>
            </a:ln>
            <a:effectLst/>
          </p:spPr>
          <p:txBody>
            <a:bodyPr wrap="none" anchor="ctr"/>
            <a:lstStyle/>
            <a:p>
              <a:endParaRPr lang="fr-FR"/>
            </a:p>
          </p:txBody>
        </p:sp>
        <p:sp>
          <p:nvSpPr>
            <p:cNvPr id="87368" name="Oval 328"/>
            <p:cNvSpPr>
              <a:spLocks noChangeArrowheads="1"/>
            </p:cNvSpPr>
            <p:nvPr/>
          </p:nvSpPr>
          <p:spPr bwMode="auto">
            <a:xfrm>
              <a:off x="4320" y="3456"/>
              <a:ext cx="48" cy="48"/>
            </a:xfrm>
            <a:prstGeom prst="ellipse">
              <a:avLst/>
            </a:prstGeom>
            <a:solidFill>
              <a:srgbClr val="6600FF"/>
            </a:solidFill>
            <a:ln w="9525">
              <a:noFill/>
              <a:round/>
              <a:headEnd/>
              <a:tailEnd/>
            </a:ln>
            <a:effectLst/>
          </p:spPr>
          <p:txBody>
            <a:bodyPr wrap="none" anchor="ctr"/>
            <a:lstStyle/>
            <a:p>
              <a:endParaRPr lang="fr-FR"/>
            </a:p>
          </p:txBody>
        </p:sp>
        <p:sp>
          <p:nvSpPr>
            <p:cNvPr id="87369" name="Text Box 329"/>
            <p:cNvSpPr txBox="1">
              <a:spLocks noChangeArrowheads="1"/>
            </p:cNvSpPr>
            <p:nvPr/>
          </p:nvSpPr>
          <p:spPr bwMode="auto">
            <a:xfrm>
              <a:off x="576" y="2592"/>
              <a:ext cx="816" cy="326"/>
            </a:xfrm>
            <a:prstGeom prst="rect">
              <a:avLst/>
            </a:prstGeom>
            <a:noFill/>
            <a:ln w="9525">
              <a:noFill/>
              <a:miter lim="800000"/>
              <a:headEnd/>
              <a:tailEnd/>
            </a:ln>
            <a:effectLst/>
          </p:spPr>
          <p:txBody>
            <a:bodyPr>
              <a:spAutoFit/>
            </a:bodyPr>
            <a:lstStyle/>
            <a:p>
              <a:pPr algn="ctr"/>
              <a:r>
                <a:rPr lang="fr-FR" sz="1400" b="1" i="0">
                  <a:effectLst/>
                  <a:latin typeface="Comic Sans MS" pitchFamily="66" charset="0"/>
                  <a:sym typeface="Wingdings" pitchFamily="2" charset="2"/>
                </a:rPr>
                <a:t>artère</a:t>
              </a:r>
            </a:p>
            <a:p>
              <a:pPr algn="ctr"/>
              <a:r>
                <a:rPr lang="fr-FR" sz="1400" b="1" i="0">
                  <a:effectLst/>
                  <a:latin typeface="Comic Sans MS" pitchFamily="66" charset="0"/>
                  <a:sym typeface="Wingdings" pitchFamily="2" charset="2"/>
                </a:rPr>
                <a:t>pulmonaire</a:t>
              </a:r>
            </a:p>
          </p:txBody>
        </p:sp>
        <p:sp>
          <p:nvSpPr>
            <p:cNvPr id="87370" name="Text Box 330"/>
            <p:cNvSpPr txBox="1">
              <a:spLocks noChangeArrowheads="1"/>
            </p:cNvSpPr>
            <p:nvPr/>
          </p:nvSpPr>
          <p:spPr bwMode="auto">
            <a:xfrm>
              <a:off x="4416" y="2592"/>
              <a:ext cx="816" cy="326"/>
            </a:xfrm>
            <a:prstGeom prst="rect">
              <a:avLst/>
            </a:prstGeom>
            <a:noFill/>
            <a:ln w="9525">
              <a:noFill/>
              <a:miter lim="800000"/>
              <a:headEnd/>
              <a:tailEnd/>
            </a:ln>
            <a:effectLst/>
          </p:spPr>
          <p:txBody>
            <a:bodyPr>
              <a:spAutoFit/>
            </a:bodyPr>
            <a:lstStyle/>
            <a:p>
              <a:pPr algn="ctr"/>
              <a:r>
                <a:rPr lang="fr-FR" sz="1400" b="1" i="0">
                  <a:effectLst/>
                  <a:latin typeface="Comic Sans MS" pitchFamily="66" charset="0"/>
                  <a:sym typeface="Wingdings" pitchFamily="2" charset="2"/>
                </a:rPr>
                <a:t>veine</a:t>
              </a:r>
            </a:p>
            <a:p>
              <a:pPr algn="ctr"/>
              <a:r>
                <a:rPr lang="fr-FR" sz="1400" b="1" i="0">
                  <a:effectLst/>
                  <a:latin typeface="Comic Sans MS" pitchFamily="66" charset="0"/>
                  <a:sym typeface="Wingdings" pitchFamily="2" charset="2"/>
                </a:rPr>
                <a:t>pulmonaire</a:t>
              </a:r>
            </a:p>
          </p:txBody>
        </p:sp>
        <p:sp>
          <p:nvSpPr>
            <p:cNvPr id="87372" name="Oval 332"/>
            <p:cNvSpPr>
              <a:spLocks noChangeArrowheads="1"/>
            </p:cNvSpPr>
            <p:nvPr/>
          </p:nvSpPr>
          <p:spPr bwMode="auto">
            <a:xfrm>
              <a:off x="3744" y="2592"/>
              <a:ext cx="48" cy="48"/>
            </a:xfrm>
            <a:prstGeom prst="ellipse">
              <a:avLst/>
            </a:prstGeom>
            <a:solidFill>
              <a:srgbClr val="FF0000"/>
            </a:solidFill>
            <a:ln w="9525">
              <a:noFill/>
              <a:round/>
              <a:headEnd/>
              <a:tailEnd/>
            </a:ln>
            <a:effectLst/>
          </p:spPr>
          <p:txBody>
            <a:bodyPr wrap="none" anchor="ctr"/>
            <a:lstStyle/>
            <a:p>
              <a:endParaRPr lang="fr-FR"/>
            </a:p>
          </p:txBody>
        </p:sp>
        <p:sp>
          <p:nvSpPr>
            <p:cNvPr id="87373" name="Oval 333"/>
            <p:cNvSpPr>
              <a:spLocks noChangeArrowheads="1"/>
            </p:cNvSpPr>
            <p:nvPr/>
          </p:nvSpPr>
          <p:spPr bwMode="auto">
            <a:xfrm>
              <a:off x="3888" y="2784"/>
              <a:ext cx="48" cy="48"/>
            </a:xfrm>
            <a:prstGeom prst="ellipse">
              <a:avLst/>
            </a:prstGeom>
            <a:solidFill>
              <a:srgbClr val="FF0000"/>
            </a:solidFill>
            <a:ln w="9525">
              <a:noFill/>
              <a:round/>
              <a:headEnd/>
              <a:tailEnd/>
            </a:ln>
            <a:effectLst/>
          </p:spPr>
          <p:txBody>
            <a:bodyPr wrap="none" anchor="ctr"/>
            <a:lstStyle/>
            <a:p>
              <a:endParaRPr lang="fr-FR"/>
            </a:p>
          </p:txBody>
        </p:sp>
        <p:sp>
          <p:nvSpPr>
            <p:cNvPr id="87374" name="Oval 334"/>
            <p:cNvSpPr>
              <a:spLocks noChangeArrowheads="1"/>
            </p:cNvSpPr>
            <p:nvPr/>
          </p:nvSpPr>
          <p:spPr bwMode="auto">
            <a:xfrm>
              <a:off x="2544" y="2880"/>
              <a:ext cx="48" cy="48"/>
            </a:xfrm>
            <a:prstGeom prst="ellipse">
              <a:avLst/>
            </a:prstGeom>
            <a:solidFill>
              <a:srgbClr val="FF0000"/>
            </a:solidFill>
            <a:ln w="9525">
              <a:noFill/>
              <a:round/>
              <a:headEnd/>
              <a:tailEnd/>
            </a:ln>
            <a:effectLst/>
          </p:spPr>
          <p:txBody>
            <a:bodyPr wrap="none" anchor="ctr"/>
            <a:lstStyle/>
            <a:p>
              <a:endParaRPr lang="fr-FR"/>
            </a:p>
          </p:txBody>
        </p:sp>
        <p:sp>
          <p:nvSpPr>
            <p:cNvPr id="87375" name="Oval 335"/>
            <p:cNvSpPr>
              <a:spLocks noChangeArrowheads="1"/>
            </p:cNvSpPr>
            <p:nvPr/>
          </p:nvSpPr>
          <p:spPr bwMode="auto">
            <a:xfrm>
              <a:off x="2640" y="3024"/>
              <a:ext cx="48" cy="48"/>
            </a:xfrm>
            <a:prstGeom prst="ellipse">
              <a:avLst/>
            </a:prstGeom>
            <a:solidFill>
              <a:srgbClr val="FF0000"/>
            </a:solidFill>
            <a:ln w="9525">
              <a:noFill/>
              <a:round/>
              <a:headEnd/>
              <a:tailEnd/>
            </a:ln>
            <a:effectLst/>
          </p:spPr>
          <p:txBody>
            <a:bodyPr wrap="none" anchor="ctr"/>
            <a:lstStyle/>
            <a:p>
              <a:endParaRPr lang="fr-FR"/>
            </a:p>
          </p:txBody>
        </p:sp>
        <p:sp>
          <p:nvSpPr>
            <p:cNvPr id="87376" name="Oval 336"/>
            <p:cNvSpPr>
              <a:spLocks noChangeArrowheads="1"/>
            </p:cNvSpPr>
            <p:nvPr/>
          </p:nvSpPr>
          <p:spPr bwMode="auto">
            <a:xfrm>
              <a:off x="2832" y="3168"/>
              <a:ext cx="48" cy="48"/>
            </a:xfrm>
            <a:prstGeom prst="ellipse">
              <a:avLst/>
            </a:prstGeom>
            <a:solidFill>
              <a:srgbClr val="FF0000"/>
            </a:solidFill>
            <a:ln w="9525">
              <a:noFill/>
              <a:round/>
              <a:headEnd/>
              <a:tailEnd/>
            </a:ln>
            <a:effectLst/>
          </p:spPr>
          <p:txBody>
            <a:bodyPr wrap="none" anchor="ctr"/>
            <a:lstStyle/>
            <a:p>
              <a:endParaRPr lang="fr-FR"/>
            </a:p>
          </p:txBody>
        </p:sp>
        <p:sp>
          <p:nvSpPr>
            <p:cNvPr id="87377" name="Oval 337"/>
            <p:cNvSpPr>
              <a:spLocks noChangeArrowheads="1"/>
            </p:cNvSpPr>
            <p:nvPr/>
          </p:nvSpPr>
          <p:spPr bwMode="auto">
            <a:xfrm>
              <a:off x="3120" y="3360"/>
              <a:ext cx="48" cy="48"/>
            </a:xfrm>
            <a:prstGeom prst="ellipse">
              <a:avLst/>
            </a:prstGeom>
            <a:solidFill>
              <a:srgbClr val="FF0000"/>
            </a:solidFill>
            <a:ln w="9525">
              <a:noFill/>
              <a:round/>
              <a:headEnd/>
              <a:tailEnd/>
            </a:ln>
            <a:effectLst/>
          </p:spPr>
          <p:txBody>
            <a:bodyPr wrap="none" anchor="ctr"/>
            <a:lstStyle/>
            <a:p>
              <a:endParaRPr lang="fr-FR"/>
            </a:p>
          </p:txBody>
        </p:sp>
        <p:sp>
          <p:nvSpPr>
            <p:cNvPr id="87378" name="Oval 338"/>
            <p:cNvSpPr>
              <a:spLocks noChangeArrowheads="1"/>
            </p:cNvSpPr>
            <p:nvPr/>
          </p:nvSpPr>
          <p:spPr bwMode="auto">
            <a:xfrm>
              <a:off x="3264" y="3552"/>
              <a:ext cx="48" cy="48"/>
            </a:xfrm>
            <a:prstGeom prst="ellipse">
              <a:avLst/>
            </a:prstGeom>
            <a:solidFill>
              <a:srgbClr val="FF0000"/>
            </a:solidFill>
            <a:ln w="9525">
              <a:noFill/>
              <a:round/>
              <a:headEnd/>
              <a:tailEnd/>
            </a:ln>
            <a:effectLst/>
          </p:spPr>
          <p:txBody>
            <a:bodyPr wrap="none" anchor="ctr"/>
            <a:lstStyle/>
            <a:p>
              <a:endParaRPr lang="fr-FR"/>
            </a:p>
          </p:txBody>
        </p:sp>
        <p:sp>
          <p:nvSpPr>
            <p:cNvPr id="87379" name="Oval 339"/>
            <p:cNvSpPr>
              <a:spLocks noChangeArrowheads="1"/>
            </p:cNvSpPr>
            <p:nvPr/>
          </p:nvSpPr>
          <p:spPr bwMode="auto">
            <a:xfrm>
              <a:off x="3216" y="3456"/>
              <a:ext cx="48" cy="48"/>
            </a:xfrm>
            <a:prstGeom prst="ellipse">
              <a:avLst/>
            </a:prstGeom>
            <a:solidFill>
              <a:srgbClr val="FF0000"/>
            </a:solidFill>
            <a:ln w="9525">
              <a:noFill/>
              <a:round/>
              <a:headEnd/>
              <a:tailEnd/>
            </a:ln>
            <a:effectLst/>
          </p:spPr>
          <p:txBody>
            <a:bodyPr wrap="none" anchor="ctr"/>
            <a:lstStyle/>
            <a:p>
              <a:endParaRPr lang="fr-FR"/>
            </a:p>
          </p:txBody>
        </p:sp>
        <p:sp>
          <p:nvSpPr>
            <p:cNvPr id="87380" name="Oval 340"/>
            <p:cNvSpPr>
              <a:spLocks noChangeArrowheads="1"/>
            </p:cNvSpPr>
            <p:nvPr/>
          </p:nvSpPr>
          <p:spPr bwMode="auto">
            <a:xfrm>
              <a:off x="3552" y="3552"/>
              <a:ext cx="48" cy="48"/>
            </a:xfrm>
            <a:prstGeom prst="ellipse">
              <a:avLst/>
            </a:prstGeom>
            <a:solidFill>
              <a:srgbClr val="FF0000"/>
            </a:solidFill>
            <a:ln w="9525">
              <a:noFill/>
              <a:round/>
              <a:headEnd/>
              <a:tailEnd/>
            </a:ln>
            <a:effectLst/>
          </p:spPr>
          <p:txBody>
            <a:bodyPr wrap="none" anchor="ctr"/>
            <a:lstStyle/>
            <a:p>
              <a:endParaRPr lang="fr-FR"/>
            </a:p>
          </p:txBody>
        </p:sp>
        <p:sp>
          <p:nvSpPr>
            <p:cNvPr id="87381" name="Oval 341"/>
            <p:cNvSpPr>
              <a:spLocks noChangeArrowheads="1"/>
            </p:cNvSpPr>
            <p:nvPr/>
          </p:nvSpPr>
          <p:spPr bwMode="auto">
            <a:xfrm>
              <a:off x="3792" y="3552"/>
              <a:ext cx="48" cy="48"/>
            </a:xfrm>
            <a:prstGeom prst="ellipse">
              <a:avLst/>
            </a:prstGeom>
            <a:solidFill>
              <a:srgbClr val="FF0000"/>
            </a:solidFill>
            <a:ln w="9525">
              <a:noFill/>
              <a:round/>
              <a:headEnd/>
              <a:tailEnd/>
            </a:ln>
            <a:effectLst/>
          </p:spPr>
          <p:txBody>
            <a:bodyPr wrap="none" anchor="ctr"/>
            <a:lstStyle/>
            <a:p>
              <a:endParaRPr lang="fr-FR"/>
            </a:p>
          </p:txBody>
        </p:sp>
        <p:sp>
          <p:nvSpPr>
            <p:cNvPr id="87382" name="Oval 342"/>
            <p:cNvSpPr>
              <a:spLocks noChangeArrowheads="1"/>
            </p:cNvSpPr>
            <p:nvPr/>
          </p:nvSpPr>
          <p:spPr bwMode="auto">
            <a:xfrm>
              <a:off x="4080" y="3504"/>
              <a:ext cx="48" cy="48"/>
            </a:xfrm>
            <a:prstGeom prst="ellipse">
              <a:avLst/>
            </a:prstGeom>
            <a:solidFill>
              <a:srgbClr val="FF0000"/>
            </a:solidFill>
            <a:ln w="9525">
              <a:noFill/>
              <a:round/>
              <a:headEnd/>
              <a:tailEnd/>
            </a:ln>
            <a:effectLst/>
          </p:spPr>
          <p:txBody>
            <a:bodyPr wrap="none" anchor="ctr"/>
            <a:lstStyle/>
            <a:p>
              <a:endParaRPr lang="fr-FR"/>
            </a:p>
          </p:txBody>
        </p:sp>
        <p:sp>
          <p:nvSpPr>
            <p:cNvPr id="87383" name="Oval 343"/>
            <p:cNvSpPr>
              <a:spLocks noChangeArrowheads="1"/>
            </p:cNvSpPr>
            <p:nvPr/>
          </p:nvSpPr>
          <p:spPr bwMode="auto">
            <a:xfrm>
              <a:off x="4224" y="3408"/>
              <a:ext cx="48" cy="48"/>
            </a:xfrm>
            <a:prstGeom prst="ellipse">
              <a:avLst/>
            </a:prstGeom>
            <a:solidFill>
              <a:srgbClr val="FF0000"/>
            </a:solidFill>
            <a:ln w="9525">
              <a:noFill/>
              <a:round/>
              <a:headEnd/>
              <a:tailEnd/>
            </a:ln>
            <a:effectLst/>
          </p:spPr>
          <p:txBody>
            <a:bodyPr wrap="none" anchor="ctr"/>
            <a:lstStyle/>
            <a:p>
              <a:endParaRPr lang="fr-FR"/>
            </a:p>
          </p:txBody>
        </p:sp>
      </p:grpSp>
      <p:grpSp>
        <p:nvGrpSpPr>
          <p:cNvPr id="18" name="Group 352"/>
          <p:cNvGrpSpPr>
            <a:grpSpLocks/>
          </p:cNvGrpSpPr>
          <p:nvPr/>
        </p:nvGrpSpPr>
        <p:grpSpPr bwMode="auto">
          <a:xfrm>
            <a:off x="1981200" y="3352800"/>
            <a:ext cx="6554788" cy="1905000"/>
            <a:chOff x="1248" y="2112"/>
            <a:chExt cx="4129" cy="1200"/>
          </a:xfrm>
        </p:grpSpPr>
        <p:grpSp>
          <p:nvGrpSpPr>
            <p:cNvPr id="19" name="Group 350"/>
            <p:cNvGrpSpPr>
              <a:grpSpLocks/>
            </p:cNvGrpSpPr>
            <p:nvPr/>
          </p:nvGrpSpPr>
          <p:grpSpPr bwMode="auto">
            <a:xfrm>
              <a:off x="1248" y="2112"/>
              <a:ext cx="4129" cy="1200"/>
              <a:chOff x="1248" y="2112"/>
              <a:chExt cx="4129" cy="1200"/>
            </a:xfrm>
          </p:grpSpPr>
          <p:sp>
            <p:nvSpPr>
              <p:cNvPr id="87385" name="Text Box 345"/>
              <p:cNvSpPr txBox="1">
                <a:spLocks noChangeArrowheads="1"/>
              </p:cNvSpPr>
              <p:nvPr/>
            </p:nvSpPr>
            <p:spPr bwMode="auto">
              <a:xfrm>
                <a:off x="1248" y="2736"/>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40</a:t>
                </a:r>
                <a:r>
                  <a:rPr lang="fr-FR" sz="1400" b="1">
                    <a:effectLst>
                      <a:outerShdw blurRad="38100" dist="38100" dir="2700000" algn="tl">
                        <a:srgbClr val="C0C0C0"/>
                      </a:outerShdw>
                    </a:effectLst>
                  </a:rPr>
                  <a:t>mmHg</a:t>
                </a:r>
              </a:p>
            </p:txBody>
          </p:sp>
          <p:sp>
            <p:nvSpPr>
              <p:cNvPr id="87386" name="Text Box 346"/>
              <p:cNvSpPr txBox="1">
                <a:spLocks noChangeArrowheads="1"/>
              </p:cNvSpPr>
              <p:nvPr/>
            </p:nvSpPr>
            <p:spPr bwMode="auto">
              <a:xfrm>
                <a:off x="1775" y="2112"/>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60</a:t>
                </a:r>
                <a:r>
                  <a:rPr lang="fr-FR" sz="1400" b="1">
                    <a:effectLst>
                      <a:outerShdw blurRad="38100" dist="38100" dir="2700000" algn="tl">
                        <a:srgbClr val="C0C0C0"/>
                      </a:outerShdw>
                    </a:effectLst>
                  </a:rPr>
                  <a:t>mmHg</a:t>
                </a:r>
              </a:p>
            </p:txBody>
          </p:sp>
          <p:sp>
            <p:nvSpPr>
              <p:cNvPr id="87387" name="Text Box 347"/>
              <p:cNvSpPr txBox="1">
                <a:spLocks noChangeArrowheads="1"/>
              </p:cNvSpPr>
              <p:nvPr/>
            </p:nvSpPr>
            <p:spPr bwMode="auto">
              <a:xfrm>
                <a:off x="3359" y="2112"/>
                <a:ext cx="721"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100</a:t>
                </a:r>
                <a:r>
                  <a:rPr lang="fr-FR" sz="1400" b="1">
                    <a:effectLst>
                      <a:outerShdw blurRad="38100" dist="38100" dir="2700000" algn="tl">
                        <a:srgbClr val="C0C0C0"/>
                      </a:outerShdw>
                    </a:effectLst>
                  </a:rPr>
                  <a:t>mmHg</a:t>
                </a:r>
              </a:p>
            </p:txBody>
          </p:sp>
          <p:sp>
            <p:nvSpPr>
              <p:cNvPr id="87388" name="Text Box 348"/>
              <p:cNvSpPr txBox="1">
                <a:spLocks noChangeArrowheads="1"/>
              </p:cNvSpPr>
              <p:nvPr/>
            </p:nvSpPr>
            <p:spPr bwMode="auto">
              <a:xfrm>
                <a:off x="3696" y="2640"/>
                <a:ext cx="721"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100</a:t>
                </a:r>
                <a:r>
                  <a:rPr lang="fr-FR" sz="1400" b="1">
                    <a:effectLst>
                      <a:outerShdw blurRad="38100" dist="38100" dir="2700000" algn="tl">
                        <a:srgbClr val="C0C0C0"/>
                      </a:outerShdw>
                    </a:effectLst>
                  </a:rPr>
                  <a:t>mmHg</a:t>
                </a:r>
              </a:p>
            </p:txBody>
          </p:sp>
          <p:sp>
            <p:nvSpPr>
              <p:cNvPr id="87389" name="Text Box 349"/>
              <p:cNvSpPr txBox="1">
                <a:spLocks noChangeArrowheads="1"/>
              </p:cNvSpPr>
              <p:nvPr/>
            </p:nvSpPr>
            <p:spPr bwMode="auto">
              <a:xfrm>
                <a:off x="4752" y="3024"/>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60</a:t>
                </a:r>
                <a:r>
                  <a:rPr lang="fr-FR" sz="1400" b="1">
                    <a:effectLst>
                      <a:outerShdw blurRad="38100" dist="38100" dir="2700000" algn="tl">
                        <a:srgbClr val="C0C0C0"/>
                      </a:outerShdw>
                    </a:effectLst>
                  </a:rPr>
                  <a:t>mmHg</a:t>
                </a:r>
              </a:p>
            </p:txBody>
          </p:sp>
        </p:grpSp>
        <p:sp>
          <p:nvSpPr>
            <p:cNvPr id="87391" name="Rectangle 351"/>
            <p:cNvSpPr>
              <a:spLocks noChangeArrowheads="1"/>
            </p:cNvSpPr>
            <p:nvPr/>
          </p:nvSpPr>
          <p:spPr bwMode="auto">
            <a:xfrm>
              <a:off x="2255" y="2736"/>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45</a:t>
              </a:r>
              <a:r>
                <a:rPr lang="fr-FR" sz="1400" b="1">
                  <a:effectLst>
                    <a:outerShdw blurRad="38100" dist="38100" dir="2700000" algn="tl">
                      <a:srgbClr val="C0C0C0"/>
                    </a:outerShdw>
                  </a:effectLst>
                </a:rPr>
                <a:t>mmHg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991600" cy="6127750"/>
            <a:chOff x="0" y="0"/>
            <a:chExt cx="5664" cy="3860"/>
          </a:xfrm>
        </p:grpSpPr>
        <p:sp>
          <p:nvSpPr>
            <p:cNvPr id="89091" name="Rectangle 3"/>
            <p:cNvSpPr>
              <a:spLocks noChangeArrowheads="1"/>
            </p:cNvSpPr>
            <p:nvPr/>
          </p:nvSpPr>
          <p:spPr bwMode="auto">
            <a:xfrm>
              <a:off x="0" y="0"/>
              <a:ext cx="5664" cy="336"/>
            </a:xfrm>
            <a:prstGeom prst="rect">
              <a:avLst/>
            </a:prstGeom>
            <a:noFill/>
            <a:ln w="28575">
              <a:noFill/>
              <a:miter lim="800000"/>
              <a:headEnd/>
              <a:tailEnd/>
            </a:ln>
            <a:effectLst/>
          </p:spPr>
          <p:txBody>
            <a:bodyPr anchor="ctr"/>
            <a:lstStyle/>
            <a:p>
              <a:pPr marL="457200" indent="-457200">
                <a:buFontTx/>
                <a:buAutoNum type="arabicPeriod"/>
              </a:pPr>
              <a:r>
                <a:rPr lang="fr-FR" b="1" i="0">
                  <a:solidFill>
                    <a:srgbClr val="0000CC"/>
                  </a:solidFill>
                  <a:effectLst/>
                  <a:latin typeface="Comic Sans MS" pitchFamily="66" charset="0"/>
                </a:rPr>
                <a:t>Hypoxémie liée à la perturbation des rapports V</a:t>
              </a:r>
              <a:r>
                <a:rPr lang="fr-FR" sz="1800" b="1" i="0">
                  <a:solidFill>
                    <a:srgbClr val="0000CC"/>
                  </a:solidFill>
                  <a:effectLst/>
                  <a:latin typeface="Comic Sans MS" pitchFamily="66" charset="0"/>
                </a:rPr>
                <a:t>A</a:t>
              </a:r>
              <a:r>
                <a:rPr lang="fr-FR" b="1" i="0">
                  <a:solidFill>
                    <a:srgbClr val="0000CC"/>
                  </a:solidFill>
                  <a:effectLst/>
                  <a:latin typeface="Comic Sans MS" pitchFamily="66" charset="0"/>
                </a:rPr>
                <a:t>/Q</a:t>
              </a:r>
            </a:p>
          </p:txBody>
        </p:sp>
        <p:pic>
          <p:nvPicPr>
            <p:cNvPr id="89092" name="Picture 4" descr="VA-Q emphysème 2"/>
            <p:cNvPicPr>
              <a:picLocks noChangeAspect="1" noChangeArrowheads="1"/>
            </p:cNvPicPr>
            <p:nvPr/>
          </p:nvPicPr>
          <p:blipFill>
            <a:blip r:embed="rId2" cstate="print"/>
            <a:srcRect/>
            <a:stretch>
              <a:fillRect/>
            </a:stretch>
          </p:blipFill>
          <p:spPr bwMode="auto">
            <a:xfrm>
              <a:off x="648" y="460"/>
              <a:ext cx="4464" cy="3400"/>
            </a:xfrm>
            <a:prstGeom prst="rect">
              <a:avLst/>
            </a:prstGeom>
            <a:solidFill>
              <a:srgbClr val="FF0000"/>
            </a:solidFill>
          </p:spPr>
        </p:pic>
        <p:sp>
          <p:nvSpPr>
            <p:cNvPr id="89093" name="Text Box 5"/>
            <p:cNvSpPr txBox="1">
              <a:spLocks noChangeArrowheads="1"/>
            </p:cNvSpPr>
            <p:nvPr/>
          </p:nvSpPr>
          <p:spPr bwMode="auto">
            <a:xfrm>
              <a:off x="2400" y="2065"/>
              <a:ext cx="960" cy="460"/>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   du contenu en </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endParaRPr lang="fr-FR" sz="1400" i="0">
                <a:effectLst/>
                <a:latin typeface="Comic Sans MS" pitchFamily="66" charset="0"/>
                <a:sym typeface="Wingdings" pitchFamily="2" charset="2"/>
              </a:endParaRPr>
            </a:p>
            <a:p>
              <a:pPr algn="ctr"/>
              <a:r>
                <a:rPr lang="fr-FR" sz="1400" i="0">
                  <a:effectLst/>
                  <a:latin typeface="Comic Sans MS" pitchFamily="66" charset="0"/>
                  <a:sym typeface="Wingdings" pitchFamily="2" charset="2"/>
                </a:rPr>
                <a:t>et débit normal</a:t>
              </a:r>
            </a:p>
          </p:txBody>
        </p:sp>
        <p:sp>
          <p:nvSpPr>
            <p:cNvPr id="89094" name="Text Box 6"/>
            <p:cNvSpPr txBox="1">
              <a:spLocks noChangeArrowheads="1"/>
            </p:cNvSpPr>
            <p:nvPr/>
          </p:nvSpPr>
          <p:spPr bwMode="auto">
            <a:xfrm>
              <a:off x="3312" y="894"/>
              <a:ext cx="1728" cy="594"/>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zone relativement normale : ventilation alvéolaire (V</a:t>
              </a:r>
              <a:r>
                <a:rPr lang="fr-FR" sz="1200" i="0">
                  <a:effectLst/>
                  <a:latin typeface="Comic Sans MS" pitchFamily="66" charset="0"/>
                  <a:sym typeface="Wingdings" pitchFamily="2" charset="2"/>
                </a:rPr>
                <a:t>A</a:t>
              </a:r>
              <a:r>
                <a:rPr lang="fr-FR" sz="1400" i="0">
                  <a:effectLst/>
                  <a:latin typeface="Comic Sans MS" pitchFamily="66" charset="0"/>
                  <a:sym typeface="Wingdings" pitchFamily="2" charset="2"/>
                </a:rPr>
                <a:t>) normale et pression partielle en oxygène (</a:t>
              </a:r>
              <a:r>
                <a:rPr lang="fr-FR" sz="1400" b="1" i="0">
                  <a:effectLst/>
                  <a:latin typeface="Comic Sans MS" pitchFamily="66" charset="0"/>
                  <a:sym typeface="Wingdings" pitchFamily="2" charset="2"/>
                </a:rPr>
                <a:t>P</a:t>
              </a:r>
              <a:r>
                <a:rPr lang="fr-FR" sz="1400" b="1" i="0" baseline="-25000">
                  <a:effectLst/>
                  <a:latin typeface="Comic Sans MS" pitchFamily="66" charset="0"/>
                  <a:sym typeface="Wingdings" pitchFamily="2" charset="2"/>
                </a:rPr>
                <a:t>A</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r>
                <a:rPr lang="fr-FR" sz="1400" i="0">
                  <a:effectLst/>
                  <a:latin typeface="Comic Sans MS" pitchFamily="66" charset="0"/>
                  <a:sym typeface="Wingdings" pitchFamily="2" charset="2"/>
                </a:rPr>
                <a:t>) normale</a:t>
              </a:r>
            </a:p>
          </p:txBody>
        </p:sp>
        <p:sp>
          <p:nvSpPr>
            <p:cNvPr id="89095" name="Text Box 7"/>
            <p:cNvSpPr txBox="1">
              <a:spLocks noChangeArrowheads="1"/>
            </p:cNvSpPr>
            <p:nvPr/>
          </p:nvSpPr>
          <p:spPr bwMode="auto">
            <a:xfrm>
              <a:off x="4059" y="2132"/>
              <a:ext cx="960" cy="326"/>
            </a:xfrm>
            <a:prstGeom prst="rect">
              <a:avLst/>
            </a:prstGeom>
            <a:noFill/>
            <a:ln w="9525">
              <a:noFill/>
              <a:miter lim="800000"/>
              <a:headEnd/>
              <a:tailEnd/>
            </a:ln>
            <a:effectLst/>
          </p:spPr>
          <p:txBody>
            <a:bodyPr>
              <a:spAutoFit/>
            </a:bodyPr>
            <a:lstStyle/>
            <a:p>
              <a:pPr algn="ctr">
                <a:spcBef>
                  <a:spcPct val="50000"/>
                </a:spcBef>
              </a:pPr>
              <a:r>
                <a:rPr lang="fr-FR" sz="1400" i="0" dirty="0">
                  <a:effectLst/>
                  <a:latin typeface="Comic Sans MS" pitchFamily="66" charset="0"/>
                  <a:sym typeface="Wingdings" pitchFamily="2" charset="2"/>
                </a:rPr>
                <a:t>contenu en </a:t>
              </a:r>
              <a:r>
                <a:rPr lang="fr-FR" sz="1400" b="1" i="0" dirty="0">
                  <a:effectLst/>
                  <a:latin typeface="Comic Sans MS" pitchFamily="66" charset="0"/>
                  <a:sym typeface="Wingdings" pitchFamily="2" charset="2"/>
                </a:rPr>
                <a:t>O</a:t>
              </a:r>
              <a:r>
                <a:rPr lang="fr-FR" sz="1400" b="1" i="0" baseline="-25000" dirty="0">
                  <a:effectLst/>
                  <a:latin typeface="Comic Sans MS" pitchFamily="66" charset="0"/>
                  <a:sym typeface="Wingdings" pitchFamily="2" charset="2"/>
                </a:rPr>
                <a:t>2</a:t>
              </a:r>
              <a:r>
                <a:rPr lang="fr-FR" sz="1400" i="0" dirty="0">
                  <a:effectLst/>
                  <a:latin typeface="Comic Sans MS" pitchFamily="66" charset="0"/>
                  <a:sym typeface="Wingdings" pitchFamily="2" charset="2"/>
                </a:rPr>
                <a:t> normal</a:t>
              </a:r>
            </a:p>
          </p:txBody>
        </p:sp>
        <p:sp>
          <p:nvSpPr>
            <p:cNvPr id="89096" name="Text Box 8"/>
            <p:cNvSpPr txBox="1">
              <a:spLocks noChangeArrowheads="1"/>
            </p:cNvSpPr>
            <p:nvPr/>
          </p:nvSpPr>
          <p:spPr bwMode="auto">
            <a:xfrm>
              <a:off x="4176" y="3524"/>
              <a:ext cx="960" cy="326"/>
            </a:xfrm>
            <a:prstGeom prst="rect">
              <a:avLst/>
            </a:prstGeom>
            <a:solidFill>
              <a:srgbClr val="FF0000"/>
            </a:solidFill>
            <a:ln w="9525">
              <a:noFill/>
              <a:miter lim="800000"/>
              <a:headEnd/>
              <a:tailEnd/>
            </a:ln>
            <a:effectLst/>
          </p:spPr>
          <p:txBody>
            <a:bodyPr>
              <a:spAutoFit/>
            </a:bodyPr>
            <a:lstStyle/>
            <a:p>
              <a:pPr algn="ctr">
                <a:spcBef>
                  <a:spcPct val="50000"/>
                </a:spcBef>
                <a:buFont typeface="Wingdings" pitchFamily="2" charset="2"/>
                <a:buChar char="î"/>
              </a:pPr>
              <a:r>
                <a:rPr lang="fr-FR" sz="1400" b="1" i="0">
                  <a:solidFill>
                    <a:srgbClr val="FFFF00"/>
                  </a:solidFill>
                  <a:effectLst/>
                  <a:latin typeface="Comic Sans MS" pitchFamily="66" charset="0"/>
                  <a:sym typeface="Wingdings" pitchFamily="2" charset="2"/>
                </a:rPr>
                <a:t>   du</a:t>
              </a:r>
            </a:p>
            <a:p>
              <a:pPr algn="ctr">
                <a:buFont typeface="Wingdings" pitchFamily="2" charset="2"/>
                <a:buNone/>
              </a:pPr>
              <a:r>
                <a:rPr lang="fr-FR" sz="1400" b="1" i="0">
                  <a:solidFill>
                    <a:srgbClr val="FFFF00"/>
                  </a:solidFill>
                  <a:effectLst/>
                  <a:latin typeface="Comic Sans MS" pitchFamily="66" charset="0"/>
                  <a:sym typeface="Wingdings" pitchFamily="2" charset="2"/>
                </a:rPr>
                <a:t>contenu en O</a:t>
              </a:r>
              <a:r>
                <a:rPr lang="fr-FR" sz="1400" b="1" i="0" baseline="-25000">
                  <a:solidFill>
                    <a:srgbClr val="FFFF00"/>
                  </a:solidFill>
                  <a:effectLst/>
                  <a:latin typeface="Comic Sans MS" pitchFamily="66" charset="0"/>
                  <a:sym typeface="Wingdings" pitchFamily="2" charset="2"/>
                </a:rPr>
                <a:t>2</a:t>
              </a:r>
            </a:p>
          </p:txBody>
        </p:sp>
        <p:sp>
          <p:nvSpPr>
            <p:cNvPr id="89097" name="Text Box 9"/>
            <p:cNvSpPr txBox="1">
              <a:spLocks noChangeArrowheads="1"/>
            </p:cNvSpPr>
            <p:nvPr/>
          </p:nvSpPr>
          <p:spPr bwMode="auto">
            <a:xfrm>
              <a:off x="576" y="2592"/>
              <a:ext cx="816" cy="326"/>
            </a:xfrm>
            <a:prstGeom prst="rect">
              <a:avLst/>
            </a:prstGeom>
            <a:noFill/>
            <a:ln w="9525">
              <a:noFill/>
              <a:miter lim="800000"/>
              <a:headEnd/>
              <a:tailEnd/>
            </a:ln>
            <a:effectLst/>
          </p:spPr>
          <p:txBody>
            <a:bodyPr>
              <a:spAutoFit/>
            </a:bodyPr>
            <a:lstStyle/>
            <a:p>
              <a:pPr algn="ctr"/>
              <a:r>
                <a:rPr lang="fr-FR" sz="1400" b="1" i="0">
                  <a:effectLst/>
                  <a:latin typeface="Comic Sans MS" pitchFamily="66" charset="0"/>
                  <a:sym typeface="Wingdings" pitchFamily="2" charset="2"/>
                </a:rPr>
                <a:t>artère</a:t>
              </a:r>
            </a:p>
            <a:p>
              <a:pPr algn="ctr"/>
              <a:r>
                <a:rPr lang="fr-FR" sz="1400" b="1" i="0">
                  <a:effectLst/>
                  <a:latin typeface="Comic Sans MS" pitchFamily="66" charset="0"/>
                  <a:sym typeface="Wingdings" pitchFamily="2" charset="2"/>
                </a:rPr>
                <a:t>pulmonaire</a:t>
              </a:r>
            </a:p>
          </p:txBody>
        </p:sp>
        <p:sp>
          <p:nvSpPr>
            <p:cNvPr id="89098" name="Text Box 10"/>
            <p:cNvSpPr txBox="1">
              <a:spLocks noChangeArrowheads="1"/>
            </p:cNvSpPr>
            <p:nvPr/>
          </p:nvSpPr>
          <p:spPr bwMode="auto">
            <a:xfrm>
              <a:off x="4416" y="2592"/>
              <a:ext cx="816" cy="326"/>
            </a:xfrm>
            <a:prstGeom prst="rect">
              <a:avLst/>
            </a:prstGeom>
            <a:noFill/>
            <a:ln w="9525">
              <a:noFill/>
              <a:miter lim="800000"/>
              <a:headEnd/>
              <a:tailEnd/>
            </a:ln>
            <a:effectLst/>
          </p:spPr>
          <p:txBody>
            <a:bodyPr>
              <a:spAutoFit/>
            </a:bodyPr>
            <a:lstStyle/>
            <a:p>
              <a:pPr algn="ctr"/>
              <a:r>
                <a:rPr lang="fr-FR" sz="1400" b="1" i="0">
                  <a:effectLst/>
                  <a:latin typeface="Comic Sans MS" pitchFamily="66" charset="0"/>
                  <a:sym typeface="Wingdings" pitchFamily="2" charset="2"/>
                </a:rPr>
                <a:t>veine</a:t>
              </a:r>
            </a:p>
            <a:p>
              <a:pPr algn="ctr"/>
              <a:r>
                <a:rPr lang="fr-FR" sz="1400" b="1" i="0">
                  <a:effectLst/>
                  <a:latin typeface="Comic Sans MS" pitchFamily="66" charset="0"/>
                  <a:sym typeface="Wingdings" pitchFamily="2" charset="2"/>
                </a:rPr>
                <a:t>pulmonaire</a:t>
              </a:r>
            </a:p>
          </p:txBody>
        </p:sp>
        <p:sp>
          <p:nvSpPr>
            <p:cNvPr id="89099" name="Text Box 11"/>
            <p:cNvSpPr txBox="1">
              <a:spLocks noChangeArrowheads="1"/>
            </p:cNvSpPr>
            <p:nvPr/>
          </p:nvSpPr>
          <p:spPr bwMode="auto">
            <a:xfrm>
              <a:off x="1536" y="836"/>
              <a:ext cx="1104" cy="460"/>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obstruction bronchique complète</a:t>
              </a:r>
            </a:p>
          </p:txBody>
        </p:sp>
        <p:sp>
          <p:nvSpPr>
            <p:cNvPr id="89100" name="Text Box 12"/>
            <p:cNvSpPr txBox="1">
              <a:spLocks noChangeArrowheads="1"/>
            </p:cNvSpPr>
            <p:nvPr/>
          </p:nvSpPr>
          <p:spPr bwMode="auto">
            <a:xfrm>
              <a:off x="624" y="1200"/>
              <a:ext cx="1104" cy="728"/>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ventilation alvéolaire (V</a:t>
              </a:r>
              <a:r>
                <a:rPr lang="fr-FR" sz="1200" i="0">
                  <a:effectLst/>
                  <a:latin typeface="Comic Sans MS" pitchFamily="66" charset="0"/>
                  <a:sym typeface="Wingdings" pitchFamily="2" charset="2"/>
                </a:rPr>
                <a:t>A</a:t>
              </a:r>
              <a:r>
                <a:rPr lang="fr-FR" sz="1400" i="0">
                  <a:effectLst/>
                  <a:latin typeface="Comic Sans MS" pitchFamily="66" charset="0"/>
                  <a:sym typeface="Wingdings" pitchFamily="2" charset="2"/>
                </a:rPr>
                <a:t>) = 0 et pression partielle en oxygène </a:t>
              </a:r>
              <a:r>
                <a:rPr lang="fr-FR" sz="1400" b="1" i="0">
                  <a:effectLst/>
                  <a:latin typeface="Comic Sans MS" pitchFamily="66" charset="0"/>
                  <a:sym typeface="Wingdings" pitchFamily="2" charset="2"/>
                </a:rPr>
                <a:t>P</a:t>
              </a:r>
              <a:r>
                <a:rPr lang="fr-FR" sz="1400" b="1" i="0" baseline="-25000">
                  <a:effectLst/>
                  <a:latin typeface="Comic Sans MS" pitchFamily="66" charset="0"/>
                  <a:sym typeface="Wingdings" pitchFamily="2" charset="2"/>
                </a:rPr>
                <a:t>A</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 </a:t>
              </a:r>
              <a:r>
                <a:rPr lang="fr-FR" sz="1400" i="0">
                  <a:effectLst/>
                  <a:latin typeface="Comic Sans MS" pitchFamily="66" charset="0"/>
                  <a:sym typeface="Wingdings" pitchFamily="2" charset="2"/>
                </a:rPr>
                <a:t>= 0 </a:t>
              </a:r>
            </a:p>
          </p:txBody>
        </p:sp>
        <p:sp>
          <p:nvSpPr>
            <p:cNvPr id="89101" name="Freeform 13"/>
            <p:cNvSpPr>
              <a:spLocks/>
            </p:cNvSpPr>
            <p:nvPr/>
          </p:nvSpPr>
          <p:spPr bwMode="auto">
            <a:xfrm>
              <a:off x="2154" y="1181"/>
              <a:ext cx="716" cy="871"/>
            </a:xfrm>
            <a:custGeom>
              <a:avLst/>
              <a:gdLst/>
              <a:ahLst/>
              <a:cxnLst>
                <a:cxn ang="0">
                  <a:pos x="486" y="4"/>
                </a:cxn>
                <a:cxn ang="0">
                  <a:pos x="477" y="7"/>
                </a:cxn>
                <a:cxn ang="0">
                  <a:pos x="453" y="70"/>
                </a:cxn>
                <a:cxn ang="0">
                  <a:pos x="423" y="133"/>
                </a:cxn>
                <a:cxn ang="0">
                  <a:pos x="405" y="160"/>
                </a:cxn>
                <a:cxn ang="0">
                  <a:pos x="369" y="223"/>
                </a:cxn>
                <a:cxn ang="0">
                  <a:pos x="321" y="304"/>
                </a:cxn>
                <a:cxn ang="0">
                  <a:pos x="291" y="346"/>
                </a:cxn>
                <a:cxn ang="0">
                  <a:pos x="261" y="376"/>
                </a:cxn>
                <a:cxn ang="0">
                  <a:pos x="228" y="418"/>
                </a:cxn>
                <a:cxn ang="0">
                  <a:pos x="201" y="448"/>
                </a:cxn>
                <a:cxn ang="0">
                  <a:pos x="195" y="457"/>
                </a:cxn>
                <a:cxn ang="0">
                  <a:pos x="186" y="463"/>
                </a:cxn>
                <a:cxn ang="0">
                  <a:pos x="153" y="505"/>
                </a:cxn>
                <a:cxn ang="0">
                  <a:pos x="108" y="553"/>
                </a:cxn>
                <a:cxn ang="0">
                  <a:pos x="69" y="586"/>
                </a:cxn>
                <a:cxn ang="0">
                  <a:pos x="51" y="598"/>
                </a:cxn>
                <a:cxn ang="0">
                  <a:pos x="15" y="640"/>
                </a:cxn>
                <a:cxn ang="0">
                  <a:pos x="3" y="667"/>
                </a:cxn>
                <a:cxn ang="0">
                  <a:pos x="0" y="676"/>
                </a:cxn>
                <a:cxn ang="0">
                  <a:pos x="30" y="730"/>
                </a:cxn>
                <a:cxn ang="0">
                  <a:pos x="54" y="763"/>
                </a:cxn>
                <a:cxn ang="0">
                  <a:pos x="84" y="793"/>
                </a:cxn>
                <a:cxn ang="0">
                  <a:pos x="207" y="835"/>
                </a:cxn>
                <a:cxn ang="0">
                  <a:pos x="261" y="859"/>
                </a:cxn>
                <a:cxn ang="0">
                  <a:pos x="288" y="871"/>
                </a:cxn>
                <a:cxn ang="0">
                  <a:pos x="348" y="847"/>
                </a:cxn>
                <a:cxn ang="0">
                  <a:pos x="354" y="838"/>
                </a:cxn>
                <a:cxn ang="0">
                  <a:pos x="363" y="832"/>
                </a:cxn>
                <a:cxn ang="0">
                  <a:pos x="387" y="799"/>
                </a:cxn>
                <a:cxn ang="0">
                  <a:pos x="417" y="766"/>
                </a:cxn>
                <a:cxn ang="0">
                  <a:pos x="447" y="736"/>
                </a:cxn>
                <a:cxn ang="0">
                  <a:pos x="468" y="709"/>
                </a:cxn>
                <a:cxn ang="0">
                  <a:pos x="486" y="697"/>
                </a:cxn>
                <a:cxn ang="0">
                  <a:pos x="516" y="652"/>
                </a:cxn>
                <a:cxn ang="0">
                  <a:pos x="534" y="640"/>
                </a:cxn>
                <a:cxn ang="0">
                  <a:pos x="558" y="610"/>
                </a:cxn>
                <a:cxn ang="0">
                  <a:pos x="582" y="589"/>
                </a:cxn>
                <a:cxn ang="0">
                  <a:pos x="618" y="550"/>
                </a:cxn>
                <a:cxn ang="0">
                  <a:pos x="636" y="526"/>
                </a:cxn>
                <a:cxn ang="0">
                  <a:pos x="642" y="517"/>
                </a:cxn>
                <a:cxn ang="0">
                  <a:pos x="651" y="511"/>
                </a:cxn>
                <a:cxn ang="0">
                  <a:pos x="699" y="451"/>
                </a:cxn>
                <a:cxn ang="0">
                  <a:pos x="696" y="409"/>
                </a:cxn>
                <a:cxn ang="0">
                  <a:pos x="675" y="355"/>
                </a:cxn>
                <a:cxn ang="0">
                  <a:pos x="615" y="265"/>
                </a:cxn>
                <a:cxn ang="0">
                  <a:pos x="594" y="211"/>
                </a:cxn>
                <a:cxn ang="0">
                  <a:pos x="549" y="130"/>
                </a:cxn>
                <a:cxn ang="0">
                  <a:pos x="510" y="19"/>
                </a:cxn>
                <a:cxn ang="0">
                  <a:pos x="504" y="10"/>
                </a:cxn>
                <a:cxn ang="0">
                  <a:pos x="486" y="4"/>
                </a:cxn>
                <a:cxn ang="0">
                  <a:pos x="477" y="1"/>
                </a:cxn>
                <a:cxn ang="0">
                  <a:pos x="486" y="4"/>
                </a:cxn>
              </a:cxnLst>
              <a:rect l="0" t="0" r="r" b="b"/>
              <a:pathLst>
                <a:path w="716" h="871">
                  <a:moveTo>
                    <a:pt x="486" y="4"/>
                  </a:moveTo>
                  <a:cubicBezTo>
                    <a:pt x="483" y="5"/>
                    <a:pt x="479" y="4"/>
                    <a:pt x="477" y="7"/>
                  </a:cubicBezTo>
                  <a:cubicBezTo>
                    <a:pt x="465" y="24"/>
                    <a:pt x="463" y="52"/>
                    <a:pt x="453" y="70"/>
                  </a:cubicBezTo>
                  <a:cubicBezTo>
                    <a:pt x="442" y="91"/>
                    <a:pt x="434" y="113"/>
                    <a:pt x="423" y="133"/>
                  </a:cubicBezTo>
                  <a:cubicBezTo>
                    <a:pt x="418" y="142"/>
                    <a:pt x="408" y="150"/>
                    <a:pt x="405" y="160"/>
                  </a:cubicBezTo>
                  <a:cubicBezTo>
                    <a:pt x="397" y="185"/>
                    <a:pt x="388" y="204"/>
                    <a:pt x="369" y="223"/>
                  </a:cubicBezTo>
                  <a:cubicBezTo>
                    <a:pt x="359" y="253"/>
                    <a:pt x="331" y="275"/>
                    <a:pt x="321" y="304"/>
                  </a:cubicBezTo>
                  <a:cubicBezTo>
                    <a:pt x="315" y="321"/>
                    <a:pt x="306" y="336"/>
                    <a:pt x="291" y="346"/>
                  </a:cubicBezTo>
                  <a:cubicBezTo>
                    <a:pt x="284" y="357"/>
                    <a:pt x="272" y="369"/>
                    <a:pt x="261" y="376"/>
                  </a:cubicBezTo>
                  <a:cubicBezTo>
                    <a:pt x="251" y="391"/>
                    <a:pt x="243" y="408"/>
                    <a:pt x="228" y="418"/>
                  </a:cubicBezTo>
                  <a:cubicBezTo>
                    <a:pt x="222" y="427"/>
                    <a:pt x="210" y="442"/>
                    <a:pt x="201" y="448"/>
                  </a:cubicBezTo>
                  <a:cubicBezTo>
                    <a:pt x="199" y="451"/>
                    <a:pt x="198" y="454"/>
                    <a:pt x="195" y="457"/>
                  </a:cubicBezTo>
                  <a:cubicBezTo>
                    <a:pt x="192" y="460"/>
                    <a:pt x="188" y="460"/>
                    <a:pt x="186" y="463"/>
                  </a:cubicBezTo>
                  <a:cubicBezTo>
                    <a:pt x="173" y="479"/>
                    <a:pt x="171" y="493"/>
                    <a:pt x="153" y="505"/>
                  </a:cubicBezTo>
                  <a:cubicBezTo>
                    <a:pt x="141" y="522"/>
                    <a:pt x="125" y="541"/>
                    <a:pt x="108" y="553"/>
                  </a:cubicBezTo>
                  <a:cubicBezTo>
                    <a:pt x="98" y="569"/>
                    <a:pt x="85" y="577"/>
                    <a:pt x="69" y="586"/>
                  </a:cubicBezTo>
                  <a:cubicBezTo>
                    <a:pt x="63" y="590"/>
                    <a:pt x="51" y="598"/>
                    <a:pt x="51" y="598"/>
                  </a:cubicBezTo>
                  <a:cubicBezTo>
                    <a:pt x="41" y="613"/>
                    <a:pt x="30" y="630"/>
                    <a:pt x="15" y="640"/>
                  </a:cubicBezTo>
                  <a:cubicBezTo>
                    <a:pt x="5" y="654"/>
                    <a:pt x="10" y="646"/>
                    <a:pt x="3" y="667"/>
                  </a:cubicBezTo>
                  <a:cubicBezTo>
                    <a:pt x="2" y="670"/>
                    <a:pt x="0" y="676"/>
                    <a:pt x="0" y="676"/>
                  </a:cubicBezTo>
                  <a:cubicBezTo>
                    <a:pt x="4" y="703"/>
                    <a:pt x="19" y="709"/>
                    <a:pt x="30" y="730"/>
                  </a:cubicBezTo>
                  <a:cubicBezTo>
                    <a:pt x="37" y="744"/>
                    <a:pt x="41" y="754"/>
                    <a:pt x="54" y="763"/>
                  </a:cubicBezTo>
                  <a:cubicBezTo>
                    <a:pt x="59" y="779"/>
                    <a:pt x="70" y="784"/>
                    <a:pt x="84" y="793"/>
                  </a:cubicBezTo>
                  <a:cubicBezTo>
                    <a:pt x="120" y="817"/>
                    <a:pt x="169" y="816"/>
                    <a:pt x="207" y="835"/>
                  </a:cubicBezTo>
                  <a:cubicBezTo>
                    <a:pt x="225" y="844"/>
                    <a:pt x="243" y="850"/>
                    <a:pt x="261" y="859"/>
                  </a:cubicBezTo>
                  <a:cubicBezTo>
                    <a:pt x="270" y="863"/>
                    <a:pt x="288" y="871"/>
                    <a:pt x="288" y="871"/>
                  </a:cubicBezTo>
                  <a:cubicBezTo>
                    <a:pt x="351" y="866"/>
                    <a:pt x="315" y="869"/>
                    <a:pt x="348" y="847"/>
                  </a:cubicBezTo>
                  <a:cubicBezTo>
                    <a:pt x="350" y="844"/>
                    <a:pt x="351" y="841"/>
                    <a:pt x="354" y="838"/>
                  </a:cubicBezTo>
                  <a:cubicBezTo>
                    <a:pt x="357" y="835"/>
                    <a:pt x="361" y="835"/>
                    <a:pt x="363" y="832"/>
                  </a:cubicBezTo>
                  <a:cubicBezTo>
                    <a:pt x="372" y="821"/>
                    <a:pt x="374" y="808"/>
                    <a:pt x="387" y="799"/>
                  </a:cubicBezTo>
                  <a:cubicBezTo>
                    <a:pt x="397" y="784"/>
                    <a:pt x="402" y="776"/>
                    <a:pt x="417" y="766"/>
                  </a:cubicBezTo>
                  <a:cubicBezTo>
                    <a:pt x="424" y="755"/>
                    <a:pt x="436" y="743"/>
                    <a:pt x="447" y="736"/>
                  </a:cubicBezTo>
                  <a:cubicBezTo>
                    <a:pt x="453" y="728"/>
                    <a:pt x="460" y="716"/>
                    <a:pt x="468" y="709"/>
                  </a:cubicBezTo>
                  <a:cubicBezTo>
                    <a:pt x="473" y="704"/>
                    <a:pt x="486" y="697"/>
                    <a:pt x="486" y="697"/>
                  </a:cubicBezTo>
                  <a:cubicBezTo>
                    <a:pt x="491" y="682"/>
                    <a:pt x="504" y="663"/>
                    <a:pt x="516" y="652"/>
                  </a:cubicBezTo>
                  <a:cubicBezTo>
                    <a:pt x="521" y="647"/>
                    <a:pt x="534" y="640"/>
                    <a:pt x="534" y="640"/>
                  </a:cubicBezTo>
                  <a:cubicBezTo>
                    <a:pt x="538" y="629"/>
                    <a:pt x="548" y="616"/>
                    <a:pt x="558" y="610"/>
                  </a:cubicBezTo>
                  <a:cubicBezTo>
                    <a:pt x="564" y="601"/>
                    <a:pt x="582" y="589"/>
                    <a:pt x="582" y="589"/>
                  </a:cubicBezTo>
                  <a:cubicBezTo>
                    <a:pt x="590" y="576"/>
                    <a:pt x="605" y="559"/>
                    <a:pt x="618" y="550"/>
                  </a:cubicBezTo>
                  <a:cubicBezTo>
                    <a:pt x="622" y="538"/>
                    <a:pt x="626" y="533"/>
                    <a:pt x="636" y="526"/>
                  </a:cubicBezTo>
                  <a:cubicBezTo>
                    <a:pt x="638" y="523"/>
                    <a:pt x="639" y="520"/>
                    <a:pt x="642" y="517"/>
                  </a:cubicBezTo>
                  <a:cubicBezTo>
                    <a:pt x="645" y="514"/>
                    <a:pt x="649" y="514"/>
                    <a:pt x="651" y="511"/>
                  </a:cubicBezTo>
                  <a:cubicBezTo>
                    <a:pt x="668" y="492"/>
                    <a:pt x="677" y="466"/>
                    <a:pt x="699" y="451"/>
                  </a:cubicBezTo>
                  <a:cubicBezTo>
                    <a:pt x="705" y="434"/>
                    <a:pt x="716" y="422"/>
                    <a:pt x="696" y="409"/>
                  </a:cubicBezTo>
                  <a:cubicBezTo>
                    <a:pt x="685" y="393"/>
                    <a:pt x="686" y="371"/>
                    <a:pt x="675" y="355"/>
                  </a:cubicBezTo>
                  <a:cubicBezTo>
                    <a:pt x="655" y="325"/>
                    <a:pt x="635" y="295"/>
                    <a:pt x="615" y="265"/>
                  </a:cubicBezTo>
                  <a:cubicBezTo>
                    <a:pt x="605" y="249"/>
                    <a:pt x="600" y="229"/>
                    <a:pt x="594" y="211"/>
                  </a:cubicBezTo>
                  <a:cubicBezTo>
                    <a:pt x="584" y="181"/>
                    <a:pt x="566" y="156"/>
                    <a:pt x="549" y="130"/>
                  </a:cubicBezTo>
                  <a:cubicBezTo>
                    <a:pt x="528" y="99"/>
                    <a:pt x="543" y="41"/>
                    <a:pt x="510" y="19"/>
                  </a:cubicBezTo>
                  <a:cubicBezTo>
                    <a:pt x="508" y="16"/>
                    <a:pt x="507" y="12"/>
                    <a:pt x="504" y="10"/>
                  </a:cubicBezTo>
                  <a:cubicBezTo>
                    <a:pt x="499" y="7"/>
                    <a:pt x="492" y="6"/>
                    <a:pt x="486" y="4"/>
                  </a:cubicBezTo>
                  <a:cubicBezTo>
                    <a:pt x="483" y="3"/>
                    <a:pt x="474" y="0"/>
                    <a:pt x="477" y="1"/>
                  </a:cubicBezTo>
                  <a:cubicBezTo>
                    <a:pt x="480" y="2"/>
                    <a:pt x="483" y="3"/>
                    <a:pt x="486" y="4"/>
                  </a:cubicBezTo>
                  <a:close/>
                </a:path>
              </a:pathLst>
            </a:custGeom>
            <a:solidFill>
              <a:srgbClr val="CC9900"/>
            </a:solidFill>
            <a:ln w="38100" cmpd="sng">
              <a:solidFill>
                <a:srgbClr val="CC9900"/>
              </a:solidFill>
              <a:round/>
              <a:headEnd/>
              <a:tailEnd/>
            </a:ln>
            <a:effectLst/>
          </p:spPr>
          <p:txBody>
            <a:bodyPr/>
            <a:lstStyle/>
            <a:p>
              <a:endParaRPr lang="fr-FR"/>
            </a:p>
          </p:txBody>
        </p:sp>
        <p:sp>
          <p:nvSpPr>
            <p:cNvPr id="89102" name="Text Box 14"/>
            <p:cNvSpPr txBox="1">
              <a:spLocks noChangeArrowheads="1"/>
            </p:cNvSpPr>
            <p:nvPr/>
          </p:nvSpPr>
          <p:spPr bwMode="auto">
            <a:xfrm>
              <a:off x="1440" y="432"/>
              <a:ext cx="2976" cy="288"/>
            </a:xfrm>
            <a:prstGeom prst="rect">
              <a:avLst/>
            </a:prstGeom>
            <a:noFill/>
            <a:ln w="9525">
              <a:noFill/>
              <a:miter lim="800000"/>
              <a:headEnd/>
              <a:tailEnd/>
            </a:ln>
            <a:effectLst/>
          </p:spPr>
          <p:txBody>
            <a:bodyPr>
              <a:spAutoFit/>
            </a:bodyPr>
            <a:lstStyle/>
            <a:p>
              <a:pPr algn="ctr">
                <a:spcBef>
                  <a:spcPct val="50000"/>
                </a:spcBef>
              </a:pPr>
              <a:r>
                <a:rPr lang="fr-FR" b="1" i="0">
                  <a:effectLst/>
                  <a:latin typeface="Comic Sans MS" pitchFamily="66" charset="0"/>
                </a:rPr>
                <a:t>shunt vrai </a:t>
              </a:r>
              <a:r>
                <a:rPr lang="fr-FR" i="0">
                  <a:effectLst/>
                  <a:latin typeface="Comic Sans MS" pitchFamily="66" charset="0"/>
                </a:rPr>
                <a:t>(atélectasie)</a:t>
              </a:r>
              <a:endParaRPr lang="fr-FR" sz="1400" i="0">
                <a:effectLst/>
                <a:latin typeface="Comic Sans MS" pitchFamily="66" charset="0"/>
              </a:endParaRPr>
            </a:p>
          </p:txBody>
        </p:sp>
        <p:grpSp>
          <p:nvGrpSpPr>
            <p:cNvPr id="3" name="Group 15"/>
            <p:cNvGrpSpPr>
              <a:grpSpLocks/>
            </p:cNvGrpSpPr>
            <p:nvPr/>
          </p:nvGrpSpPr>
          <p:grpSpPr bwMode="auto">
            <a:xfrm>
              <a:off x="672" y="2544"/>
              <a:ext cx="4416" cy="1248"/>
              <a:chOff x="672" y="2544"/>
              <a:chExt cx="4416" cy="1248"/>
            </a:xfrm>
          </p:grpSpPr>
          <p:sp>
            <p:nvSpPr>
              <p:cNvPr id="89104" name="Line 16"/>
              <p:cNvSpPr>
                <a:spLocks noChangeShapeType="1"/>
              </p:cNvSpPr>
              <p:nvPr/>
            </p:nvSpPr>
            <p:spPr bwMode="auto">
              <a:xfrm>
                <a:off x="4656" y="3264"/>
                <a:ext cx="0" cy="288"/>
              </a:xfrm>
              <a:prstGeom prst="line">
                <a:avLst/>
              </a:prstGeom>
              <a:noFill/>
              <a:ln w="9525">
                <a:solidFill>
                  <a:schemeClr val="tx1"/>
                </a:solidFill>
                <a:round/>
                <a:headEnd/>
                <a:tailEnd/>
              </a:ln>
              <a:effectLst/>
            </p:spPr>
            <p:txBody>
              <a:bodyPr/>
              <a:lstStyle/>
              <a:p>
                <a:endParaRPr lang="fr-FR"/>
              </a:p>
            </p:txBody>
          </p:sp>
          <p:sp>
            <p:nvSpPr>
              <p:cNvPr id="89105" name="Oval 17"/>
              <p:cNvSpPr>
                <a:spLocks noChangeArrowheads="1"/>
              </p:cNvSpPr>
              <p:nvPr/>
            </p:nvSpPr>
            <p:spPr bwMode="auto">
              <a:xfrm>
                <a:off x="768"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06" name="Oval 18"/>
              <p:cNvSpPr>
                <a:spLocks noChangeArrowheads="1"/>
              </p:cNvSpPr>
              <p:nvPr/>
            </p:nvSpPr>
            <p:spPr bwMode="auto">
              <a:xfrm>
                <a:off x="816"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07" name="Oval 19"/>
              <p:cNvSpPr>
                <a:spLocks noChangeArrowheads="1"/>
              </p:cNvSpPr>
              <p:nvPr/>
            </p:nvSpPr>
            <p:spPr bwMode="auto">
              <a:xfrm>
                <a:off x="768"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08" name="Oval 20"/>
              <p:cNvSpPr>
                <a:spLocks noChangeArrowheads="1"/>
              </p:cNvSpPr>
              <p:nvPr/>
            </p:nvSpPr>
            <p:spPr bwMode="auto">
              <a:xfrm>
                <a:off x="912"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09" name="Oval 21"/>
              <p:cNvSpPr>
                <a:spLocks noChangeArrowheads="1"/>
              </p:cNvSpPr>
              <p:nvPr/>
            </p:nvSpPr>
            <p:spPr bwMode="auto">
              <a:xfrm>
                <a:off x="720" y="3168"/>
                <a:ext cx="48" cy="48"/>
              </a:xfrm>
              <a:prstGeom prst="ellipse">
                <a:avLst/>
              </a:prstGeom>
              <a:solidFill>
                <a:srgbClr val="6600FF"/>
              </a:solidFill>
              <a:ln w="9525">
                <a:noFill/>
                <a:round/>
                <a:headEnd/>
                <a:tailEnd/>
              </a:ln>
              <a:effectLst/>
            </p:spPr>
            <p:txBody>
              <a:bodyPr wrap="none" anchor="ctr"/>
              <a:lstStyle/>
              <a:p>
                <a:endParaRPr lang="fr-FR"/>
              </a:p>
            </p:txBody>
          </p:sp>
          <p:grpSp>
            <p:nvGrpSpPr>
              <p:cNvPr id="4" name="Group 22"/>
              <p:cNvGrpSpPr>
                <a:grpSpLocks/>
              </p:cNvGrpSpPr>
              <p:nvPr/>
            </p:nvGrpSpPr>
            <p:grpSpPr bwMode="auto">
              <a:xfrm rot="-5400000">
                <a:off x="1680" y="3408"/>
                <a:ext cx="240" cy="240"/>
                <a:chOff x="1008" y="3072"/>
                <a:chExt cx="240" cy="240"/>
              </a:xfrm>
            </p:grpSpPr>
            <p:sp>
              <p:nvSpPr>
                <p:cNvPr id="89111" name="Oval 23"/>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12" name="Oval 24"/>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13" name="Oval 25"/>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14" name="Oval 26"/>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15" name="Oval 27"/>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5" name="Group 28"/>
              <p:cNvGrpSpPr>
                <a:grpSpLocks/>
              </p:cNvGrpSpPr>
              <p:nvPr/>
            </p:nvGrpSpPr>
            <p:grpSpPr bwMode="auto">
              <a:xfrm rot="5400000">
                <a:off x="1200" y="2976"/>
                <a:ext cx="240" cy="240"/>
                <a:chOff x="1008" y="3072"/>
                <a:chExt cx="240" cy="240"/>
              </a:xfrm>
            </p:grpSpPr>
            <p:sp>
              <p:nvSpPr>
                <p:cNvPr id="89117" name="Oval 29"/>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18" name="Oval 30"/>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19" name="Oval 31"/>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20" name="Oval 32"/>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21" name="Oval 33"/>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6" name="Group 34"/>
              <p:cNvGrpSpPr>
                <a:grpSpLocks/>
              </p:cNvGrpSpPr>
              <p:nvPr/>
            </p:nvGrpSpPr>
            <p:grpSpPr bwMode="auto">
              <a:xfrm rot="5400000">
                <a:off x="864" y="2976"/>
                <a:ext cx="240" cy="240"/>
                <a:chOff x="1008" y="3072"/>
                <a:chExt cx="240" cy="240"/>
              </a:xfrm>
            </p:grpSpPr>
            <p:sp>
              <p:nvSpPr>
                <p:cNvPr id="89123" name="Oval 35"/>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24" name="Oval 36"/>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25" name="Oval 37"/>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26" name="Oval 38"/>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27" name="Oval 39"/>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7" name="Group 40"/>
              <p:cNvGrpSpPr>
                <a:grpSpLocks/>
              </p:cNvGrpSpPr>
              <p:nvPr/>
            </p:nvGrpSpPr>
            <p:grpSpPr bwMode="auto">
              <a:xfrm rot="-5400000">
                <a:off x="1440" y="3312"/>
                <a:ext cx="240" cy="240"/>
                <a:chOff x="1008" y="3072"/>
                <a:chExt cx="240" cy="240"/>
              </a:xfrm>
            </p:grpSpPr>
            <p:sp>
              <p:nvSpPr>
                <p:cNvPr id="89129" name="Oval 41"/>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30" name="Oval 42"/>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31" name="Oval 43"/>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32" name="Oval 44"/>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33" name="Oval 45"/>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9134" name="Oval 46"/>
              <p:cNvSpPr>
                <a:spLocks noChangeArrowheads="1"/>
              </p:cNvSpPr>
              <p:nvPr/>
            </p:nvSpPr>
            <p:spPr bwMode="auto">
              <a:xfrm>
                <a:off x="1008" y="3312"/>
                <a:ext cx="48" cy="48"/>
              </a:xfrm>
              <a:prstGeom prst="ellipse">
                <a:avLst/>
              </a:prstGeom>
              <a:solidFill>
                <a:srgbClr val="6600FF"/>
              </a:solidFill>
              <a:ln w="9525">
                <a:noFill/>
                <a:round/>
                <a:headEnd/>
                <a:tailEnd/>
              </a:ln>
              <a:effectLst/>
            </p:spPr>
            <p:txBody>
              <a:bodyPr wrap="none" anchor="ctr"/>
              <a:lstStyle/>
              <a:p>
                <a:endParaRPr lang="fr-FR"/>
              </a:p>
            </p:txBody>
          </p:sp>
          <p:sp>
            <p:nvSpPr>
              <p:cNvPr id="89135" name="Oval 47"/>
              <p:cNvSpPr>
                <a:spLocks noChangeArrowheads="1"/>
              </p:cNvSpPr>
              <p:nvPr/>
            </p:nvSpPr>
            <p:spPr bwMode="auto">
              <a:xfrm>
                <a:off x="912" y="3264"/>
                <a:ext cx="48" cy="48"/>
              </a:xfrm>
              <a:prstGeom prst="ellipse">
                <a:avLst/>
              </a:prstGeom>
              <a:solidFill>
                <a:srgbClr val="6600FF"/>
              </a:solidFill>
              <a:ln w="9525">
                <a:noFill/>
                <a:round/>
                <a:headEnd/>
                <a:tailEnd/>
              </a:ln>
              <a:effectLst/>
            </p:spPr>
            <p:txBody>
              <a:bodyPr wrap="none" anchor="ctr"/>
              <a:lstStyle/>
              <a:p>
                <a:endParaRPr lang="fr-FR"/>
              </a:p>
            </p:txBody>
          </p:sp>
          <p:grpSp>
            <p:nvGrpSpPr>
              <p:cNvPr id="8" name="Group 48"/>
              <p:cNvGrpSpPr>
                <a:grpSpLocks/>
              </p:cNvGrpSpPr>
              <p:nvPr/>
            </p:nvGrpSpPr>
            <p:grpSpPr bwMode="auto">
              <a:xfrm rot="5400000">
                <a:off x="1296" y="3072"/>
                <a:ext cx="240" cy="240"/>
                <a:chOff x="1008" y="3072"/>
                <a:chExt cx="240" cy="240"/>
              </a:xfrm>
            </p:grpSpPr>
            <p:sp>
              <p:nvSpPr>
                <p:cNvPr id="89137" name="Oval 49"/>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38" name="Oval 50"/>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39" name="Oval 51"/>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40" name="Oval 52"/>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41" name="Oval 53"/>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9" name="Group 54"/>
              <p:cNvGrpSpPr>
                <a:grpSpLocks/>
              </p:cNvGrpSpPr>
              <p:nvPr/>
            </p:nvGrpSpPr>
            <p:grpSpPr bwMode="auto">
              <a:xfrm rot="-5400000">
                <a:off x="1248" y="3216"/>
                <a:ext cx="240" cy="240"/>
                <a:chOff x="1008" y="3072"/>
                <a:chExt cx="240" cy="240"/>
              </a:xfrm>
            </p:grpSpPr>
            <p:sp>
              <p:nvSpPr>
                <p:cNvPr id="89143" name="Oval 55"/>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44" name="Oval 56"/>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45" name="Oval 57"/>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46" name="Oval 58"/>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47" name="Oval 59"/>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10" name="Group 60"/>
              <p:cNvGrpSpPr>
                <a:grpSpLocks/>
              </p:cNvGrpSpPr>
              <p:nvPr/>
            </p:nvGrpSpPr>
            <p:grpSpPr bwMode="auto">
              <a:xfrm rot="-5400000">
                <a:off x="1392" y="2784"/>
                <a:ext cx="240" cy="240"/>
                <a:chOff x="1008" y="3072"/>
                <a:chExt cx="240" cy="240"/>
              </a:xfrm>
            </p:grpSpPr>
            <p:sp>
              <p:nvSpPr>
                <p:cNvPr id="89149" name="Oval 61"/>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50" name="Oval 62"/>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51" name="Oval 63"/>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52" name="Oval 64"/>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53" name="Oval 65"/>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9154" name="Oval 66"/>
              <p:cNvSpPr>
                <a:spLocks noChangeArrowheads="1"/>
              </p:cNvSpPr>
              <p:nvPr/>
            </p:nvSpPr>
            <p:spPr bwMode="auto">
              <a:xfrm>
                <a:off x="1680" y="3360"/>
                <a:ext cx="48" cy="48"/>
              </a:xfrm>
              <a:prstGeom prst="ellipse">
                <a:avLst/>
              </a:prstGeom>
              <a:solidFill>
                <a:srgbClr val="6600FF"/>
              </a:solidFill>
              <a:ln w="9525">
                <a:noFill/>
                <a:round/>
                <a:headEnd/>
                <a:tailEnd/>
              </a:ln>
              <a:effectLst/>
            </p:spPr>
            <p:txBody>
              <a:bodyPr wrap="none" anchor="ctr"/>
              <a:lstStyle/>
              <a:p>
                <a:endParaRPr lang="fr-FR"/>
              </a:p>
            </p:txBody>
          </p:sp>
          <p:sp>
            <p:nvSpPr>
              <p:cNvPr id="89155" name="Oval 67"/>
              <p:cNvSpPr>
                <a:spLocks noChangeArrowheads="1"/>
              </p:cNvSpPr>
              <p:nvPr/>
            </p:nvSpPr>
            <p:spPr bwMode="auto">
              <a:xfrm>
                <a:off x="1728" y="3312"/>
                <a:ext cx="48" cy="48"/>
              </a:xfrm>
              <a:prstGeom prst="ellipse">
                <a:avLst/>
              </a:prstGeom>
              <a:solidFill>
                <a:srgbClr val="6600FF"/>
              </a:solidFill>
              <a:ln w="9525">
                <a:noFill/>
                <a:round/>
                <a:headEnd/>
                <a:tailEnd/>
              </a:ln>
              <a:effectLst/>
            </p:spPr>
            <p:txBody>
              <a:bodyPr wrap="none" anchor="ctr"/>
              <a:lstStyle/>
              <a:p>
                <a:endParaRPr lang="fr-FR"/>
              </a:p>
            </p:txBody>
          </p:sp>
          <p:sp>
            <p:nvSpPr>
              <p:cNvPr id="89156" name="Oval 68"/>
              <p:cNvSpPr>
                <a:spLocks noChangeArrowheads="1"/>
              </p:cNvSpPr>
              <p:nvPr/>
            </p:nvSpPr>
            <p:spPr bwMode="auto">
              <a:xfrm>
                <a:off x="1536"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57" name="Oval 69"/>
              <p:cNvSpPr>
                <a:spLocks noChangeArrowheads="1"/>
              </p:cNvSpPr>
              <p:nvPr/>
            </p:nvSpPr>
            <p:spPr bwMode="auto">
              <a:xfrm>
                <a:off x="1632" y="3264"/>
                <a:ext cx="48" cy="48"/>
              </a:xfrm>
              <a:prstGeom prst="ellipse">
                <a:avLst/>
              </a:prstGeom>
              <a:solidFill>
                <a:srgbClr val="6600FF"/>
              </a:solidFill>
              <a:ln w="9525">
                <a:noFill/>
                <a:round/>
                <a:headEnd/>
                <a:tailEnd/>
              </a:ln>
              <a:effectLst/>
            </p:spPr>
            <p:txBody>
              <a:bodyPr wrap="none" anchor="ctr"/>
              <a:lstStyle/>
              <a:p>
                <a:endParaRPr lang="fr-FR"/>
              </a:p>
            </p:txBody>
          </p:sp>
          <p:grpSp>
            <p:nvGrpSpPr>
              <p:cNvPr id="11" name="Group 70"/>
              <p:cNvGrpSpPr>
                <a:grpSpLocks/>
              </p:cNvGrpSpPr>
              <p:nvPr/>
            </p:nvGrpSpPr>
            <p:grpSpPr bwMode="auto">
              <a:xfrm rot="-5400000">
                <a:off x="1008" y="3120"/>
                <a:ext cx="240" cy="240"/>
                <a:chOff x="1008" y="3072"/>
                <a:chExt cx="240" cy="240"/>
              </a:xfrm>
            </p:grpSpPr>
            <p:sp>
              <p:nvSpPr>
                <p:cNvPr id="89159" name="Oval 71"/>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60" name="Oval 72"/>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61" name="Oval 73"/>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62" name="Oval 74"/>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63" name="Oval 75"/>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9164" name="Oval 76"/>
              <p:cNvSpPr>
                <a:spLocks noChangeArrowheads="1"/>
              </p:cNvSpPr>
              <p:nvPr/>
            </p:nvSpPr>
            <p:spPr bwMode="auto">
              <a:xfrm>
                <a:off x="1632" y="3504"/>
                <a:ext cx="48" cy="48"/>
              </a:xfrm>
              <a:prstGeom prst="ellipse">
                <a:avLst/>
              </a:prstGeom>
              <a:solidFill>
                <a:srgbClr val="6600FF"/>
              </a:solidFill>
              <a:ln w="9525">
                <a:noFill/>
                <a:round/>
                <a:headEnd/>
                <a:tailEnd/>
              </a:ln>
              <a:effectLst/>
            </p:spPr>
            <p:txBody>
              <a:bodyPr wrap="none" anchor="ctr"/>
              <a:lstStyle/>
              <a:p>
                <a:endParaRPr lang="fr-FR"/>
              </a:p>
            </p:txBody>
          </p:sp>
          <p:sp>
            <p:nvSpPr>
              <p:cNvPr id="89165" name="Oval 77"/>
              <p:cNvSpPr>
                <a:spLocks noChangeArrowheads="1"/>
              </p:cNvSpPr>
              <p:nvPr/>
            </p:nvSpPr>
            <p:spPr bwMode="auto">
              <a:xfrm>
                <a:off x="1584" y="3600"/>
                <a:ext cx="48" cy="48"/>
              </a:xfrm>
              <a:prstGeom prst="ellipse">
                <a:avLst/>
              </a:prstGeom>
              <a:solidFill>
                <a:srgbClr val="6600FF"/>
              </a:solidFill>
              <a:ln w="9525">
                <a:noFill/>
                <a:round/>
                <a:headEnd/>
                <a:tailEnd/>
              </a:ln>
              <a:effectLst/>
            </p:spPr>
            <p:txBody>
              <a:bodyPr wrap="none" anchor="ctr"/>
              <a:lstStyle/>
              <a:p>
                <a:endParaRPr lang="fr-FR"/>
              </a:p>
            </p:txBody>
          </p:sp>
          <p:sp>
            <p:nvSpPr>
              <p:cNvPr id="89166" name="Oval 78"/>
              <p:cNvSpPr>
                <a:spLocks noChangeArrowheads="1"/>
              </p:cNvSpPr>
              <p:nvPr/>
            </p:nvSpPr>
            <p:spPr bwMode="auto">
              <a:xfrm>
                <a:off x="1920" y="3600"/>
                <a:ext cx="48" cy="48"/>
              </a:xfrm>
              <a:prstGeom prst="ellipse">
                <a:avLst/>
              </a:prstGeom>
              <a:solidFill>
                <a:srgbClr val="6600FF"/>
              </a:solidFill>
              <a:ln w="9525">
                <a:noFill/>
                <a:round/>
                <a:headEnd/>
                <a:tailEnd/>
              </a:ln>
              <a:effectLst/>
            </p:spPr>
            <p:txBody>
              <a:bodyPr wrap="none" anchor="ctr"/>
              <a:lstStyle/>
              <a:p>
                <a:endParaRPr lang="fr-FR"/>
              </a:p>
            </p:txBody>
          </p:sp>
          <p:sp>
            <p:nvSpPr>
              <p:cNvPr id="89167" name="Oval 79"/>
              <p:cNvSpPr>
                <a:spLocks noChangeArrowheads="1"/>
              </p:cNvSpPr>
              <p:nvPr/>
            </p:nvSpPr>
            <p:spPr bwMode="auto">
              <a:xfrm>
                <a:off x="1872" y="3696"/>
                <a:ext cx="48" cy="48"/>
              </a:xfrm>
              <a:prstGeom prst="ellipse">
                <a:avLst/>
              </a:prstGeom>
              <a:solidFill>
                <a:srgbClr val="6600FF"/>
              </a:solidFill>
              <a:ln w="9525">
                <a:noFill/>
                <a:round/>
                <a:headEnd/>
                <a:tailEnd/>
              </a:ln>
              <a:effectLst/>
            </p:spPr>
            <p:txBody>
              <a:bodyPr wrap="none" anchor="ctr"/>
              <a:lstStyle/>
              <a:p>
                <a:endParaRPr lang="fr-FR"/>
              </a:p>
            </p:txBody>
          </p:sp>
          <p:sp>
            <p:nvSpPr>
              <p:cNvPr id="89168" name="Oval 80"/>
              <p:cNvSpPr>
                <a:spLocks noChangeArrowheads="1"/>
              </p:cNvSpPr>
              <p:nvPr/>
            </p:nvSpPr>
            <p:spPr bwMode="auto">
              <a:xfrm>
                <a:off x="1680" y="3648"/>
                <a:ext cx="48" cy="48"/>
              </a:xfrm>
              <a:prstGeom prst="ellipse">
                <a:avLst/>
              </a:prstGeom>
              <a:solidFill>
                <a:srgbClr val="6600FF"/>
              </a:solidFill>
              <a:ln w="9525">
                <a:noFill/>
                <a:round/>
                <a:headEnd/>
                <a:tailEnd/>
              </a:ln>
              <a:effectLst/>
            </p:spPr>
            <p:txBody>
              <a:bodyPr wrap="none" anchor="ctr"/>
              <a:lstStyle/>
              <a:p>
                <a:endParaRPr lang="fr-FR"/>
              </a:p>
            </p:txBody>
          </p:sp>
          <p:sp>
            <p:nvSpPr>
              <p:cNvPr id="89169" name="Oval 81"/>
              <p:cNvSpPr>
                <a:spLocks noChangeArrowheads="1"/>
              </p:cNvSpPr>
              <p:nvPr/>
            </p:nvSpPr>
            <p:spPr bwMode="auto">
              <a:xfrm>
                <a:off x="1872" y="3408"/>
                <a:ext cx="48" cy="48"/>
              </a:xfrm>
              <a:prstGeom prst="ellipse">
                <a:avLst/>
              </a:prstGeom>
              <a:solidFill>
                <a:srgbClr val="6600FF"/>
              </a:solidFill>
              <a:ln w="9525">
                <a:noFill/>
                <a:round/>
                <a:headEnd/>
                <a:tailEnd/>
              </a:ln>
              <a:effectLst/>
            </p:spPr>
            <p:txBody>
              <a:bodyPr wrap="none" anchor="ctr"/>
              <a:lstStyle/>
              <a:p>
                <a:endParaRPr lang="fr-FR"/>
              </a:p>
            </p:txBody>
          </p:sp>
          <p:grpSp>
            <p:nvGrpSpPr>
              <p:cNvPr id="12" name="Group 82"/>
              <p:cNvGrpSpPr>
                <a:grpSpLocks/>
              </p:cNvGrpSpPr>
              <p:nvPr/>
            </p:nvGrpSpPr>
            <p:grpSpPr bwMode="auto">
              <a:xfrm rot="-5400000">
                <a:off x="2064" y="3504"/>
                <a:ext cx="240" cy="240"/>
                <a:chOff x="1008" y="3072"/>
                <a:chExt cx="240" cy="240"/>
              </a:xfrm>
            </p:grpSpPr>
            <p:sp>
              <p:nvSpPr>
                <p:cNvPr id="89171" name="Oval 83"/>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172" name="Oval 84"/>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173" name="Oval 85"/>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174" name="Oval 86"/>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175" name="Oval 87"/>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9176" name="Oval 88"/>
              <p:cNvSpPr>
                <a:spLocks noChangeArrowheads="1"/>
              </p:cNvSpPr>
              <p:nvPr/>
            </p:nvSpPr>
            <p:spPr bwMode="auto">
              <a:xfrm>
                <a:off x="2064" y="3456"/>
                <a:ext cx="48" cy="48"/>
              </a:xfrm>
              <a:prstGeom prst="ellipse">
                <a:avLst/>
              </a:prstGeom>
              <a:solidFill>
                <a:srgbClr val="6600FF"/>
              </a:solidFill>
              <a:ln w="9525">
                <a:noFill/>
                <a:round/>
                <a:headEnd/>
                <a:tailEnd/>
              </a:ln>
              <a:effectLst/>
            </p:spPr>
            <p:txBody>
              <a:bodyPr wrap="none" anchor="ctr"/>
              <a:lstStyle/>
              <a:p>
                <a:endParaRPr lang="fr-FR"/>
              </a:p>
            </p:txBody>
          </p:sp>
          <p:sp>
            <p:nvSpPr>
              <p:cNvPr id="89177" name="Oval 89"/>
              <p:cNvSpPr>
                <a:spLocks noChangeArrowheads="1"/>
              </p:cNvSpPr>
              <p:nvPr/>
            </p:nvSpPr>
            <p:spPr bwMode="auto">
              <a:xfrm>
                <a:off x="2112" y="3408"/>
                <a:ext cx="48" cy="48"/>
              </a:xfrm>
              <a:prstGeom prst="ellipse">
                <a:avLst/>
              </a:prstGeom>
              <a:solidFill>
                <a:srgbClr val="6600FF"/>
              </a:solidFill>
              <a:ln w="9525">
                <a:noFill/>
                <a:round/>
                <a:headEnd/>
                <a:tailEnd/>
              </a:ln>
              <a:effectLst/>
            </p:spPr>
            <p:txBody>
              <a:bodyPr wrap="none" anchor="ctr"/>
              <a:lstStyle/>
              <a:p>
                <a:endParaRPr lang="fr-FR"/>
              </a:p>
            </p:txBody>
          </p:sp>
          <p:sp>
            <p:nvSpPr>
              <p:cNvPr id="89178" name="Oval 90"/>
              <p:cNvSpPr>
                <a:spLocks noChangeArrowheads="1"/>
              </p:cNvSpPr>
              <p:nvPr/>
            </p:nvSpPr>
            <p:spPr bwMode="auto">
              <a:xfrm>
                <a:off x="2016" y="3408"/>
                <a:ext cx="48" cy="48"/>
              </a:xfrm>
              <a:prstGeom prst="ellipse">
                <a:avLst/>
              </a:prstGeom>
              <a:solidFill>
                <a:srgbClr val="6600FF"/>
              </a:solidFill>
              <a:ln w="9525">
                <a:noFill/>
                <a:round/>
                <a:headEnd/>
                <a:tailEnd/>
              </a:ln>
              <a:effectLst/>
            </p:spPr>
            <p:txBody>
              <a:bodyPr wrap="none" anchor="ctr"/>
              <a:lstStyle/>
              <a:p>
                <a:endParaRPr lang="fr-FR"/>
              </a:p>
            </p:txBody>
          </p:sp>
          <p:sp>
            <p:nvSpPr>
              <p:cNvPr id="89179" name="Oval 91"/>
              <p:cNvSpPr>
                <a:spLocks noChangeArrowheads="1"/>
              </p:cNvSpPr>
              <p:nvPr/>
            </p:nvSpPr>
            <p:spPr bwMode="auto">
              <a:xfrm>
                <a:off x="2016" y="3600"/>
                <a:ext cx="48" cy="48"/>
              </a:xfrm>
              <a:prstGeom prst="ellipse">
                <a:avLst/>
              </a:prstGeom>
              <a:solidFill>
                <a:srgbClr val="6600FF"/>
              </a:solidFill>
              <a:ln w="9525">
                <a:noFill/>
                <a:round/>
                <a:headEnd/>
                <a:tailEnd/>
              </a:ln>
              <a:effectLst/>
            </p:spPr>
            <p:txBody>
              <a:bodyPr wrap="none" anchor="ctr"/>
              <a:lstStyle/>
              <a:p>
                <a:endParaRPr lang="fr-FR"/>
              </a:p>
            </p:txBody>
          </p:sp>
          <p:sp>
            <p:nvSpPr>
              <p:cNvPr id="89180" name="Oval 92"/>
              <p:cNvSpPr>
                <a:spLocks noChangeArrowheads="1"/>
              </p:cNvSpPr>
              <p:nvPr/>
            </p:nvSpPr>
            <p:spPr bwMode="auto">
              <a:xfrm>
                <a:off x="1968" y="3696"/>
                <a:ext cx="48" cy="48"/>
              </a:xfrm>
              <a:prstGeom prst="ellipse">
                <a:avLst/>
              </a:prstGeom>
              <a:solidFill>
                <a:srgbClr val="6600FF"/>
              </a:solidFill>
              <a:ln w="9525">
                <a:noFill/>
                <a:round/>
                <a:headEnd/>
                <a:tailEnd/>
              </a:ln>
              <a:effectLst/>
            </p:spPr>
            <p:txBody>
              <a:bodyPr wrap="none" anchor="ctr"/>
              <a:lstStyle/>
              <a:p>
                <a:endParaRPr lang="fr-FR"/>
              </a:p>
            </p:txBody>
          </p:sp>
          <p:sp>
            <p:nvSpPr>
              <p:cNvPr id="89181" name="Oval 93"/>
              <p:cNvSpPr>
                <a:spLocks noChangeArrowheads="1"/>
              </p:cNvSpPr>
              <p:nvPr/>
            </p:nvSpPr>
            <p:spPr bwMode="auto">
              <a:xfrm>
                <a:off x="2304" y="3696"/>
                <a:ext cx="48" cy="48"/>
              </a:xfrm>
              <a:prstGeom prst="ellipse">
                <a:avLst/>
              </a:prstGeom>
              <a:solidFill>
                <a:srgbClr val="6600FF"/>
              </a:solidFill>
              <a:ln w="9525">
                <a:noFill/>
                <a:round/>
                <a:headEnd/>
                <a:tailEnd/>
              </a:ln>
              <a:effectLst/>
            </p:spPr>
            <p:txBody>
              <a:bodyPr wrap="none" anchor="ctr"/>
              <a:lstStyle/>
              <a:p>
                <a:endParaRPr lang="fr-FR"/>
              </a:p>
            </p:txBody>
          </p:sp>
          <p:sp>
            <p:nvSpPr>
              <p:cNvPr id="89182" name="Oval 94"/>
              <p:cNvSpPr>
                <a:spLocks noChangeArrowheads="1"/>
              </p:cNvSpPr>
              <p:nvPr/>
            </p:nvSpPr>
            <p:spPr bwMode="auto">
              <a:xfrm>
                <a:off x="1968" y="3504"/>
                <a:ext cx="48" cy="48"/>
              </a:xfrm>
              <a:prstGeom prst="ellipse">
                <a:avLst/>
              </a:prstGeom>
              <a:solidFill>
                <a:srgbClr val="6600FF"/>
              </a:solidFill>
              <a:ln w="9525">
                <a:noFill/>
                <a:round/>
                <a:headEnd/>
                <a:tailEnd/>
              </a:ln>
              <a:effectLst/>
            </p:spPr>
            <p:txBody>
              <a:bodyPr wrap="none" anchor="ctr"/>
              <a:lstStyle/>
              <a:p>
                <a:endParaRPr lang="fr-FR"/>
              </a:p>
            </p:txBody>
          </p:sp>
          <p:sp>
            <p:nvSpPr>
              <p:cNvPr id="89183" name="Oval 95"/>
              <p:cNvSpPr>
                <a:spLocks noChangeArrowheads="1"/>
              </p:cNvSpPr>
              <p:nvPr/>
            </p:nvSpPr>
            <p:spPr bwMode="auto">
              <a:xfrm>
                <a:off x="2064" y="3744"/>
                <a:ext cx="48" cy="48"/>
              </a:xfrm>
              <a:prstGeom prst="ellipse">
                <a:avLst/>
              </a:prstGeom>
              <a:solidFill>
                <a:srgbClr val="6600FF"/>
              </a:solidFill>
              <a:ln w="9525">
                <a:noFill/>
                <a:round/>
                <a:headEnd/>
                <a:tailEnd/>
              </a:ln>
              <a:effectLst/>
            </p:spPr>
            <p:txBody>
              <a:bodyPr wrap="none" anchor="ctr"/>
              <a:lstStyle/>
              <a:p>
                <a:endParaRPr lang="fr-FR"/>
              </a:p>
            </p:txBody>
          </p:sp>
          <p:sp>
            <p:nvSpPr>
              <p:cNvPr id="89184" name="Oval 96"/>
              <p:cNvSpPr>
                <a:spLocks noChangeArrowheads="1"/>
              </p:cNvSpPr>
              <p:nvPr/>
            </p:nvSpPr>
            <p:spPr bwMode="auto">
              <a:xfrm>
                <a:off x="2256" y="3504"/>
                <a:ext cx="48" cy="48"/>
              </a:xfrm>
              <a:prstGeom prst="ellipse">
                <a:avLst/>
              </a:prstGeom>
              <a:solidFill>
                <a:srgbClr val="6600FF"/>
              </a:solidFill>
              <a:ln w="9525">
                <a:noFill/>
                <a:round/>
                <a:headEnd/>
                <a:tailEnd/>
              </a:ln>
              <a:effectLst/>
            </p:spPr>
            <p:txBody>
              <a:bodyPr wrap="none" anchor="ctr"/>
              <a:lstStyle/>
              <a:p>
                <a:endParaRPr lang="fr-FR"/>
              </a:p>
            </p:txBody>
          </p:sp>
          <p:sp>
            <p:nvSpPr>
              <p:cNvPr id="89185" name="Oval 97"/>
              <p:cNvSpPr>
                <a:spLocks noChangeArrowheads="1"/>
              </p:cNvSpPr>
              <p:nvPr/>
            </p:nvSpPr>
            <p:spPr bwMode="auto">
              <a:xfrm>
                <a:off x="1632" y="2784"/>
                <a:ext cx="48" cy="48"/>
              </a:xfrm>
              <a:prstGeom prst="ellipse">
                <a:avLst/>
              </a:prstGeom>
              <a:solidFill>
                <a:srgbClr val="6600FF"/>
              </a:solidFill>
              <a:ln w="9525">
                <a:noFill/>
                <a:round/>
                <a:headEnd/>
                <a:tailEnd/>
              </a:ln>
              <a:effectLst/>
            </p:spPr>
            <p:txBody>
              <a:bodyPr wrap="none" anchor="ctr"/>
              <a:lstStyle/>
              <a:p>
                <a:endParaRPr lang="fr-FR"/>
              </a:p>
            </p:txBody>
          </p:sp>
          <p:sp>
            <p:nvSpPr>
              <p:cNvPr id="89186" name="Oval 98"/>
              <p:cNvSpPr>
                <a:spLocks noChangeArrowheads="1"/>
              </p:cNvSpPr>
              <p:nvPr/>
            </p:nvSpPr>
            <p:spPr bwMode="auto">
              <a:xfrm>
                <a:off x="1728" y="2688"/>
                <a:ext cx="48" cy="48"/>
              </a:xfrm>
              <a:prstGeom prst="ellipse">
                <a:avLst/>
              </a:prstGeom>
              <a:solidFill>
                <a:srgbClr val="6600FF"/>
              </a:solidFill>
              <a:ln w="9525">
                <a:noFill/>
                <a:round/>
                <a:headEnd/>
                <a:tailEnd/>
              </a:ln>
              <a:effectLst/>
            </p:spPr>
            <p:txBody>
              <a:bodyPr wrap="none" anchor="ctr"/>
              <a:lstStyle/>
              <a:p>
                <a:endParaRPr lang="fr-FR"/>
              </a:p>
            </p:txBody>
          </p:sp>
          <p:sp>
            <p:nvSpPr>
              <p:cNvPr id="89187" name="Oval 99"/>
              <p:cNvSpPr>
                <a:spLocks noChangeArrowheads="1"/>
              </p:cNvSpPr>
              <p:nvPr/>
            </p:nvSpPr>
            <p:spPr bwMode="auto">
              <a:xfrm>
                <a:off x="1824" y="2592"/>
                <a:ext cx="48" cy="48"/>
              </a:xfrm>
              <a:prstGeom prst="ellipse">
                <a:avLst/>
              </a:prstGeom>
              <a:solidFill>
                <a:srgbClr val="6600FF"/>
              </a:solidFill>
              <a:ln w="9525">
                <a:noFill/>
                <a:round/>
                <a:headEnd/>
                <a:tailEnd/>
              </a:ln>
              <a:effectLst/>
            </p:spPr>
            <p:txBody>
              <a:bodyPr wrap="none" anchor="ctr"/>
              <a:lstStyle/>
              <a:p>
                <a:endParaRPr lang="fr-FR"/>
              </a:p>
            </p:txBody>
          </p:sp>
          <p:sp>
            <p:nvSpPr>
              <p:cNvPr id="89188" name="Oval 100"/>
              <p:cNvSpPr>
                <a:spLocks noChangeArrowheads="1"/>
              </p:cNvSpPr>
              <p:nvPr/>
            </p:nvSpPr>
            <p:spPr bwMode="auto">
              <a:xfrm>
                <a:off x="1872" y="2640"/>
                <a:ext cx="48" cy="48"/>
              </a:xfrm>
              <a:prstGeom prst="ellipse">
                <a:avLst/>
              </a:prstGeom>
              <a:solidFill>
                <a:srgbClr val="6600FF"/>
              </a:solidFill>
              <a:ln w="9525">
                <a:noFill/>
                <a:round/>
                <a:headEnd/>
                <a:tailEnd/>
              </a:ln>
              <a:effectLst/>
            </p:spPr>
            <p:txBody>
              <a:bodyPr wrap="none" anchor="ctr"/>
              <a:lstStyle/>
              <a:p>
                <a:endParaRPr lang="fr-FR"/>
              </a:p>
            </p:txBody>
          </p:sp>
          <p:sp>
            <p:nvSpPr>
              <p:cNvPr id="89189" name="Oval 101"/>
              <p:cNvSpPr>
                <a:spLocks noChangeArrowheads="1"/>
              </p:cNvSpPr>
              <p:nvPr/>
            </p:nvSpPr>
            <p:spPr bwMode="auto">
              <a:xfrm>
                <a:off x="1968" y="2592"/>
                <a:ext cx="48" cy="48"/>
              </a:xfrm>
              <a:prstGeom prst="ellipse">
                <a:avLst/>
              </a:prstGeom>
              <a:solidFill>
                <a:srgbClr val="6600FF"/>
              </a:solidFill>
              <a:ln w="9525">
                <a:noFill/>
                <a:round/>
                <a:headEnd/>
                <a:tailEnd/>
              </a:ln>
              <a:effectLst/>
            </p:spPr>
            <p:txBody>
              <a:bodyPr wrap="none" anchor="ctr"/>
              <a:lstStyle/>
              <a:p>
                <a:endParaRPr lang="fr-FR"/>
              </a:p>
            </p:txBody>
          </p:sp>
          <p:sp>
            <p:nvSpPr>
              <p:cNvPr id="89190" name="Oval 102"/>
              <p:cNvSpPr>
                <a:spLocks noChangeArrowheads="1"/>
              </p:cNvSpPr>
              <p:nvPr/>
            </p:nvSpPr>
            <p:spPr bwMode="auto">
              <a:xfrm>
                <a:off x="2064" y="2592"/>
                <a:ext cx="48" cy="48"/>
              </a:xfrm>
              <a:prstGeom prst="ellipse">
                <a:avLst/>
              </a:prstGeom>
              <a:solidFill>
                <a:srgbClr val="6600FF"/>
              </a:solidFill>
              <a:ln w="9525">
                <a:noFill/>
                <a:round/>
                <a:headEnd/>
                <a:tailEnd/>
              </a:ln>
              <a:effectLst/>
            </p:spPr>
            <p:txBody>
              <a:bodyPr wrap="none" anchor="ctr"/>
              <a:lstStyle/>
              <a:p>
                <a:endParaRPr lang="fr-FR"/>
              </a:p>
            </p:txBody>
          </p:sp>
          <p:sp>
            <p:nvSpPr>
              <p:cNvPr id="89191" name="Oval 103"/>
              <p:cNvSpPr>
                <a:spLocks noChangeArrowheads="1"/>
              </p:cNvSpPr>
              <p:nvPr/>
            </p:nvSpPr>
            <p:spPr bwMode="auto">
              <a:xfrm>
                <a:off x="2160" y="2544"/>
                <a:ext cx="48" cy="48"/>
              </a:xfrm>
              <a:prstGeom prst="ellipse">
                <a:avLst/>
              </a:prstGeom>
              <a:solidFill>
                <a:srgbClr val="6600FF"/>
              </a:solidFill>
              <a:ln w="9525">
                <a:noFill/>
                <a:round/>
                <a:headEnd/>
                <a:tailEnd/>
              </a:ln>
              <a:effectLst/>
            </p:spPr>
            <p:txBody>
              <a:bodyPr wrap="none" anchor="ctr"/>
              <a:lstStyle/>
              <a:p>
                <a:endParaRPr lang="fr-FR"/>
              </a:p>
            </p:txBody>
          </p:sp>
          <p:sp>
            <p:nvSpPr>
              <p:cNvPr id="89192" name="Oval 104"/>
              <p:cNvSpPr>
                <a:spLocks noChangeArrowheads="1"/>
              </p:cNvSpPr>
              <p:nvPr/>
            </p:nvSpPr>
            <p:spPr bwMode="auto">
              <a:xfrm>
                <a:off x="2208" y="2592"/>
                <a:ext cx="48" cy="48"/>
              </a:xfrm>
              <a:prstGeom prst="ellipse">
                <a:avLst/>
              </a:prstGeom>
              <a:solidFill>
                <a:srgbClr val="6600FF"/>
              </a:solidFill>
              <a:ln w="9525">
                <a:noFill/>
                <a:round/>
                <a:headEnd/>
                <a:tailEnd/>
              </a:ln>
              <a:effectLst/>
            </p:spPr>
            <p:txBody>
              <a:bodyPr wrap="none" anchor="ctr"/>
              <a:lstStyle/>
              <a:p>
                <a:endParaRPr lang="fr-FR"/>
              </a:p>
            </p:txBody>
          </p:sp>
          <p:sp>
            <p:nvSpPr>
              <p:cNvPr id="89193" name="Oval 105"/>
              <p:cNvSpPr>
                <a:spLocks noChangeArrowheads="1"/>
              </p:cNvSpPr>
              <p:nvPr/>
            </p:nvSpPr>
            <p:spPr bwMode="auto">
              <a:xfrm>
                <a:off x="2304" y="2592"/>
                <a:ext cx="48" cy="48"/>
              </a:xfrm>
              <a:prstGeom prst="ellipse">
                <a:avLst/>
              </a:prstGeom>
              <a:solidFill>
                <a:srgbClr val="6600FF"/>
              </a:solidFill>
              <a:ln w="9525">
                <a:noFill/>
                <a:round/>
                <a:headEnd/>
                <a:tailEnd/>
              </a:ln>
              <a:effectLst/>
            </p:spPr>
            <p:txBody>
              <a:bodyPr wrap="none" anchor="ctr"/>
              <a:lstStyle/>
              <a:p>
                <a:endParaRPr lang="fr-FR"/>
              </a:p>
            </p:txBody>
          </p:sp>
          <p:sp>
            <p:nvSpPr>
              <p:cNvPr id="89194" name="Oval 106"/>
              <p:cNvSpPr>
                <a:spLocks noChangeArrowheads="1"/>
              </p:cNvSpPr>
              <p:nvPr/>
            </p:nvSpPr>
            <p:spPr bwMode="auto">
              <a:xfrm>
                <a:off x="2352" y="2640"/>
                <a:ext cx="48" cy="48"/>
              </a:xfrm>
              <a:prstGeom prst="ellipse">
                <a:avLst/>
              </a:prstGeom>
              <a:solidFill>
                <a:srgbClr val="6600FF"/>
              </a:solidFill>
              <a:ln w="9525">
                <a:noFill/>
                <a:round/>
                <a:headEnd/>
                <a:tailEnd/>
              </a:ln>
              <a:effectLst/>
            </p:spPr>
            <p:txBody>
              <a:bodyPr wrap="none" anchor="ctr"/>
              <a:lstStyle/>
              <a:p>
                <a:endParaRPr lang="fr-FR"/>
              </a:p>
            </p:txBody>
          </p:sp>
          <p:sp>
            <p:nvSpPr>
              <p:cNvPr id="89195" name="Oval 107"/>
              <p:cNvSpPr>
                <a:spLocks noChangeArrowheads="1"/>
              </p:cNvSpPr>
              <p:nvPr/>
            </p:nvSpPr>
            <p:spPr bwMode="auto">
              <a:xfrm>
                <a:off x="2400" y="2688"/>
                <a:ext cx="48" cy="48"/>
              </a:xfrm>
              <a:prstGeom prst="ellipse">
                <a:avLst/>
              </a:prstGeom>
              <a:solidFill>
                <a:srgbClr val="6600FF"/>
              </a:solidFill>
              <a:ln w="9525">
                <a:noFill/>
                <a:round/>
                <a:headEnd/>
                <a:tailEnd/>
              </a:ln>
              <a:effectLst/>
            </p:spPr>
            <p:txBody>
              <a:bodyPr wrap="none" anchor="ctr"/>
              <a:lstStyle/>
              <a:p>
                <a:endParaRPr lang="fr-FR"/>
              </a:p>
            </p:txBody>
          </p:sp>
          <p:sp>
            <p:nvSpPr>
              <p:cNvPr id="89196" name="Oval 108"/>
              <p:cNvSpPr>
                <a:spLocks noChangeArrowheads="1"/>
              </p:cNvSpPr>
              <p:nvPr/>
            </p:nvSpPr>
            <p:spPr bwMode="auto">
              <a:xfrm>
                <a:off x="2496" y="2688"/>
                <a:ext cx="48" cy="48"/>
              </a:xfrm>
              <a:prstGeom prst="ellipse">
                <a:avLst/>
              </a:prstGeom>
              <a:solidFill>
                <a:srgbClr val="6600FF"/>
              </a:solidFill>
              <a:ln w="9525">
                <a:noFill/>
                <a:round/>
                <a:headEnd/>
                <a:tailEnd/>
              </a:ln>
              <a:effectLst/>
            </p:spPr>
            <p:txBody>
              <a:bodyPr wrap="none" anchor="ctr"/>
              <a:lstStyle/>
              <a:p>
                <a:endParaRPr lang="fr-FR"/>
              </a:p>
            </p:txBody>
          </p:sp>
          <p:sp>
            <p:nvSpPr>
              <p:cNvPr id="89197" name="Oval 109"/>
              <p:cNvSpPr>
                <a:spLocks noChangeArrowheads="1"/>
              </p:cNvSpPr>
              <p:nvPr/>
            </p:nvSpPr>
            <p:spPr bwMode="auto">
              <a:xfrm>
                <a:off x="2592" y="2880"/>
                <a:ext cx="48" cy="48"/>
              </a:xfrm>
              <a:prstGeom prst="ellipse">
                <a:avLst/>
              </a:prstGeom>
              <a:solidFill>
                <a:srgbClr val="6600FF"/>
              </a:solidFill>
              <a:ln w="9525">
                <a:noFill/>
                <a:round/>
                <a:headEnd/>
                <a:tailEnd/>
              </a:ln>
              <a:effectLst/>
            </p:spPr>
            <p:txBody>
              <a:bodyPr wrap="none" anchor="ctr"/>
              <a:lstStyle/>
              <a:p>
                <a:endParaRPr lang="fr-FR"/>
              </a:p>
            </p:txBody>
          </p:sp>
          <p:sp>
            <p:nvSpPr>
              <p:cNvPr id="89198" name="Oval 110"/>
              <p:cNvSpPr>
                <a:spLocks noChangeArrowheads="1"/>
              </p:cNvSpPr>
              <p:nvPr/>
            </p:nvSpPr>
            <p:spPr bwMode="auto">
              <a:xfrm>
                <a:off x="2640" y="2784"/>
                <a:ext cx="48" cy="48"/>
              </a:xfrm>
              <a:prstGeom prst="ellipse">
                <a:avLst/>
              </a:prstGeom>
              <a:solidFill>
                <a:srgbClr val="6600FF"/>
              </a:solidFill>
              <a:ln w="9525">
                <a:noFill/>
                <a:round/>
                <a:headEnd/>
                <a:tailEnd/>
              </a:ln>
              <a:effectLst/>
            </p:spPr>
            <p:txBody>
              <a:bodyPr wrap="none" anchor="ctr"/>
              <a:lstStyle/>
              <a:p>
                <a:endParaRPr lang="fr-FR"/>
              </a:p>
            </p:txBody>
          </p:sp>
          <p:sp>
            <p:nvSpPr>
              <p:cNvPr id="89199" name="Oval 111"/>
              <p:cNvSpPr>
                <a:spLocks noChangeArrowheads="1"/>
              </p:cNvSpPr>
              <p:nvPr/>
            </p:nvSpPr>
            <p:spPr bwMode="auto">
              <a:xfrm>
                <a:off x="2688" y="2880"/>
                <a:ext cx="48" cy="48"/>
              </a:xfrm>
              <a:prstGeom prst="ellipse">
                <a:avLst/>
              </a:prstGeom>
              <a:solidFill>
                <a:srgbClr val="6600FF"/>
              </a:solidFill>
              <a:ln w="9525">
                <a:noFill/>
                <a:round/>
                <a:headEnd/>
                <a:tailEnd/>
              </a:ln>
              <a:effectLst/>
            </p:spPr>
            <p:txBody>
              <a:bodyPr wrap="none" anchor="ctr"/>
              <a:lstStyle/>
              <a:p>
                <a:endParaRPr lang="fr-FR"/>
              </a:p>
            </p:txBody>
          </p:sp>
          <p:sp>
            <p:nvSpPr>
              <p:cNvPr id="89200" name="Oval 112"/>
              <p:cNvSpPr>
                <a:spLocks noChangeArrowheads="1"/>
              </p:cNvSpPr>
              <p:nvPr/>
            </p:nvSpPr>
            <p:spPr bwMode="auto">
              <a:xfrm>
                <a:off x="1680" y="2832"/>
                <a:ext cx="48" cy="48"/>
              </a:xfrm>
              <a:prstGeom prst="ellipse">
                <a:avLst/>
              </a:prstGeom>
              <a:solidFill>
                <a:srgbClr val="6600FF"/>
              </a:solidFill>
              <a:ln w="9525">
                <a:noFill/>
                <a:round/>
                <a:headEnd/>
                <a:tailEnd/>
              </a:ln>
              <a:effectLst/>
            </p:spPr>
            <p:txBody>
              <a:bodyPr wrap="none" anchor="ctr"/>
              <a:lstStyle/>
              <a:p>
                <a:endParaRPr lang="fr-FR"/>
              </a:p>
            </p:txBody>
          </p:sp>
          <p:sp>
            <p:nvSpPr>
              <p:cNvPr id="89201" name="Oval 113"/>
              <p:cNvSpPr>
                <a:spLocks noChangeArrowheads="1"/>
              </p:cNvSpPr>
              <p:nvPr/>
            </p:nvSpPr>
            <p:spPr bwMode="auto">
              <a:xfrm>
                <a:off x="2784" y="2928"/>
                <a:ext cx="48" cy="48"/>
              </a:xfrm>
              <a:prstGeom prst="ellipse">
                <a:avLst/>
              </a:prstGeom>
              <a:solidFill>
                <a:srgbClr val="6600FF"/>
              </a:solidFill>
              <a:ln w="9525">
                <a:noFill/>
                <a:round/>
                <a:headEnd/>
                <a:tailEnd/>
              </a:ln>
              <a:effectLst/>
            </p:spPr>
            <p:txBody>
              <a:bodyPr wrap="none" anchor="ctr"/>
              <a:lstStyle/>
              <a:p>
                <a:endParaRPr lang="fr-FR"/>
              </a:p>
            </p:txBody>
          </p:sp>
          <p:sp>
            <p:nvSpPr>
              <p:cNvPr id="89202" name="Oval 114"/>
              <p:cNvSpPr>
                <a:spLocks noChangeArrowheads="1"/>
              </p:cNvSpPr>
              <p:nvPr/>
            </p:nvSpPr>
            <p:spPr bwMode="auto">
              <a:xfrm>
                <a:off x="2784" y="3024"/>
                <a:ext cx="48" cy="48"/>
              </a:xfrm>
              <a:prstGeom prst="ellipse">
                <a:avLst/>
              </a:prstGeom>
              <a:solidFill>
                <a:srgbClr val="6600FF"/>
              </a:solidFill>
              <a:ln w="9525">
                <a:noFill/>
                <a:round/>
                <a:headEnd/>
                <a:tailEnd/>
              </a:ln>
              <a:effectLst/>
            </p:spPr>
            <p:txBody>
              <a:bodyPr wrap="none" anchor="ctr"/>
              <a:lstStyle/>
              <a:p>
                <a:endParaRPr lang="fr-FR"/>
              </a:p>
            </p:txBody>
          </p:sp>
          <p:sp>
            <p:nvSpPr>
              <p:cNvPr id="89203" name="Oval 115"/>
              <p:cNvSpPr>
                <a:spLocks noChangeArrowheads="1"/>
              </p:cNvSpPr>
              <p:nvPr/>
            </p:nvSpPr>
            <p:spPr bwMode="auto">
              <a:xfrm>
                <a:off x="2880" y="3072"/>
                <a:ext cx="48" cy="48"/>
              </a:xfrm>
              <a:prstGeom prst="ellipse">
                <a:avLst/>
              </a:prstGeom>
              <a:solidFill>
                <a:srgbClr val="6600FF"/>
              </a:solidFill>
              <a:ln w="9525">
                <a:noFill/>
                <a:round/>
                <a:headEnd/>
                <a:tailEnd/>
              </a:ln>
              <a:effectLst/>
            </p:spPr>
            <p:txBody>
              <a:bodyPr wrap="none" anchor="ctr"/>
              <a:lstStyle/>
              <a:p>
                <a:endParaRPr lang="fr-FR"/>
              </a:p>
            </p:txBody>
          </p:sp>
          <p:sp>
            <p:nvSpPr>
              <p:cNvPr id="89204" name="Oval 116"/>
              <p:cNvSpPr>
                <a:spLocks noChangeArrowheads="1"/>
              </p:cNvSpPr>
              <p:nvPr/>
            </p:nvSpPr>
            <p:spPr bwMode="auto">
              <a:xfrm>
                <a:off x="2976" y="3168"/>
                <a:ext cx="48" cy="48"/>
              </a:xfrm>
              <a:prstGeom prst="ellipse">
                <a:avLst/>
              </a:prstGeom>
              <a:solidFill>
                <a:srgbClr val="6600FF"/>
              </a:solidFill>
              <a:ln w="9525">
                <a:noFill/>
                <a:round/>
                <a:headEnd/>
                <a:tailEnd/>
              </a:ln>
              <a:effectLst/>
            </p:spPr>
            <p:txBody>
              <a:bodyPr wrap="none" anchor="ctr"/>
              <a:lstStyle/>
              <a:p>
                <a:endParaRPr lang="fr-FR"/>
              </a:p>
            </p:txBody>
          </p:sp>
          <p:sp>
            <p:nvSpPr>
              <p:cNvPr id="89205" name="Oval 117"/>
              <p:cNvSpPr>
                <a:spLocks noChangeArrowheads="1"/>
              </p:cNvSpPr>
              <p:nvPr/>
            </p:nvSpPr>
            <p:spPr bwMode="auto">
              <a:xfrm>
                <a:off x="297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206" name="Oval 118"/>
              <p:cNvSpPr>
                <a:spLocks noChangeArrowheads="1"/>
              </p:cNvSpPr>
              <p:nvPr/>
            </p:nvSpPr>
            <p:spPr bwMode="auto">
              <a:xfrm>
                <a:off x="3072" y="3312"/>
                <a:ext cx="48" cy="48"/>
              </a:xfrm>
              <a:prstGeom prst="ellipse">
                <a:avLst/>
              </a:prstGeom>
              <a:solidFill>
                <a:srgbClr val="6600FF"/>
              </a:solidFill>
              <a:ln w="9525">
                <a:noFill/>
                <a:round/>
                <a:headEnd/>
                <a:tailEnd/>
              </a:ln>
              <a:effectLst/>
            </p:spPr>
            <p:txBody>
              <a:bodyPr wrap="none" anchor="ctr"/>
              <a:lstStyle/>
              <a:p>
                <a:endParaRPr lang="fr-FR"/>
              </a:p>
            </p:txBody>
          </p:sp>
          <p:sp>
            <p:nvSpPr>
              <p:cNvPr id="89207" name="Oval 119"/>
              <p:cNvSpPr>
                <a:spLocks noChangeArrowheads="1"/>
              </p:cNvSpPr>
              <p:nvPr/>
            </p:nvSpPr>
            <p:spPr bwMode="auto">
              <a:xfrm>
                <a:off x="3168" y="3456"/>
                <a:ext cx="48" cy="48"/>
              </a:xfrm>
              <a:prstGeom prst="ellipse">
                <a:avLst/>
              </a:prstGeom>
              <a:solidFill>
                <a:srgbClr val="6600FF"/>
              </a:solidFill>
              <a:ln w="9525">
                <a:noFill/>
                <a:round/>
                <a:headEnd/>
                <a:tailEnd/>
              </a:ln>
              <a:effectLst/>
            </p:spPr>
            <p:txBody>
              <a:bodyPr wrap="none" anchor="ctr"/>
              <a:lstStyle/>
              <a:p>
                <a:endParaRPr lang="fr-FR"/>
              </a:p>
            </p:txBody>
          </p:sp>
          <p:sp>
            <p:nvSpPr>
              <p:cNvPr id="89208" name="Oval 120"/>
              <p:cNvSpPr>
                <a:spLocks noChangeArrowheads="1"/>
              </p:cNvSpPr>
              <p:nvPr/>
            </p:nvSpPr>
            <p:spPr bwMode="auto">
              <a:xfrm>
                <a:off x="3264" y="3504"/>
                <a:ext cx="48" cy="48"/>
              </a:xfrm>
              <a:prstGeom prst="ellipse">
                <a:avLst/>
              </a:prstGeom>
              <a:solidFill>
                <a:srgbClr val="6600FF"/>
              </a:solidFill>
              <a:ln w="9525">
                <a:noFill/>
                <a:round/>
                <a:headEnd/>
                <a:tailEnd/>
              </a:ln>
              <a:effectLst/>
            </p:spPr>
            <p:txBody>
              <a:bodyPr wrap="none" anchor="ctr"/>
              <a:lstStyle/>
              <a:p>
                <a:endParaRPr lang="fr-FR"/>
              </a:p>
            </p:txBody>
          </p:sp>
          <p:sp>
            <p:nvSpPr>
              <p:cNvPr id="89209" name="Oval 121"/>
              <p:cNvSpPr>
                <a:spLocks noChangeArrowheads="1"/>
              </p:cNvSpPr>
              <p:nvPr/>
            </p:nvSpPr>
            <p:spPr bwMode="auto">
              <a:xfrm>
                <a:off x="3264" y="3600"/>
                <a:ext cx="48" cy="48"/>
              </a:xfrm>
              <a:prstGeom prst="ellipse">
                <a:avLst/>
              </a:prstGeom>
              <a:solidFill>
                <a:srgbClr val="6600FF"/>
              </a:solidFill>
              <a:ln w="9525">
                <a:noFill/>
                <a:round/>
                <a:headEnd/>
                <a:tailEnd/>
              </a:ln>
              <a:effectLst/>
            </p:spPr>
            <p:txBody>
              <a:bodyPr wrap="none" anchor="ctr"/>
              <a:lstStyle/>
              <a:p>
                <a:endParaRPr lang="fr-FR"/>
              </a:p>
            </p:txBody>
          </p:sp>
          <p:sp>
            <p:nvSpPr>
              <p:cNvPr id="89210" name="Oval 122"/>
              <p:cNvSpPr>
                <a:spLocks noChangeArrowheads="1"/>
              </p:cNvSpPr>
              <p:nvPr/>
            </p:nvSpPr>
            <p:spPr bwMode="auto">
              <a:xfrm>
                <a:off x="3360" y="3648"/>
                <a:ext cx="48" cy="48"/>
              </a:xfrm>
              <a:prstGeom prst="ellipse">
                <a:avLst/>
              </a:prstGeom>
              <a:solidFill>
                <a:srgbClr val="6600FF"/>
              </a:solidFill>
              <a:ln w="9525">
                <a:noFill/>
                <a:round/>
                <a:headEnd/>
                <a:tailEnd/>
              </a:ln>
              <a:effectLst/>
            </p:spPr>
            <p:txBody>
              <a:bodyPr wrap="none" anchor="ctr"/>
              <a:lstStyle/>
              <a:p>
                <a:endParaRPr lang="fr-FR"/>
              </a:p>
            </p:txBody>
          </p:sp>
          <p:sp>
            <p:nvSpPr>
              <p:cNvPr id="89211" name="Oval 123"/>
              <p:cNvSpPr>
                <a:spLocks noChangeArrowheads="1"/>
              </p:cNvSpPr>
              <p:nvPr/>
            </p:nvSpPr>
            <p:spPr bwMode="auto">
              <a:xfrm>
                <a:off x="3456" y="3696"/>
                <a:ext cx="48" cy="48"/>
              </a:xfrm>
              <a:prstGeom prst="ellipse">
                <a:avLst/>
              </a:prstGeom>
              <a:solidFill>
                <a:srgbClr val="6600FF"/>
              </a:solidFill>
              <a:ln w="9525">
                <a:noFill/>
                <a:round/>
                <a:headEnd/>
                <a:tailEnd/>
              </a:ln>
              <a:effectLst/>
            </p:spPr>
            <p:txBody>
              <a:bodyPr wrap="none" anchor="ctr"/>
              <a:lstStyle/>
              <a:p>
                <a:endParaRPr lang="fr-FR"/>
              </a:p>
            </p:txBody>
          </p:sp>
          <p:sp>
            <p:nvSpPr>
              <p:cNvPr id="89212" name="Oval 124"/>
              <p:cNvSpPr>
                <a:spLocks noChangeArrowheads="1"/>
              </p:cNvSpPr>
              <p:nvPr/>
            </p:nvSpPr>
            <p:spPr bwMode="auto">
              <a:xfrm>
                <a:off x="3072" y="3408"/>
                <a:ext cx="48" cy="48"/>
              </a:xfrm>
              <a:prstGeom prst="ellipse">
                <a:avLst/>
              </a:prstGeom>
              <a:solidFill>
                <a:srgbClr val="6600FF"/>
              </a:solidFill>
              <a:ln w="9525">
                <a:noFill/>
                <a:round/>
                <a:headEnd/>
                <a:tailEnd/>
              </a:ln>
              <a:effectLst/>
            </p:spPr>
            <p:txBody>
              <a:bodyPr wrap="none" anchor="ctr"/>
              <a:lstStyle/>
              <a:p>
                <a:endParaRPr lang="fr-FR"/>
              </a:p>
            </p:txBody>
          </p:sp>
          <p:sp>
            <p:nvSpPr>
              <p:cNvPr id="89213" name="Oval 125"/>
              <p:cNvSpPr>
                <a:spLocks noChangeArrowheads="1"/>
              </p:cNvSpPr>
              <p:nvPr/>
            </p:nvSpPr>
            <p:spPr bwMode="auto">
              <a:xfrm>
                <a:off x="3552" y="3648"/>
                <a:ext cx="48" cy="48"/>
              </a:xfrm>
              <a:prstGeom prst="ellipse">
                <a:avLst/>
              </a:prstGeom>
              <a:solidFill>
                <a:srgbClr val="6600FF"/>
              </a:solidFill>
              <a:ln w="9525">
                <a:noFill/>
                <a:round/>
                <a:headEnd/>
                <a:tailEnd/>
              </a:ln>
              <a:effectLst/>
            </p:spPr>
            <p:txBody>
              <a:bodyPr wrap="none" anchor="ctr"/>
              <a:lstStyle/>
              <a:p>
                <a:endParaRPr lang="fr-FR"/>
              </a:p>
            </p:txBody>
          </p:sp>
          <p:sp>
            <p:nvSpPr>
              <p:cNvPr id="89214" name="Oval 126"/>
              <p:cNvSpPr>
                <a:spLocks noChangeArrowheads="1"/>
              </p:cNvSpPr>
              <p:nvPr/>
            </p:nvSpPr>
            <p:spPr bwMode="auto">
              <a:xfrm>
                <a:off x="3600" y="3696"/>
                <a:ext cx="48" cy="48"/>
              </a:xfrm>
              <a:prstGeom prst="ellipse">
                <a:avLst/>
              </a:prstGeom>
              <a:solidFill>
                <a:srgbClr val="6600FF"/>
              </a:solidFill>
              <a:ln w="9525">
                <a:noFill/>
                <a:round/>
                <a:headEnd/>
                <a:tailEnd/>
              </a:ln>
              <a:effectLst/>
            </p:spPr>
            <p:txBody>
              <a:bodyPr wrap="none" anchor="ctr"/>
              <a:lstStyle/>
              <a:p>
                <a:endParaRPr lang="fr-FR"/>
              </a:p>
            </p:txBody>
          </p:sp>
          <p:sp>
            <p:nvSpPr>
              <p:cNvPr id="89215" name="Oval 127"/>
              <p:cNvSpPr>
                <a:spLocks noChangeArrowheads="1"/>
              </p:cNvSpPr>
              <p:nvPr/>
            </p:nvSpPr>
            <p:spPr bwMode="auto">
              <a:xfrm>
                <a:off x="3696" y="3696"/>
                <a:ext cx="48" cy="48"/>
              </a:xfrm>
              <a:prstGeom prst="ellipse">
                <a:avLst/>
              </a:prstGeom>
              <a:solidFill>
                <a:srgbClr val="6600FF"/>
              </a:solidFill>
              <a:ln w="9525">
                <a:noFill/>
                <a:round/>
                <a:headEnd/>
                <a:tailEnd/>
              </a:ln>
              <a:effectLst/>
            </p:spPr>
            <p:txBody>
              <a:bodyPr wrap="none" anchor="ctr"/>
              <a:lstStyle/>
              <a:p>
                <a:endParaRPr lang="fr-FR"/>
              </a:p>
            </p:txBody>
          </p:sp>
          <p:sp>
            <p:nvSpPr>
              <p:cNvPr id="89216" name="Oval 128"/>
              <p:cNvSpPr>
                <a:spLocks noChangeArrowheads="1"/>
              </p:cNvSpPr>
              <p:nvPr/>
            </p:nvSpPr>
            <p:spPr bwMode="auto">
              <a:xfrm>
                <a:off x="3792" y="3696"/>
                <a:ext cx="48" cy="48"/>
              </a:xfrm>
              <a:prstGeom prst="ellipse">
                <a:avLst/>
              </a:prstGeom>
              <a:solidFill>
                <a:srgbClr val="6600FF"/>
              </a:solidFill>
              <a:ln w="9525">
                <a:noFill/>
                <a:round/>
                <a:headEnd/>
                <a:tailEnd/>
              </a:ln>
              <a:effectLst/>
            </p:spPr>
            <p:txBody>
              <a:bodyPr wrap="none" anchor="ctr"/>
              <a:lstStyle/>
              <a:p>
                <a:endParaRPr lang="fr-FR"/>
              </a:p>
            </p:txBody>
          </p:sp>
          <p:sp>
            <p:nvSpPr>
              <p:cNvPr id="89217" name="Oval 129"/>
              <p:cNvSpPr>
                <a:spLocks noChangeArrowheads="1"/>
              </p:cNvSpPr>
              <p:nvPr/>
            </p:nvSpPr>
            <p:spPr bwMode="auto">
              <a:xfrm>
                <a:off x="3888" y="3648"/>
                <a:ext cx="48" cy="48"/>
              </a:xfrm>
              <a:prstGeom prst="ellipse">
                <a:avLst/>
              </a:prstGeom>
              <a:solidFill>
                <a:srgbClr val="6600FF"/>
              </a:solidFill>
              <a:ln w="9525">
                <a:noFill/>
                <a:round/>
                <a:headEnd/>
                <a:tailEnd/>
              </a:ln>
              <a:effectLst/>
            </p:spPr>
            <p:txBody>
              <a:bodyPr wrap="none" anchor="ctr"/>
              <a:lstStyle/>
              <a:p>
                <a:endParaRPr lang="fr-FR"/>
              </a:p>
            </p:txBody>
          </p:sp>
          <p:sp>
            <p:nvSpPr>
              <p:cNvPr id="89218" name="Oval 130"/>
              <p:cNvSpPr>
                <a:spLocks noChangeArrowheads="1"/>
              </p:cNvSpPr>
              <p:nvPr/>
            </p:nvSpPr>
            <p:spPr bwMode="auto">
              <a:xfrm>
                <a:off x="3744" y="3600"/>
                <a:ext cx="48" cy="48"/>
              </a:xfrm>
              <a:prstGeom prst="ellipse">
                <a:avLst/>
              </a:prstGeom>
              <a:solidFill>
                <a:srgbClr val="6600FF"/>
              </a:solidFill>
              <a:ln w="9525">
                <a:noFill/>
                <a:round/>
                <a:headEnd/>
                <a:tailEnd/>
              </a:ln>
              <a:effectLst/>
            </p:spPr>
            <p:txBody>
              <a:bodyPr wrap="none" anchor="ctr"/>
              <a:lstStyle/>
              <a:p>
                <a:endParaRPr lang="fr-FR"/>
              </a:p>
            </p:txBody>
          </p:sp>
          <p:sp>
            <p:nvSpPr>
              <p:cNvPr id="89219" name="Oval 131"/>
              <p:cNvSpPr>
                <a:spLocks noChangeArrowheads="1"/>
              </p:cNvSpPr>
              <p:nvPr/>
            </p:nvSpPr>
            <p:spPr bwMode="auto">
              <a:xfrm>
                <a:off x="4032" y="3648"/>
                <a:ext cx="48" cy="48"/>
              </a:xfrm>
              <a:prstGeom prst="ellipse">
                <a:avLst/>
              </a:prstGeom>
              <a:solidFill>
                <a:srgbClr val="6600FF"/>
              </a:solidFill>
              <a:ln w="9525">
                <a:noFill/>
                <a:round/>
                <a:headEnd/>
                <a:tailEnd/>
              </a:ln>
              <a:effectLst/>
            </p:spPr>
            <p:txBody>
              <a:bodyPr wrap="none" anchor="ctr"/>
              <a:lstStyle/>
              <a:p>
                <a:endParaRPr lang="fr-FR"/>
              </a:p>
            </p:txBody>
          </p:sp>
          <p:sp>
            <p:nvSpPr>
              <p:cNvPr id="89220" name="Oval 132"/>
              <p:cNvSpPr>
                <a:spLocks noChangeArrowheads="1"/>
              </p:cNvSpPr>
              <p:nvPr/>
            </p:nvSpPr>
            <p:spPr bwMode="auto">
              <a:xfrm>
                <a:off x="4128" y="3552"/>
                <a:ext cx="48" cy="48"/>
              </a:xfrm>
              <a:prstGeom prst="ellipse">
                <a:avLst/>
              </a:prstGeom>
              <a:solidFill>
                <a:srgbClr val="6600FF"/>
              </a:solidFill>
              <a:ln w="9525">
                <a:noFill/>
                <a:round/>
                <a:headEnd/>
                <a:tailEnd/>
              </a:ln>
              <a:effectLst/>
            </p:spPr>
            <p:txBody>
              <a:bodyPr wrap="none" anchor="ctr"/>
              <a:lstStyle/>
              <a:p>
                <a:endParaRPr lang="fr-FR"/>
              </a:p>
            </p:txBody>
          </p:sp>
          <p:sp>
            <p:nvSpPr>
              <p:cNvPr id="89221" name="Oval 133"/>
              <p:cNvSpPr>
                <a:spLocks noChangeArrowheads="1"/>
              </p:cNvSpPr>
              <p:nvPr/>
            </p:nvSpPr>
            <p:spPr bwMode="auto">
              <a:xfrm>
                <a:off x="4224" y="3456"/>
                <a:ext cx="48" cy="48"/>
              </a:xfrm>
              <a:prstGeom prst="ellipse">
                <a:avLst/>
              </a:prstGeom>
              <a:solidFill>
                <a:srgbClr val="6600FF"/>
              </a:solidFill>
              <a:ln w="9525">
                <a:noFill/>
                <a:round/>
                <a:headEnd/>
                <a:tailEnd/>
              </a:ln>
              <a:effectLst/>
            </p:spPr>
            <p:txBody>
              <a:bodyPr wrap="none" anchor="ctr"/>
              <a:lstStyle/>
              <a:p>
                <a:endParaRPr lang="fr-FR"/>
              </a:p>
            </p:txBody>
          </p:sp>
          <p:sp>
            <p:nvSpPr>
              <p:cNvPr id="89222" name="Oval 134"/>
              <p:cNvSpPr>
                <a:spLocks noChangeArrowheads="1"/>
              </p:cNvSpPr>
              <p:nvPr/>
            </p:nvSpPr>
            <p:spPr bwMode="auto">
              <a:xfrm>
                <a:off x="4320" y="3360"/>
                <a:ext cx="48" cy="48"/>
              </a:xfrm>
              <a:prstGeom prst="ellipse">
                <a:avLst/>
              </a:prstGeom>
              <a:solidFill>
                <a:srgbClr val="6600FF"/>
              </a:solidFill>
              <a:ln w="9525">
                <a:noFill/>
                <a:round/>
                <a:headEnd/>
                <a:tailEnd/>
              </a:ln>
              <a:effectLst/>
            </p:spPr>
            <p:txBody>
              <a:bodyPr wrap="none" anchor="ctr"/>
              <a:lstStyle/>
              <a:p>
                <a:endParaRPr lang="fr-FR"/>
              </a:p>
            </p:txBody>
          </p:sp>
          <p:sp>
            <p:nvSpPr>
              <p:cNvPr id="89223" name="Oval 135"/>
              <p:cNvSpPr>
                <a:spLocks noChangeArrowheads="1"/>
              </p:cNvSpPr>
              <p:nvPr/>
            </p:nvSpPr>
            <p:spPr bwMode="auto">
              <a:xfrm>
                <a:off x="4416" y="3360"/>
                <a:ext cx="48" cy="48"/>
              </a:xfrm>
              <a:prstGeom prst="ellipse">
                <a:avLst/>
              </a:prstGeom>
              <a:solidFill>
                <a:srgbClr val="6600FF"/>
              </a:solidFill>
              <a:ln w="9525">
                <a:noFill/>
                <a:round/>
                <a:headEnd/>
                <a:tailEnd/>
              </a:ln>
              <a:effectLst/>
            </p:spPr>
            <p:txBody>
              <a:bodyPr wrap="none" anchor="ctr"/>
              <a:lstStyle/>
              <a:p>
                <a:endParaRPr lang="fr-FR"/>
              </a:p>
            </p:txBody>
          </p:sp>
          <p:sp>
            <p:nvSpPr>
              <p:cNvPr id="89224" name="Oval 136"/>
              <p:cNvSpPr>
                <a:spLocks noChangeArrowheads="1"/>
              </p:cNvSpPr>
              <p:nvPr/>
            </p:nvSpPr>
            <p:spPr bwMode="auto">
              <a:xfrm>
                <a:off x="4512" y="3216"/>
                <a:ext cx="48" cy="48"/>
              </a:xfrm>
              <a:prstGeom prst="ellipse">
                <a:avLst/>
              </a:prstGeom>
              <a:solidFill>
                <a:srgbClr val="6600FF"/>
              </a:solidFill>
              <a:ln w="9525">
                <a:noFill/>
                <a:round/>
                <a:headEnd/>
                <a:tailEnd/>
              </a:ln>
              <a:effectLst/>
            </p:spPr>
            <p:txBody>
              <a:bodyPr wrap="none" anchor="ctr"/>
              <a:lstStyle/>
              <a:p>
                <a:endParaRPr lang="fr-FR"/>
              </a:p>
            </p:txBody>
          </p:sp>
          <p:sp>
            <p:nvSpPr>
              <p:cNvPr id="89225" name="Oval 137"/>
              <p:cNvSpPr>
                <a:spLocks noChangeArrowheads="1"/>
              </p:cNvSpPr>
              <p:nvPr/>
            </p:nvSpPr>
            <p:spPr bwMode="auto">
              <a:xfrm>
                <a:off x="4464" y="3120"/>
                <a:ext cx="48" cy="48"/>
              </a:xfrm>
              <a:prstGeom prst="ellipse">
                <a:avLst/>
              </a:prstGeom>
              <a:solidFill>
                <a:srgbClr val="6600FF"/>
              </a:solidFill>
              <a:ln w="9525">
                <a:noFill/>
                <a:round/>
                <a:headEnd/>
                <a:tailEnd/>
              </a:ln>
              <a:effectLst/>
            </p:spPr>
            <p:txBody>
              <a:bodyPr wrap="none" anchor="ctr"/>
              <a:lstStyle/>
              <a:p>
                <a:endParaRPr lang="fr-FR"/>
              </a:p>
            </p:txBody>
          </p:sp>
          <p:sp>
            <p:nvSpPr>
              <p:cNvPr id="89226" name="Oval 138"/>
              <p:cNvSpPr>
                <a:spLocks noChangeArrowheads="1"/>
              </p:cNvSpPr>
              <p:nvPr/>
            </p:nvSpPr>
            <p:spPr bwMode="auto">
              <a:xfrm>
                <a:off x="4272" y="3168"/>
                <a:ext cx="48" cy="48"/>
              </a:xfrm>
              <a:prstGeom prst="ellipse">
                <a:avLst/>
              </a:prstGeom>
              <a:solidFill>
                <a:srgbClr val="6600FF"/>
              </a:solidFill>
              <a:ln w="9525">
                <a:noFill/>
                <a:round/>
                <a:headEnd/>
                <a:tailEnd/>
              </a:ln>
              <a:effectLst/>
            </p:spPr>
            <p:txBody>
              <a:bodyPr wrap="none" anchor="ctr"/>
              <a:lstStyle/>
              <a:p>
                <a:endParaRPr lang="fr-FR"/>
              </a:p>
            </p:txBody>
          </p:sp>
          <p:sp>
            <p:nvSpPr>
              <p:cNvPr id="89227" name="Oval 139"/>
              <p:cNvSpPr>
                <a:spLocks noChangeArrowheads="1"/>
              </p:cNvSpPr>
              <p:nvPr/>
            </p:nvSpPr>
            <p:spPr bwMode="auto">
              <a:xfrm>
                <a:off x="4800" y="3024"/>
                <a:ext cx="48" cy="48"/>
              </a:xfrm>
              <a:prstGeom prst="ellipse">
                <a:avLst/>
              </a:prstGeom>
              <a:solidFill>
                <a:srgbClr val="6600FF"/>
              </a:solidFill>
              <a:ln w="9525">
                <a:noFill/>
                <a:round/>
                <a:headEnd/>
                <a:tailEnd/>
              </a:ln>
              <a:effectLst/>
            </p:spPr>
            <p:txBody>
              <a:bodyPr wrap="none" anchor="ctr"/>
              <a:lstStyle/>
              <a:p>
                <a:endParaRPr lang="fr-FR"/>
              </a:p>
            </p:txBody>
          </p:sp>
          <p:sp>
            <p:nvSpPr>
              <p:cNvPr id="89228" name="Oval 140"/>
              <p:cNvSpPr>
                <a:spLocks noChangeArrowheads="1"/>
              </p:cNvSpPr>
              <p:nvPr/>
            </p:nvSpPr>
            <p:spPr bwMode="auto">
              <a:xfrm>
                <a:off x="4896" y="3168"/>
                <a:ext cx="48" cy="48"/>
              </a:xfrm>
              <a:prstGeom prst="ellipse">
                <a:avLst/>
              </a:prstGeom>
              <a:solidFill>
                <a:srgbClr val="6600FF"/>
              </a:solidFill>
              <a:ln w="9525">
                <a:noFill/>
                <a:round/>
                <a:headEnd/>
                <a:tailEnd/>
              </a:ln>
              <a:effectLst/>
            </p:spPr>
            <p:txBody>
              <a:bodyPr wrap="none" anchor="ctr"/>
              <a:lstStyle/>
              <a:p>
                <a:endParaRPr lang="fr-FR"/>
              </a:p>
            </p:txBody>
          </p:sp>
          <p:sp>
            <p:nvSpPr>
              <p:cNvPr id="89229" name="Oval 141"/>
              <p:cNvSpPr>
                <a:spLocks noChangeArrowheads="1"/>
              </p:cNvSpPr>
              <p:nvPr/>
            </p:nvSpPr>
            <p:spPr bwMode="auto">
              <a:xfrm>
                <a:off x="5040" y="3120"/>
                <a:ext cx="48" cy="48"/>
              </a:xfrm>
              <a:prstGeom prst="ellipse">
                <a:avLst/>
              </a:prstGeom>
              <a:solidFill>
                <a:srgbClr val="6600FF"/>
              </a:solidFill>
              <a:ln w="9525">
                <a:noFill/>
                <a:round/>
                <a:headEnd/>
                <a:tailEnd/>
              </a:ln>
              <a:effectLst/>
            </p:spPr>
            <p:txBody>
              <a:bodyPr wrap="none" anchor="ctr"/>
              <a:lstStyle/>
              <a:p>
                <a:endParaRPr lang="fr-FR"/>
              </a:p>
            </p:txBody>
          </p:sp>
          <p:sp>
            <p:nvSpPr>
              <p:cNvPr id="89230" name="Oval 142"/>
              <p:cNvSpPr>
                <a:spLocks noChangeArrowheads="1"/>
              </p:cNvSpPr>
              <p:nvPr/>
            </p:nvSpPr>
            <p:spPr bwMode="auto">
              <a:xfrm>
                <a:off x="672" y="3024"/>
                <a:ext cx="48" cy="48"/>
              </a:xfrm>
              <a:prstGeom prst="ellipse">
                <a:avLst/>
              </a:prstGeom>
              <a:solidFill>
                <a:srgbClr val="6600FF"/>
              </a:solidFill>
              <a:ln w="9525">
                <a:noFill/>
                <a:round/>
                <a:headEnd/>
                <a:tailEnd/>
              </a:ln>
              <a:effectLst/>
            </p:spPr>
            <p:txBody>
              <a:bodyPr wrap="none" anchor="ctr"/>
              <a:lstStyle/>
              <a:p>
                <a:endParaRPr lang="fr-FR"/>
              </a:p>
            </p:txBody>
          </p:sp>
          <p:grpSp>
            <p:nvGrpSpPr>
              <p:cNvPr id="13" name="Group 143"/>
              <p:cNvGrpSpPr>
                <a:grpSpLocks/>
              </p:cNvGrpSpPr>
              <p:nvPr/>
            </p:nvGrpSpPr>
            <p:grpSpPr bwMode="auto">
              <a:xfrm rot="-5400000">
                <a:off x="2400" y="3360"/>
                <a:ext cx="240" cy="240"/>
                <a:chOff x="1008" y="3072"/>
                <a:chExt cx="240" cy="240"/>
              </a:xfrm>
            </p:grpSpPr>
            <p:sp>
              <p:nvSpPr>
                <p:cNvPr id="89232" name="Oval 144"/>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233" name="Oval 145"/>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234" name="Oval 146"/>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235" name="Oval 147"/>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236" name="Oval 148"/>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9237" name="Oval 149"/>
              <p:cNvSpPr>
                <a:spLocks noChangeArrowheads="1"/>
              </p:cNvSpPr>
              <p:nvPr/>
            </p:nvSpPr>
            <p:spPr bwMode="auto">
              <a:xfrm>
                <a:off x="2400" y="3360"/>
                <a:ext cx="48" cy="48"/>
              </a:xfrm>
              <a:prstGeom prst="ellipse">
                <a:avLst/>
              </a:prstGeom>
              <a:solidFill>
                <a:srgbClr val="6600FF"/>
              </a:solidFill>
              <a:ln w="9525">
                <a:noFill/>
                <a:round/>
                <a:headEnd/>
                <a:tailEnd/>
              </a:ln>
              <a:effectLst/>
            </p:spPr>
            <p:txBody>
              <a:bodyPr wrap="none" anchor="ctr"/>
              <a:lstStyle/>
              <a:p>
                <a:endParaRPr lang="fr-FR"/>
              </a:p>
            </p:txBody>
          </p:sp>
          <p:sp>
            <p:nvSpPr>
              <p:cNvPr id="89238" name="Oval 150"/>
              <p:cNvSpPr>
                <a:spLocks noChangeArrowheads="1"/>
              </p:cNvSpPr>
              <p:nvPr/>
            </p:nvSpPr>
            <p:spPr bwMode="auto">
              <a:xfrm>
                <a:off x="2352" y="3456"/>
                <a:ext cx="48" cy="48"/>
              </a:xfrm>
              <a:prstGeom prst="ellipse">
                <a:avLst/>
              </a:prstGeom>
              <a:solidFill>
                <a:srgbClr val="6600FF"/>
              </a:solidFill>
              <a:ln w="9525">
                <a:noFill/>
                <a:round/>
                <a:headEnd/>
                <a:tailEnd/>
              </a:ln>
              <a:effectLst/>
            </p:spPr>
            <p:txBody>
              <a:bodyPr wrap="none" anchor="ctr"/>
              <a:lstStyle/>
              <a:p>
                <a:endParaRPr lang="fr-FR"/>
              </a:p>
            </p:txBody>
          </p:sp>
          <p:sp>
            <p:nvSpPr>
              <p:cNvPr id="89239" name="Oval 151"/>
              <p:cNvSpPr>
                <a:spLocks noChangeArrowheads="1"/>
              </p:cNvSpPr>
              <p:nvPr/>
            </p:nvSpPr>
            <p:spPr bwMode="auto">
              <a:xfrm>
                <a:off x="2304" y="3552"/>
                <a:ext cx="48" cy="48"/>
              </a:xfrm>
              <a:prstGeom prst="ellipse">
                <a:avLst/>
              </a:prstGeom>
              <a:solidFill>
                <a:srgbClr val="6600FF"/>
              </a:solidFill>
              <a:ln w="9525">
                <a:noFill/>
                <a:round/>
                <a:headEnd/>
                <a:tailEnd/>
              </a:ln>
              <a:effectLst/>
            </p:spPr>
            <p:txBody>
              <a:bodyPr wrap="none" anchor="ctr"/>
              <a:lstStyle/>
              <a:p>
                <a:endParaRPr lang="fr-FR"/>
              </a:p>
            </p:txBody>
          </p:sp>
          <p:sp>
            <p:nvSpPr>
              <p:cNvPr id="89240" name="Oval 152"/>
              <p:cNvSpPr>
                <a:spLocks noChangeArrowheads="1"/>
              </p:cNvSpPr>
              <p:nvPr/>
            </p:nvSpPr>
            <p:spPr bwMode="auto">
              <a:xfrm>
                <a:off x="2640" y="3552"/>
                <a:ext cx="48" cy="48"/>
              </a:xfrm>
              <a:prstGeom prst="ellipse">
                <a:avLst/>
              </a:prstGeom>
              <a:solidFill>
                <a:srgbClr val="6600FF"/>
              </a:solidFill>
              <a:ln w="9525">
                <a:noFill/>
                <a:round/>
                <a:headEnd/>
                <a:tailEnd/>
              </a:ln>
              <a:effectLst/>
            </p:spPr>
            <p:txBody>
              <a:bodyPr wrap="none" anchor="ctr"/>
              <a:lstStyle/>
              <a:p>
                <a:endParaRPr lang="fr-FR"/>
              </a:p>
            </p:txBody>
          </p:sp>
          <p:sp>
            <p:nvSpPr>
              <p:cNvPr id="89241" name="Oval 153"/>
              <p:cNvSpPr>
                <a:spLocks noChangeArrowheads="1"/>
              </p:cNvSpPr>
              <p:nvPr/>
            </p:nvSpPr>
            <p:spPr bwMode="auto">
              <a:xfrm>
                <a:off x="2592" y="3600"/>
                <a:ext cx="48" cy="48"/>
              </a:xfrm>
              <a:prstGeom prst="ellipse">
                <a:avLst/>
              </a:prstGeom>
              <a:solidFill>
                <a:srgbClr val="6600FF"/>
              </a:solidFill>
              <a:ln w="9525">
                <a:noFill/>
                <a:round/>
                <a:headEnd/>
                <a:tailEnd/>
              </a:ln>
              <a:effectLst/>
            </p:spPr>
            <p:txBody>
              <a:bodyPr wrap="none" anchor="ctr"/>
              <a:lstStyle/>
              <a:p>
                <a:endParaRPr lang="fr-FR"/>
              </a:p>
            </p:txBody>
          </p:sp>
          <p:sp>
            <p:nvSpPr>
              <p:cNvPr id="89242" name="Oval 154"/>
              <p:cNvSpPr>
                <a:spLocks noChangeArrowheads="1"/>
              </p:cNvSpPr>
              <p:nvPr/>
            </p:nvSpPr>
            <p:spPr bwMode="auto">
              <a:xfrm>
                <a:off x="2400" y="3600"/>
                <a:ext cx="48" cy="48"/>
              </a:xfrm>
              <a:prstGeom prst="ellipse">
                <a:avLst/>
              </a:prstGeom>
              <a:solidFill>
                <a:srgbClr val="6600FF"/>
              </a:solidFill>
              <a:ln w="9525">
                <a:noFill/>
                <a:round/>
                <a:headEnd/>
                <a:tailEnd/>
              </a:ln>
              <a:effectLst/>
            </p:spPr>
            <p:txBody>
              <a:bodyPr wrap="none" anchor="ctr"/>
              <a:lstStyle/>
              <a:p>
                <a:endParaRPr lang="fr-FR"/>
              </a:p>
            </p:txBody>
          </p:sp>
          <p:sp>
            <p:nvSpPr>
              <p:cNvPr id="89243" name="Oval 155"/>
              <p:cNvSpPr>
                <a:spLocks noChangeArrowheads="1"/>
              </p:cNvSpPr>
              <p:nvPr/>
            </p:nvSpPr>
            <p:spPr bwMode="auto">
              <a:xfrm>
                <a:off x="2592" y="3360"/>
                <a:ext cx="48" cy="48"/>
              </a:xfrm>
              <a:prstGeom prst="ellipse">
                <a:avLst/>
              </a:prstGeom>
              <a:solidFill>
                <a:srgbClr val="6600FF"/>
              </a:solidFill>
              <a:ln w="9525">
                <a:noFill/>
                <a:round/>
                <a:headEnd/>
                <a:tailEnd/>
              </a:ln>
              <a:effectLst/>
            </p:spPr>
            <p:txBody>
              <a:bodyPr wrap="none" anchor="ctr"/>
              <a:lstStyle/>
              <a:p>
                <a:endParaRPr lang="fr-FR"/>
              </a:p>
            </p:txBody>
          </p:sp>
          <p:sp>
            <p:nvSpPr>
              <p:cNvPr id="89244" name="Oval 156"/>
              <p:cNvSpPr>
                <a:spLocks noChangeArrowheads="1"/>
              </p:cNvSpPr>
              <p:nvPr/>
            </p:nvSpPr>
            <p:spPr bwMode="auto">
              <a:xfrm>
                <a:off x="2448" y="3648"/>
                <a:ext cx="48" cy="48"/>
              </a:xfrm>
              <a:prstGeom prst="ellipse">
                <a:avLst/>
              </a:prstGeom>
              <a:solidFill>
                <a:srgbClr val="6600FF"/>
              </a:solidFill>
              <a:ln w="9525">
                <a:noFill/>
                <a:round/>
                <a:headEnd/>
                <a:tailEnd/>
              </a:ln>
              <a:effectLst/>
            </p:spPr>
            <p:txBody>
              <a:bodyPr wrap="none" anchor="ctr"/>
              <a:lstStyle/>
              <a:p>
                <a:endParaRPr lang="fr-FR"/>
              </a:p>
            </p:txBody>
          </p:sp>
          <p:sp>
            <p:nvSpPr>
              <p:cNvPr id="89245" name="Oval 157"/>
              <p:cNvSpPr>
                <a:spLocks noChangeArrowheads="1"/>
              </p:cNvSpPr>
              <p:nvPr/>
            </p:nvSpPr>
            <p:spPr bwMode="auto">
              <a:xfrm>
                <a:off x="2256" y="3408"/>
                <a:ext cx="48" cy="48"/>
              </a:xfrm>
              <a:prstGeom prst="ellipse">
                <a:avLst/>
              </a:prstGeom>
              <a:solidFill>
                <a:srgbClr val="6600FF"/>
              </a:solidFill>
              <a:ln w="9525">
                <a:noFill/>
                <a:round/>
                <a:headEnd/>
                <a:tailEnd/>
              </a:ln>
              <a:effectLst/>
            </p:spPr>
            <p:txBody>
              <a:bodyPr wrap="none" anchor="ctr"/>
              <a:lstStyle/>
              <a:p>
                <a:endParaRPr lang="fr-FR"/>
              </a:p>
            </p:txBody>
          </p:sp>
          <p:sp>
            <p:nvSpPr>
              <p:cNvPr id="89246" name="Oval 158"/>
              <p:cNvSpPr>
                <a:spLocks noChangeArrowheads="1"/>
              </p:cNvSpPr>
              <p:nvPr/>
            </p:nvSpPr>
            <p:spPr bwMode="auto">
              <a:xfrm>
                <a:off x="2640" y="3264"/>
                <a:ext cx="48" cy="48"/>
              </a:xfrm>
              <a:prstGeom prst="ellipse">
                <a:avLst/>
              </a:prstGeom>
              <a:solidFill>
                <a:srgbClr val="6600FF"/>
              </a:solidFill>
              <a:ln w="9525">
                <a:noFill/>
                <a:round/>
                <a:headEnd/>
                <a:tailEnd/>
              </a:ln>
              <a:effectLst/>
            </p:spPr>
            <p:txBody>
              <a:bodyPr wrap="none" anchor="ctr"/>
              <a:lstStyle/>
              <a:p>
                <a:endParaRPr lang="fr-FR"/>
              </a:p>
            </p:txBody>
          </p:sp>
          <p:sp>
            <p:nvSpPr>
              <p:cNvPr id="89247" name="Oval 159"/>
              <p:cNvSpPr>
                <a:spLocks noChangeArrowheads="1"/>
              </p:cNvSpPr>
              <p:nvPr/>
            </p:nvSpPr>
            <p:spPr bwMode="auto">
              <a:xfrm>
                <a:off x="2592" y="3360"/>
                <a:ext cx="48" cy="48"/>
              </a:xfrm>
              <a:prstGeom prst="ellipse">
                <a:avLst/>
              </a:prstGeom>
              <a:solidFill>
                <a:srgbClr val="6600FF"/>
              </a:solidFill>
              <a:ln w="9525">
                <a:noFill/>
                <a:round/>
                <a:headEnd/>
                <a:tailEnd/>
              </a:ln>
              <a:effectLst/>
            </p:spPr>
            <p:txBody>
              <a:bodyPr wrap="none" anchor="ctr"/>
              <a:lstStyle/>
              <a:p>
                <a:endParaRPr lang="fr-FR"/>
              </a:p>
            </p:txBody>
          </p:sp>
          <p:sp>
            <p:nvSpPr>
              <p:cNvPr id="89248" name="Oval 160"/>
              <p:cNvSpPr>
                <a:spLocks noChangeArrowheads="1"/>
              </p:cNvSpPr>
              <p:nvPr/>
            </p:nvSpPr>
            <p:spPr bwMode="auto">
              <a:xfrm>
                <a:off x="273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249" name="Oval 161"/>
              <p:cNvSpPr>
                <a:spLocks noChangeArrowheads="1"/>
              </p:cNvSpPr>
              <p:nvPr/>
            </p:nvSpPr>
            <p:spPr bwMode="auto">
              <a:xfrm>
                <a:off x="2688" y="3360"/>
                <a:ext cx="48" cy="48"/>
              </a:xfrm>
              <a:prstGeom prst="ellipse">
                <a:avLst/>
              </a:prstGeom>
              <a:solidFill>
                <a:srgbClr val="6600FF"/>
              </a:solidFill>
              <a:ln w="9525">
                <a:noFill/>
                <a:round/>
                <a:headEnd/>
                <a:tailEnd/>
              </a:ln>
              <a:effectLst/>
            </p:spPr>
            <p:txBody>
              <a:bodyPr wrap="none" anchor="ctr"/>
              <a:lstStyle/>
              <a:p>
                <a:endParaRPr lang="fr-FR"/>
              </a:p>
            </p:txBody>
          </p:sp>
          <p:sp>
            <p:nvSpPr>
              <p:cNvPr id="89250" name="Oval 162"/>
              <p:cNvSpPr>
                <a:spLocks noChangeArrowheads="1"/>
              </p:cNvSpPr>
              <p:nvPr/>
            </p:nvSpPr>
            <p:spPr bwMode="auto">
              <a:xfrm>
                <a:off x="2928" y="3360"/>
                <a:ext cx="48" cy="48"/>
              </a:xfrm>
              <a:prstGeom prst="ellipse">
                <a:avLst/>
              </a:prstGeom>
              <a:solidFill>
                <a:srgbClr val="6600FF"/>
              </a:solidFill>
              <a:ln w="9525">
                <a:noFill/>
                <a:round/>
                <a:headEnd/>
                <a:tailEnd/>
              </a:ln>
              <a:effectLst/>
            </p:spPr>
            <p:txBody>
              <a:bodyPr wrap="none" anchor="ctr"/>
              <a:lstStyle/>
              <a:p>
                <a:endParaRPr lang="fr-FR"/>
              </a:p>
            </p:txBody>
          </p:sp>
          <p:sp>
            <p:nvSpPr>
              <p:cNvPr id="89251" name="Oval 163"/>
              <p:cNvSpPr>
                <a:spLocks noChangeArrowheads="1"/>
              </p:cNvSpPr>
              <p:nvPr/>
            </p:nvSpPr>
            <p:spPr bwMode="auto">
              <a:xfrm>
                <a:off x="2688" y="3168"/>
                <a:ext cx="48" cy="48"/>
              </a:xfrm>
              <a:prstGeom prst="ellipse">
                <a:avLst/>
              </a:prstGeom>
              <a:solidFill>
                <a:srgbClr val="6600FF"/>
              </a:solidFill>
              <a:ln w="9525">
                <a:noFill/>
                <a:round/>
                <a:headEnd/>
                <a:tailEnd/>
              </a:ln>
              <a:effectLst/>
            </p:spPr>
            <p:txBody>
              <a:bodyPr wrap="none" anchor="ctr"/>
              <a:lstStyle/>
              <a:p>
                <a:endParaRPr lang="fr-FR"/>
              </a:p>
            </p:txBody>
          </p:sp>
          <p:sp>
            <p:nvSpPr>
              <p:cNvPr id="89252" name="Oval 164"/>
              <p:cNvSpPr>
                <a:spLocks noChangeArrowheads="1"/>
              </p:cNvSpPr>
              <p:nvPr/>
            </p:nvSpPr>
            <p:spPr bwMode="auto">
              <a:xfrm>
                <a:off x="2784" y="3408"/>
                <a:ext cx="48" cy="48"/>
              </a:xfrm>
              <a:prstGeom prst="ellipse">
                <a:avLst/>
              </a:prstGeom>
              <a:solidFill>
                <a:srgbClr val="6600FF"/>
              </a:solidFill>
              <a:ln w="9525">
                <a:noFill/>
                <a:round/>
                <a:headEnd/>
                <a:tailEnd/>
              </a:ln>
              <a:effectLst/>
            </p:spPr>
            <p:txBody>
              <a:bodyPr wrap="none" anchor="ctr"/>
              <a:lstStyle/>
              <a:p>
                <a:endParaRPr lang="fr-FR"/>
              </a:p>
            </p:txBody>
          </p:sp>
          <p:sp>
            <p:nvSpPr>
              <p:cNvPr id="89253" name="Oval 165"/>
              <p:cNvSpPr>
                <a:spLocks noChangeArrowheads="1"/>
              </p:cNvSpPr>
              <p:nvPr/>
            </p:nvSpPr>
            <p:spPr bwMode="auto">
              <a:xfrm>
                <a:off x="3072" y="3168"/>
                <a:ext cx="48" cy="48"/>
              </a:xfrm>
              <a:prstGeom prst="ellipse">
                <a:avLst/>
              </a:prstGeom>
              <a:solidFill>
                <a:srgbClr val="6600FF"/>
              </a:solidFill>
              <a:ln w="9525">
                <a:noFill/>
                <a:round/>
                <a:headEnd/>
                <a:tailEnd/>
              </a:ln>
              <a:effectLst/>
            </p:spPr>
            <p:txBody>
              <a:bodyPr wrap="none" anchor="ctr"/>
              <a:lstStyle/>
              <a:p>
                <a:endParaRPr lang="fr-FR"/>
              </a:p>
            </p:txBody>
          </p:sp>
          <p:sp>
            <p:nvSpPr>
              <p:cNvPr id="89254" name="Oval 166"/>
              <p:cNvSpPr>
                <a:spLocks noChangeArrowheads="1"/>
              </p:cNvSpPr>
              <p:nvPr/>
            </p:nvSpPr>
            <p:spPr bwMode="auto">
              <a:xfrm>
                <a:off x="2832" y="3312"/>
                <a:ext cx="48" cy="48"/>
              </a:xfrm>
              <a:prstGeom prst="ellipse">
                <a:avLst/>
              </a:prstGeom>
              <a:solidFill>
                <a:srgbClr val="6600FF"/>
              </a:solidFill>
              <a:ln w="9525">
                <a:noFill/>
                <a:round/>
                <a:headEnd/>
                <a:tailEnd/>
              </a:ln>
              <a:effectLst/>
            </p:spPr>
            <p:txBody>
              <a:bodyPr wrap="none" anchor="ctr"/>
              <a:lstStyle/>
              <a:p>
                <a:endParaRPr lang="fr-FR"/>
              </a:p>
            </p:txBody>
          </p:sp>
          <p:sp>
            <p:nvSpPr>
              <p:cNvPr id="89255" name="Oval 167"/>
              <p:cNvSpPr>
                <a:spLocks noChangeArrowheads="1"/>
              </p:cNvSpPr>
              <p:nvPr/>
            </p:nvSpPr>
            <p:spPr bwMode="auto">
              <a:xfrm>
                <a:off x="2880" y="3408"/>
                <a:ext cx="48" cy="48"/>
              </a:xfrm>
              <a:prstGeom prst="ellipse">
                <a:avLst/>
              </a:prstGeom>
              <a:solidFill>
                <a:srgbClr val="6600FF"/>
              </a:solidFill>
              <a:ln w="9525">
                <a:noFill/>
                <a:round/>
                <a:headEnd/>
                <a:tailEnd/>
              </a:ln>
              <a:effectLst/>
            </p:spPr>
            <p:txBody>
              <a:bodyPr wrap="none" anchor="ctr"/>
              <a:lstStyle/>
              <a:p>
                <a:endParaRPr lang="fr-FR"/>
              </a:p>
            </p:txBody>
          </p:sp>
          <p:sp>
            <p:nvSpPr>
              <p:cNvPr id="89256" name="Oval 168"/>
              <p:cNvSpPr>
                <a:spLocks noChangeArrowheads="1"/>
              </p:cNvSpPr>
              <p:nvPr/>
            </p:nvSpPr>
            <p:spPr bwMode="auto">
              <a:xfrm>
                <a:off x="2688" y="3456"/>
                <a:ext cx="48" cy="48"/>
              </a:xfrm>
              <a:prstGeom prst="ellipse">
                <a:avLst/>
              </a:prstGeom>
              <a:solidFill>
                <a:srgbClr val="6600FF"/>
              </a:solidFill>
              <a:ln w="9525">
                <a:noFill/>
                <a:round/>
                <a:headEnd/>
                <a:tailEnd/>
              </a:ln>
              <a:effectLst/>
            </p:spPr>
            <p:txBody>
              <a:bodyPr wrap="none" anchor="ctr"/>
              <a:lstStyle/>
              <a:p>
                <a:endParaRPr lang="fr-FR"/>
              </a:p>
            </p:txBody>
          </p:sp>
          <p:sp>
            <p:nvSpPr>
              <p:cNvPr id="89257" name="Oval 169"/>
              <p:cNvSpPr>
                <a:spLocks noChangeArrowheads="1"/>
              </p:cNvSpPr>
              <p:nvPr/>
            </p:nvSpPr>
            <p:spPr bwMode="auto">
              <a:xfrm>
                <a:off x="2736" y="3504"/>
                <a:ext cx="48" cy="48"/>
              </a:xfrm>
              <a:prstGeom prst="ellipse">
                <a:avLst/>
              </a:prstGeom>
              <a:solidFill>
                <a:srgbClr val="6600FF"/>
              </a:solidFill>
              <a:ln w="9525">
                <a:noFill/>
                <a:round/>
                <a:headEnd/>
                <a:tailEnd/>
              </a:ln>
              <a:effectLst/>
            </p:spPr>
            <p:txBody>
              <a:bodyPr wrap="none" anchor="ctr"/>
              <a:lstStyle/>
              <a:p>
                <a:endParaRPr lang="fr-FR"/>
              </a:p>
            </p:txBody>
          </p:sp>
          <p:sp>
            <p:nvSpPr>
              <p:cNvPr id="89258" name="Oval 170"/>
              <p:cNvSpPr>
                <a:spLocks noChangeArrowheads="1"/>
              </p:cNvSpPr>
              <p:nvPr/>
            </p:nvSpPr>
            <p:spPr bwMode="auto">
              <a:xfrm>
                <a:off x="3552" y="2736"/>
                <a:ext cx="48" cy="48"/>
              </a:xfrm>
              <a:prstGeom prst="ellipse">
                <a:avLst/>
              </a:prstGeom>
              <a:solidFill>
                <a:srgbClr val="6600FF"/>
              </a:solidFill>
              <a:ln w="9525">
                <a:noFill/>
                <a:round/>
                <a:headEnd/>
                <a:tailEnd/>
              </a:ln>
              <a:effectLst/>
            </p:spPr>
            <p:txBody>
              <a:bodyPr wrap="none" anchor="ctr"/>
              <a:lstStyle/>
              <a:p>
                <a:endParaRPr lang="fr-FR"/>
              </a:p>
            </p:txBody>
          </p:sp>
          <p:sp>
            <p:nvSpPr>
              <p:cNvPr id="89259" name="Oval 171"/>
              <p:cNvSpPr>
                <a:spLocks noChangeArrowheads="1"/>
              </p:cNvSpPr>
              <p:nvPr/>
            </p:nvSpPr>
            <p:spPr bwMode="auto">
              <a:xfrm>
                <a:off x="3216" y="3024"/>
                <a:ext cx="48" cy="48"/>
              </a:xfrm>
              <a:prstGeom prst="ellipse">
                <a:avLst/>
              </a:prstGeom>
              <a:solidFill>
                <a:srgbClr val="6600FF"/>
              </a:solidFill>
              <a:ln w="9525">
                <a:noFill/>
                <a:round/>
                <a:headEnd/>
                <a:tailEnd/>
              </a:ln>
              <a:effectLst/>
            </p:spPr>
            <p:txBody>
              <a:bodyPr wrap="none" anchor="ctr"/>
              <a:lstStyle/>
              <a:p>
                <a:endParaRPr lang="fr-FR"/>
              </a:p>
            </p:txBody>
          </p:sp>
          <p:sp>
            <p:nvSpPr>
              <p:cNvPr id="89260" name="Oval 172"/>
              <p:cNvSpPr>
                <a:spLocks noChangeArrowheads="1"/>
              </p:cNvSpPr>
              <p:nvPr/>
            </p:nvSpPr>
            <p:spPr bwMode="auto">
              <a:xfrm>
                <a:off x="3168" y="3072"/>
                <a:ext cx="48" cy="48"/>
              </a:xfrm>
              <a:prstGeom prst="ellipse">
                <a:avLst/>
              </a:prstGeom>
              <a:solidFill>
                <a:srgbClr val="6600FF"/>
              </a:solidFill>
              <a:ln w="9525">
                <a:noFill/>
                <a:round/>
                <a:headEnd/>
                <a:tailEnd/>
              </a:ln>
              <a:effectLst/>
            </p:spPr>
            <p:txBody>
              <a:bodyPr wrap="none" anchor="ctr"/>
              <a:lstStyle/>
              <a:p>
                <a:endParaRPr lang="fr-FR"/>
              </a:p>
            </p:txBody>
          </p:sp>
          <p:sp>
            <p:nvSpPr>
              <p:cNvPr id="89261" name="Oval 173"/>
              <p:cNvSpPr>
                <a:spLocks noChangeArrowheads="1"/>
              </p:cNvSpPr>
              <p:nvPr/>
            </p:nvSpPr>
            <p:spPr bwMode="auto">
              <a:xfrm>
                <a:off x="3168" y="2832"/>
                <a:ext cx="48" cy="48"/>
              </a:xfrm>
              <a:prstGeom prst="ellipse">
                <a:avLst/>
              </a:prstGeom>
              <a:solidFill>
                <a:srgbClr val="6600FF"/>
              </a:solidFill>
              <a:ln w="9525">
                <a:noFill/>
                <a:round/>
                <a:headEnd/>
                <a:tailEnd/>
              </a:ln>
              <a:effectLst/>
            </p:spPr>
            <p:txBody>
              <a:bodyPr wrap="none" anchor="ctr"/>
              <a:lstStyle/>
              <a:p>
                <a:endParaRPr lang="fr-FR"/>
              </a:p>
            </p:txBody>
          </p:sp>
          <p:sp>
            <p:nvSpPr>
              <p:cNvPr id="89262" name="Oval 174"/>
              <p:cNvSpPr>
                <a:spLocks noChangeArrowheads="1"/>
              </p:cNvSpPr>
              <p:nvPr/>
            </p:nvSpPr>
            <p:spPr bwMode="auto">
              <a:xfrm>
                <a:off x="3024" y="3120"/>
                <a:ext cx="48" cy="48"/>
              </a:xfrm>
              <a:prstGeom prst="ellipse">
                <a:avLst/>
              </a:prstGeom>
              <a:solidFill>
                <a:srgbClr val="6600FF"/>
              </a:solidFill>
              <a:ln w="9525">
                <a:noFill/>
                <a:round/>
                <a:headEnd/>
                <a:tailEnd/>
              </a:ln>
              <a:effectLst/>
            </p:spPr>
            <p:txBody>
              <a:bodyPr wrap="none" anchor="ctr"/>
              <a:lstStyle/>
              <a:p>
                <a:endParaRPr lang="fr-FR"/>
              </a:p>
            </p:txBody>
          </p:sp>
          <p:sp>
            <p:nvSpPr>
              <p:cNvPr id="89263" name="Oval 175"/>
              <p:cNvSpPr>
                <a:spLocks noChangeArrowheads="1"/>
              </p:cNvSpPr>
              <p:nvPr/>
            </p:nvSpPr>
            <p:spPr bwMode="auto">
              <a:xfrm>
                <a:off x="3216" y="2736"/>
                <a:ext cx="48" cy="48"/>
              </a:xfrm>
              <a:prstGeom prst="ellipse">
                <a:avLst/>
              </a:prstGeom>
              <a:solidFill>
                <a:srgbClr val="6600FF"/>
              </a:solidFill>
              <a:ln w="9525">
                <a:noFill/>
                <a:round/>
                <a:headEnd/>
                <a:tailEnd/>
              </a:ln>
              <a:effectLst/>
            </p:spPr>
            <p:txBody>
              <a:bodyPr wrap="none" anchor="ctr"/>
              <a:lstStyle/>
              <a:p>
                <a:endParaRPr lang="fr-FR"/>
              </a:p>
            </p:txBody>
          </p:sp>
          <p:sp>
            <p:nvSpPr>
              <p:cNvPr id="89264" name="Oval 176"/>
              <p:cNvSpPr>
                <a:spLocks noChangeArrowheads="1"/>
              </p:cNvSpPr>
              <p:nvPr/>
            </p:nvSpPr>
            <p:spPr bwMode="auto">
              <a:xfrm>
                <a:off x="3168" y="2832"/>
                <a:ext cx="48" cy="48"/>
              </a:xfrm>
              <a:prstGeom prst="ellipse">
                <a:avLst/>
              </a:prstGeom>
              <a:solidFill>
                <a:srgbClr val="6600FF"/>
              </a:solidFill>
              <a:ln w="9525">
                <a:noFill/>
                <a:round/>
                <a:headEnd/>
                <a:tailEnd/>
              </a:ln>
              <a:effectLst/>
            </p:spPr>
            <p:txBody>
              <a:bodyPr wrap="none" anchor="ctr"/>
              <a:lstStyle/>
              <a:p>
                <a:endParaRPr lang="fr-FR"/>
              </a:p>
            </p:txBody>
          </p:sp>
          <p:sp>
            <p:nvSpPr>
              <p:cNvPr id="89265" name="Oval 177"/>
              <p:cNvSpPr>
                <a:spLocks noChangeArrowheads="1"/>
              </p:cNvSpPr>
              <p:nvPr/>
            </p:nvSpPr>
            <p:spPr bwMode="auto">
              <a:xfrm>
                <a:off x="3312" y="2736"/>
                <a:ext cx="48" cy="48"/>
              </a:xfrm>
              <a:prstGeom prst="ellipse">
                <a:avLst/>
              </a:prstGeom>
              <a:solidFill>
                <a:srgbClr val="6600FF"/>
              </a:solidFill>
              <a:ln w="9525">
                <a:noFill/>
                <a:round/>
                <a:headEnd/>
                <a:tailEnd/>
              </a:ln>
              <a:effectLst/>
            </p:spPr>
            <p:txBody>
              <a:bodyPr wrap="none" anchor="ctr"/>
              <a:lstStyle/>
              <a:p>
                <a:endParaRPr lang="fr-FR"/>
              </a:p>
            </p:txBody>
          </p:sp>
          <p:sp>
            <p:nvSpPr>
              <p:cNvPr id="89266" name="Oval 178"/>
              <p:cNvSpPr>
                <a:spLocks noChangeArrowheads="1"/>
              </p:cNvSpPr>
              <p:nvPr/>
            </p:nvSpPr>
            <p:spPr bwMode="auto">
              <a:xfrm>
                <a:off x="3264" y="2832"/>
                <a:ext cx="48" cy="48"/>
              </a:xfrm>
              <a:prstGeom prst="ellipse">
                <a:avLst/>
              </a:prstGeom>
              <a:solidFill>
                <a:srgbClr val="6600FF"/>
              </a:solidFill>
              <a:ln w="9525">
                <a:noFill/>
                <a:round/>
                <a:headEnd/>
                <a:tailEnd/>
              </a:ln>
              <a:effectLst/>
            </p:spPr>
            <p:txBody>
              <a:bodyPr wrap="none" anchor="ctr"/>
              <a:lstStyle/>
              <a:p>
                <a:endParaRPr lang="fr-FR"/>
              </a:p>
            </p:txBody>
          </p:sp>
          <p:sp>
            <p:nvSpPr>
              <p:cNvPr id="89267" name="Oval 179"/>
              <p:cNvSpPr>
                <a:spLocks noChangeArrowheads="1"/>
              </p:cNvSpPr>
              <p:nvPr/>
            </p:nvSpPr>
            <p:spPr bwMode="auto">
              <a:xfrm>
                <a:off x="3360" y="2880"/>
                <a:ext cx="48" cy="48"/>
              </a:xfrm>
              <a:prstGeom prst="ellipse">
                <a:avLst/>
              </a:prstGeom>
              <a:solidFill>
                <a:srgbClr val="6600FF"/>
              </a:solidFill>
              <a:ln w="9525">
                <a:noFill/>
                <a:round/>
                <a:headEnd/>
                <a:tailEnd/>
              </a:ln>
              <a:effectLst/>
            </p:spPr>
            <p:txBody>
              <a:bodyPr wrap="none" anchor="ctr"/>
              <a:lstStyle/>
              <a:p>
                <a:endParaRPr lang="fr-FR"/>
              </a:p>
            </p:txBody>
          </p:sp>
          <p:sp>
            <p:nvSpPr>
              <p:cNvPr id="89268" name="Oval 180"/>
              <p:cNvSpPr>
                <a:spLocks noChangeArrowheads="1"/>
              </p:cNvSpPr>
              <p:nvPr/>
            </p:nvSpPr>
            <p:spPr bwMode="auto">
              <a:xfrm>
                <a:off x="3408" y="2784"/>
                <a:ext cx="48" cy="48"/>
              </a:xfrm>
              <a:prstGeom prst="ellipse">
                <a:avLst/>
              </a:prstGeom>
              <a:solidFill>
                <a:srgbClr val="6600FF"/>
              </a:solidFill>
              <a:ln w="9525">
                <a:noFill/>
                <a:round/>
                <a:headEnd/>
                <a:tailEnd/>
              </a:ln>
              <a:effectLst/>
            </p:spPr>
            <p:txBody>
              <a:bodyPr wrap="none" anchor="ctr"/>
              <a:lstStyle/>
              <a:p>
                <a:endParaRPr lang="fr-FR"/>
              </a:p>
            </p:txBody>
          </p:sp>
          <p:sp>
            <p:nvSpPr>
              <p:cNvPr id="89269" name="Oval 181"/>
              <p:cNvSpPr>
                <a:spLocks noChangeArrowheads="1"/>
              </p:cNvSpPr>
              <p:nvPr/>
            </p:nvSpPr>
            <p:spPr bwMode="auto">
              <a:xfrm>
                <a:off x="3456" y="2880"/>
                <a:ext cx="48" cy="48"/>
              </a:xfrm>
              <a:prstGeom prst="ellipse">
                <a:avLst/>
              </a:prstGeom>
              <a:solidFill>
                <a:srgbClr val="6600FF"/>
              </a:solidFill>
              <a:ln w="9525">
                <a:noFill/>
                <a:round/>
                <a:headEnd/>
                <a:tailEnd/>
              </a:ln>
              <a:effectLst/>
            </p:spPr>
            <p:txBody>
              <a:bodyPr wrap="none" anchor="ctr"/>
              <a:lstStyle/>
              <a:p>
                <a:endParaRPr lang="fr-FR"/>
              </a:p>
            </p:txBody>
          </p:sp>
          <p:sp>
            <p:nvSpPr>
              <p:cNvPr id="89270" name="Oval 182"/>
              <p:cNvSpPr>
                <a:spLocks noChangeArrowheads="1"/>
              </p:cNvSpPr>
              <p:nvPr/>
            </p:nvSpPr>
            <p:spPr bwMode="auto">
              <a:xfrm>
                <a:off x="3264" y="2928"/>
                <a:ext cx="48" cy="48"/>
              </a:xfrm>
              <a:prstGeom prst="ellipse">
                <a:avLst/>
              </a:prstGeom>
              <a:solidFill>
                <a:srgbClr val="6600FF"/>
              </a:solidFill>
              <a:ln w="9525">
                <a:noFill/>
                <a:round/>
                <a:headEnd/>
                <a:tailEnd/>
              </a:ln>
              <a:effectLst/>
            </p:spPr>
            <p:txBody>
              <a:bodyPr wrap="none" anchor="ctr"/>
              <a:lstStyle/>
              <a:p>
                <a:endParaRPr lang="fr-FR"/>
              </a:p>
            </p:txBody>
          </p:sp>
          <p:sp>
            <p:nvSpPr>
              <p:cNvPr id="89271" name="Oval 183"/>
              <p:cNvSpPr>
                <a:spLocks noChangeArrowheads="1"/>
              </p:cNvSpPr>
              <p:nvPr/>
            </p:nvSpPr>
            <p:spPr bwMode="auto">
              <a:xfrm>
                <a:off x="3312" y="2976"/>
                <a:ext cx="48" cy="48"/>
              </a:xfrm>
              <a:prstGeom prst="ellipse">
                <a:avLst/>
              </a:prstGeom>
              <a:solidFill>
                <a:srgbClr val="6600FF"/>
              </a:solidFill>
              <a:ln w="9525">
                <a:noFill/>
                <a:round/>
                <a:headEnd/>
                <a:tailEnd/>
              </a:ln>
              <a:effectLst/>
            </p:spPr>
            <p:txBody>
              <a:bodyPr wrap="none" anchor="ctr"/>
              <a:lstStyle/>
              <a:p>
                <a:endParaRPr lang="fr-FR"/>
              </a:p>
            </p:txBody>
          </p:sp>
          <p:sp>
            <p:nvSpPr>
              <p:cNvPr id="89272" name="Oval 184"/>
              <p:cNvSpPr>
                <a:spLocks noChangeArrowheads="1"/>
              </p:cNvSpPr>
              <p:nvPr/>
            </p:nvSpPr>
            <p:spPr bwMode="auto">
              <a:xfrm>
                <a:off x="3024" y="2928"/>
                <a:ext cx="48" cy="48"/>
              </a:xfrm>
              <a:prstGeom prst="ellipse">
                <a:avLst/>
              </a:prstGeom>
              <a:solidFill>
                <a:srgbClr val="6600FF"/>
              </a:solidFill>
              <a:ln w="9525">
                <a:noFill/>
                <a:round/>
                <a:headEnd/>
                <a:tailEnd/>
              </a:ln>
              <a:effectLst/>
            </p:spPr>
            <p:txBody>
              <a:bodyPr wrap="none" anchor="ctr"/>
              <a:lstStyle/>
              <a:p>
                <a:endParaRPr lang="fr-FR"/>
              </a:p>
            </p:txBody>
          </p:sp>
          <p:sp>
            <p:nvSpPr>
              <p:cNvPr id="89273" name="Oval 185"/>
              <p:cNvSpPr>
                <a:spLocks noChangeArrowheads="1"/>
              </p:cNvSpPr>
              <p:nvPr/>
            </p:nvSpPr>
            <p:spPr bwMode="auto">
              <a:xfrm>
                <a:off x="2976" y="3024"/>
                <a:ext cx="48" cy="48"/>
              </a:xfrm>
              <a:prstGeom prst="ellipse">
                <a:avLst/>
              </a:prstGeom>
              <a:solidFill>
                <a:srgbClr val="6600FF"/>
              </a:solidFill>
              <a:ln w="9525">
                <a:noFill/>
                <a:round/>
                <a:headEnd/>
                <a:tailEnd/>
              </a:ln>
              <a:effectLst/>
            </p:spPr>
            <p:txBody>
              <a:bodyPr wrap="none" anchor="ctr"/>
              <a:lstStyle/>
              <a:p>
                <a:endParaRPr lang="fr-FR"/>
              </a:p>
            </p:txBody>
          </p:sp>
          <p:sp>
            <p:nvSpPr>
              <p:cNvPr id="89274" name="Oval 186"/>
              <p:cNvSpPr>
                <a:spLocks noChangeArrowheads="1"/>
              </p:cNvSpPr>
              <p:nvPr/>
            </p:nvSpPr>
            <p:spPr bwMode="auto">
              <a:xfrm>
                <a:off x="3120" y="2928"/>
                <a:ext cx="48" cy="48"/>
              </a:xfrm>
              <a:prstGeom prst="ellipse">
                <a:avLst/>
              </a:prstGeom>
              <a:solidFill>
                <a:srgbClr val="6600FF"/>
              </a:solidFill>
              <a:ln w="9525">
                <a:noFill/>
                <a:round/>
                <a:headEnd/>
                <a:tailEnd/>
              </a:ln>
              <a:effectLst/>
            </p:spPr>
            <p:txBody>
              <a:bodyPr wrap="none" anchor="ctr"/>
              <a:lstStyle/>
              <a:p>
                <a:endParaRPr lang="fr-FR"/>
              </a:p>
            </p:txBody>
          </p:sp>
          <p:sp>
            <p:nvSpPr>
              <p:cNvPr id="89275" name="Oval 187"/>
              <p:cNvSpPr>
                <a:spLocks noChangeArrowheads="1"/>
              </p:cNvSpPr>
              <p:nvPr/>
            </p:nvSpPr>
            <p:spPr bwMode="auto">
              <a:xfrm>
                <a:off x="3072" y="3024"/>
                <a:ext cx="48" cy="48"/>
              </a:xfrm>
              <a:prstGeom prst="ellipse">
                <a:avLst/>
              </a:prstGeom>
              <a:solidFill>
                <a:srgbClr val="6600FF"/>
              </a:solidFill>
              <a:ln w="9525">
                <a:noFill/>
                <a:round/>
                <a:headEnd/>
                <a:tailEnd/>
              </a:ln>
              <a:effectLst/>
            </p:spPr>
            <p:txBody>
              <a:bodyPr wrap="none" anchor="ctr"/>
              <a:lstStyle/>
              <a:p>
                <a:endParaRPr lang="fr-FR"/>
              </a:p>
            </p:txBody>
          </p:sp>
          <p:sp>
            <p:nvSpPr>
              <p:cNvPr id="89276" name="Oval 188"/>
              <p:cNvSpPr>
                <a:spLocks noChangeArrowheads="1"/>
              </p:cNvSpPr>
              <p:nvPr/>
            </p:nvSpPr>
            <p:spPr bwMode="auto">
              <a:xfrm>
                <a:off x="3072" y="2832"/>
                <a:ext cx="48" cy="48"/>
              </a:xfrm>
              <a:prstGeom prst="ellipse">
                <a:avLst/>
              </a:prstGeom>
              <a:solidFill>
                <a:srgbClr val="6600FF"/>
              </a:solidFill>
              <a:ln w="9525">
                <a:noFill/>
                <a:round/>
                <a:headEnd/>
                <a:tailEnd/>
              </a:ln>
              <a:effectLst/>
            </p:spPr>
            <p:txBody>
              <a:bodyPr wrap="none" anchor="ctr"/>
              <a:lstStyle/>
              <a:p>
                <a:endParaRPr lang="fr-FR"/>
              </a:p>
            </p:txBody>
          </p:sp>
          <p:sp>
            <p:nvSpPr>
              <p:cNvPr id="89277" name="Oval 189"/>
              <p:cNvSpPr>
                <a:spLocks noChangeArrowheads="1"/>
              </p:cNvSpPr>
              <p:nvPr/>
            </p:nvSpPr>
            <p:spPr bwMode="auto">
              <a:xfrm>
                <a:off x="2928" y="2928"/>
                <a:ext cx="48" cy="48"/>
              </a:xfrm>
              <a:prstGeom prst="ellipse">
                <a:avLst/>
              </a:prstGeom>
              <a:solidFill>
                <a:srgbClr val="6600FF"/>
              </a:solidFill>
              <a:ln w="9525">
                <a:noFill/>
                <a:round/>
                <a:headEnd/>
                <a:tailEnd/>
              </a:ln>
              <a:effectLst/>
            </p:spPr>
            <p:txBody>
              <a:bodyPr wrap="none" anchor="ctr"/>
              <a:lstStyle/>
              <a:p>
                <a:endParaRPr lang="fr-FR"/>
              </a:p>
            </p:txBody>
          </p:sp>
          <p:grpSp>
            <p:nvGrpSpPr>
              <p:cNvPr id="14" name="Group 190"/>
              <p:cNvGrpSpPr>
                <a:grpSpLocks/>
              </p:cNvGrpSpPr>
              <p:nvPr/>
            </p:nvGrpSpPr>
            <p:grpSpPr bwMode="auto">
              <a:xfrm rot="-5400000">
                <a:off x="3552" y="2592"/>
                <a:ext cx="240" cy="240"/>
                <a:chOff x="1008" y="3072"/>
                <a:chExt cx="240" cy="240"/>
              </a:xfrm>
            </p:grpSpPr>
            <p:sp>
              <p:nvSpPr>
                <p:cNvPr id="89279" name="Oval 191"/>
                <p:cNvSpPr>
                  <a:spLocks noChangeArrowheads="1"/>
                </p:cNvSpPr>
                <p:nvPr/>
              </p:nvSpPr>
              <p:spPr bwMode="auto">
                <a:xfrm>
                  <a:off x="1056" y="3264"/>
                  <a:ext cx="48" cy="48"/>
                </a:xfrm>
                <a:prstGeom prst="ellipse">
                  <a:avLst/>
                </a:prstGeom>
                <a:solidFill>
                  <a:srgbClr val="FF0000"/>
                </a:solidFill>
                <a:ln w="9525">
                  <a:noFill/>
                  <a:round/>
                  <a:headEnd/>
                  <a:tailEnd/>
                </a:ln>
                <a:effectLst/>
              </p:spPr>
              <p:txBody>
                <a:bodyPr wrap="none" anchor="ctr"/>
                <a:lstStyle/>
                <a:p>
                  <a:endParaRPr lang="fr-FR"/>
                </a:p>
              </p:txBody>
            </p:sp>
            <p:sp>
              <p:nvSpPr>
                <p:cNvPr id="89280" name="Oval 192"/>
                <p:cNvSpPr>
                  <a:spLocks noChangeArrowheads="1"/>
                </p:cNvSpPr>
                <p:nvPr/>
              </p:nvSpPr>
              <p:spPr bwMode="auto">
                <a:xfrm>
                  <a:off x="1104" y="3216"/>
                  <a:ext cx="48" cy="48"/>
                </a:xfrm>
                <a:prstGeom prst="ellipse">
                  <a:avLst/>
                </a:prstGeom>
                <a:solidFill>
                  <a:srgbClr val="FF0000"/>
                </a:solidFill>
                <a:ln w="9525">
                  <a:noFill/>
                  <a:round/>
                  <a:headEnd/>
                  <a:tailEnd/>
                </a:ln>
                <a:effectLst/>
              </p:spPr>
              <p:txBody>
                <a:bodyPr wrap="none" anchor="ctr"/>
                <a:lstStyle/>
                <a:p>
                  <a:endParaRPr lang="fr-FR"/>
                </a:p>
              </p:txBody>
            </p:sp>
            <p:sp>
              <p:nvSpPr>
                <p:cNvPr id="89281" name="Oval 193"/>
                <p:cNvSpPr>
                  <a:spLocks noChangeArrowheads="1"/>
                </p:cNvSpPr>
                <p:nvPr/>
              </p:nvSpPr>
              <p:spPr bwMode="auto">
                <a:xfrm>
                  <a:off x="1056" y="3072"/>
                  <a:ext cx="48" cy="48"/>
                </a:xfrm>
                <a:prstGeom prst="ellipse">
                  <a:avLst/>
                </a:prstGeom>
                <a:solidFill>
                  <a:srgbClr val="FF0000"/>
                </a:solidFill>
                <a:ln w="9525">
                  <a:noFill/>
                  <a:round/>
                  <a:headEnd/>
                  <a:tailEnd/>
                </a:ln>
                <a:effectLst/>
              </p:spPr>
              <p:txBody>
                <a:bodyPr wrap="none" anchor="ctr"/>
                <a:lstStyle/>
                <a:p>
                  <a:endParaRPr lang="fr-FR"/>
                </a:p>
              </p:txBody>
            </p:sp>
            <p:sp>
              <p:nvSpPr>
                <p:cNvPr id="89282" name="Oval 194"/>
                <p:cNvSpPr>
                  <a:spLocks noChangeArrowheads="1"/>
                </p:cNvSpPr>
                <p:nvPr/>
              </p:nvSpPr>
              <p:spPr bwMode="auto">
                <a:xfrm>
                  <a:off x="1200" y="3168"/>
                  <a:ext cx="48" cy="48"/>
                </a:xfrm>
                <a:prstGeom prst="ellipse">
                  <a:avLst/>
                </a:prstGeom>
                <a:solidFill>
                  <a:srgbClr val="FF0000"/>
                </a:solidFill>
                <a:ln w="9525">
                  <a:noFill/>
                  <a:round/>
                  <a:headEnd/>
                  <a:tailEnd/>
                </a:ln>
                <a:effectLst/>
              </p:spPr>
              <p:txBody>
                <a:bodyPr wrap="none" anchor="ctr"/>
                <a:lstStyle/>
                <a:p>
                  <a:endParaRPr lang="fr-FR"/>
                </a:p>
              </p:txBody>
            </p:sp>
            <p:sp>
              <p:nvSpPr>
                <p:cNvPr id="89283" name="Oval 195"/>
                <p:cNvSpPr>
                  <a:spLocks noChangeArrowheads="1"/>
                </p:cNvSpPr>
                <p:nvPr/>
              </p:nvSpPr>
              <p:spPr bwMode="auto">
                <a:xfrm>
                  <a:off x="1008" y="3168"/>
                  <a:ext cx="48" cy="48"/>
                </a:xfrm>
                <a:prstGeom prst="ellipse">
                  <a:avLst/>
                </a:prstGeom>
                <a:solidFill>
                  <a:srgbClr val="FF0000"/>
                </a:solidFill>
                <a:ln w="9525">
                  <a:noFill/>
                  <a:round/>
                  <a:headEnd/>
                  <a:tailEnd/>
                </a:ln>
                <a:effectLst/>
              </p:spPr>
              <p:txBody>
                <a:bodyPr wrap="none" anchor="ctr"/>
                <a:lstStyle/>
                <a:p>
                  <a:endParaRPr lang="fr-FR"/>
                </a:p>
              </p:txBody>
            </p:sp>
          </p:grpSp>
          <p:sp>
            <p:nvSpPr>
              <p:cNvPr id="89284" name="Oval 196"/>
              <p:cNvSpPr>
                <a:spLocks noChangeArrowheads="1"/>
              </p:cNvSpPr>
              <p:nvPr/>
            </p:nvSpPr>
            <p:spPr bwMode="auto">
              <a:xfrm>
                <a:off x="3792" y="2784"/>
                <a:ext cx="48" cy="48"/>
              </a:xfrm>
              <a:prstGeom prst="ellipse">
                <a:avLst/>
              </a:prstGeom>
              <a:solidFill>
                <a:srgbClr val="6600FF"/>
              </a:solidFill>
              <a:ln w="9525">
                <a:noFill/>
                <a:round/>
                <a:headEnd/>
                <a:tailEnd/>
              </a:ln>
              <a:effectLst/>
            </p:spPr>
            <p:txBody>
              <a:bodyPr wrap="none" anchor="ctr"/>
              <a:lstStyle/>
              <a:p>
                <a:endParaRPr lang="fr-FR"/>
              </a:p>
            </p:txBody>
          </p:sp>
          <p:sp>
            <p:nvSpPr>
              <p:cNvPr id="89285" name="Oval 197"/>
              <p:cNvSpPr>
                <a:spLocks noChangeArrowheads="1"/>
              </p:cNvSpPr>
              <p:nvPr/>
            </p:nvSpPr>
            <p:spPr bwMode="auto">
              <a:xfrm>
                <a:off x="3744" y="2880"/>
                <a:ext cx="48" cy="48"/>
              </a:xfrm>
              <a:prstGeom prst="ellipse">
                <a:avLst/>
              </a:prstGeom>
              <a:solidFill>
                <a:srgbClr val="6600FF"/>
              </a:solidFill>
              <a:ln w="9525">
                <a:noFill/>
                <a:round/>
                <a:headEnd/>
                <a:tailEnd/>
              </a:ln>
              <a:effectLst/>
            </p:spPr>
            <p:txBody>
              <a:bodyPr wrap="none" anchor="ctr"/>
              <a:lstStyle/>
              <a:p>
                <a:endParaRPr lang="fr-FR"/>
              </a:p>
            </p:txBody>
          </p:sp>
          <p:sp>
            <p:nvSpPr>
              <p:cNvPr id="89286" name="Oval 198"/>
              <p:cNvSpPr>
                <a:spLocks noChangeArrowheads="1"/>
              </p:cNvSpPr>
              <p:nvPr/>
            </p:nvSpPr>
            <p:spPr bwMode="auto">
              <a:xfrm>
                <a:off x="3936" y="2640"/>
                <a:ext cx="48" cy="48"/>
              </a:xfrm>
              <a:prstGeom prst="ellipse">
                <a:avLst/>
              </a:prstGeom>
              <a:solidFill>
                <a:srgbClr val="FF0000"/>
              </a:solidFill>
              <a:ln w="9525">
                <a:noFill/>
                <a:round/>
                <a:headEnd/>
                <a:tailEnd/>
              </a:ln>
              <a:effectLst/>
            </p:spPr>
            <p:txBody>
              <a:bodyPr wrap="none" anchor="ctr"/>
              <a:lstStyle/>
              <a:p>
                <a:endParaRPr lang="fr-FR"/>
              </a:p>
            </p:txBody>
          </p:sp>
          <p:sp>
            <p:nvSpPr>
              <p:cNvPr id="89287" name="Oval 199"/>
              <p:cNvSpPr>
                <a:spLocks noChangeArrowheads="1"/>
              </p:cNvSpPr>
              <p:nvPr/>
            </p:nvSpPr>
            <p:spPr bwMode="auto">
              <a:xfrm>
                <a:off x="3888" y="2592"/>
                <a:ext cx="48" cy="48"/>
              </a:xfrm>
              <a:prstGeom prst="ellipse">
                <a:avLst/>
              </a:prstGeom>
              <a:solidFill>
                <a:srgbClr val="FF0000"/>
              </a:solidFill>
              <a:ln w="9525">
                <a:noFill/>
                <a:round/>
                <a:headEnd/>
                <a:tailEnd/>
              </a:ln>
              <a:effectLst/>
            </p:spPr>
            <p:txBody>
              <a:bodyPr wrap="none" anchor="ctr"/>
              <a:lstStyle/>
              <a:p>
                <a:endParaRPr lang="fr-FR"/>
              </a:p>
            </p:txBody>
          </p:sp>
          <p:sp>
            <p:nvSpPr>
              <p:cNvPr id="89288" name="Oval 200"/>
              <p:cNvSpPr>
                <a:spLocks noChangeArrowheads="1"/>
              </p:cNvSpPr>
              <p:nvPr/>
            </p:nvSpPr>
            <p:spPr bwMode="auto">
              <a:xfrm>
                <a:off x="3888" y="2784"/>
                <a:ext cx="48" cy="48"/>
              </a:xfrm>
              <a:prstGeom prst="ellipse">
                <a:avLst/>
              </a:prstGeom>
              <a:solidFill>
                <a:srgbClr val="6600FF"/>
              </a:solidFill>
              <a:ln w="9525">
                <a:noFill/>
                <a:round/>
                <a:headEnd/>
                <a:tailEnd/>
              </a:ln>
              <a:effectLst/>
            </p:spPr>
            <p:txBody>
              <a:bodyPr wrap="none" anchor="ctr"/>
              <a:lstStyle/>
              <a:p>
                <a:endParaRPr lang="fr-FR"/>
              </a:p>
            </p:txBody>
          </p:sp>
          <p:sp>
            <p:nvSpPr>
              <p:cNvPr id="89289" name="Oval 201"/>
              <p:cNvSpPr>
                <a:spLocks noChangeArrowheads="1"/>
              </p:cNvSpPr>
              <p:nvPr/>
            </p:nvSpPr>
            <p:spPr bwMode="auto">
              <a:xfrm>
                <a:off x="3840" y="2688"/>
                <a:ext cx="48" cy="48"/>
              </a:xfrm>
              <a:prstGeom prst="ellipse">
                <a:avLst/>
              </a:prstGeom>
              <a:solidFill>
                <a:srgbClr val="FF0000"/>
              </a:solidFill>
              <a:ln w="9525">
                <a:noFill/>
                <a:round/>
                <a:headEnd/>
                <a:tailEnd/>
              </a:ln>
              <a:effectLst/>
            </p:spPr>
            <p:txBody>
              <a:bodyPr wrap="none" anchor="ctr"/>
              <a:lstStyle/>
              <a:p>
                <a:endParaRPr lang="fr-FR"/>
              </a:p>
            </p:txBody>
          </p:sp>
          <p:sp>
            <p:nvSpPr>
              <p:cNvPr id="89290" name="Oval 202"/>
              <p:cNvSpPr>
                <a:spLocks noChangeArrowheads="1"/>
              </p:cNvSpPr>
              <p:nvPr/>
            </p:nvSpPr>
            <p:spPr bwMode="auto">
              <a:xfrm>
                <a:off x="3408" y="2592"/>
                <a:ext cx="48" cy="48"/>
              </a:xfrm>
              <a:prstGeom prst="ellipse">
                <a:avLst/>
              </a:prstGeom>
              <a:solidFill>
                <a:srgbClr val="6600FF"/>
              </a:solidFill>
              <a:ln w="9525">
                <a:noFill/>
                <a:round/>
                <a:headEnd/>
                <a:tailEnd/>
              </a:ln>
              <a:effectLst/>
            </p:spPr>
            <p:txBody>
              <a:bodyPr wrap="none" anchor="ctr"/>
              <a:lstStyle/>
              <a:p>
                <a:endParaRPr lang="fr-FR"/>
              </a:p>
            </p:txBody>
          </p:sp>
          <p:sp>
            <p:nvSpPr>
              <p:cNvPr id="89291" name="Oval 203"/>
              <p:cNvSpPr>
                <a:spLocks noChangeArrowheads="1"/>
              </p:cNvSpPr>
              <p:nvPr/>
            </p:nvSpPr>
            <p:spPr bwMode="auto">
              <a:xfrm>
                <a:off x="3504" y="2592"/>
                <a:ext cx="48" cy="48"/>
              </a:xfrm>
              <a:prstGeom prst="ellipse">
                <a:avLst/>
              </a:prstGeom>
              <a:solidFill>
                <a:srgbClr val="FF0000"/>
              </a:solidFill>
              <a:ln w="9525">
                <a:noFill/>
                <a:round/>
                <a:headEnd/>
                <a:tailEnd/>
              </a:ln>
              <a:effectLst/>
            </p:spPr>
            <p:txBody>
              <a:bodyPr wrap="none" anchor="ctr"/>
              <a:lstStyle/>
              <a:p>
                <a:endParaRPr lang="fr-FR"/>
              </a:p>
            </p:txBody>
          </p:sp>
          <p:sp>
            <p:nvSpPr>
              <p:cNvPr id="89292" name="Oval 204"/>
              <p:cNvSpPr>
                <a:spLocks noChangeArrowheads="1"/>
              </p:cNvSpPr>
              <p:nvPr/>
            </p:nvSpPr>
            <p:spPr bwMode="auto">
              <a:xfrm>
                <a:off x="3456" y="2688"/>
                <a:ext cx="48" cy="48"/>
              </a:xfrm>
              <a:prstGeom prst="ellipse">
                <a:avLst/>
              </a:prstGeom>
              <a:solidFill>
                <a:srgbClr val="6600FF"/>
              </a:solidFill>
              <a:ln w="9525">
                <a:noFill/>
                <a:round/>
                <a:headEnd/>
                <a:tailEnd/>
              </a:ln>
              <a:effectLst/>
            </p:spPr>
            <p:txBody>
              <a:bodyPr wrap="none" anchor="ctr"/>
              <a:lstStyle/>
              <a:p>
                <a:endParaRPr lang="fr-FR"/>
              </a:p>
            </p:txBody>
          </p:sp>
          <p:sp>
            <p:nvSpPr>
              <p:cNvPr id="89293" name="Oval 205"/>
              <p:cNvSpPr>
                <a:spLocks noChangeArrowheads="1"/>
              </p:cNvSpPr>
              <p:nvPr/>
            </p:nvSpPr>
            <p:spPr bwMode="auto">
              <a:xfrm>
                <a:off x="3552" y="2736"/>
                <a:ext cx="48" cy="48"/>
              </a:xfrm>
              <a:prstGeom prst="ellipse">
                <a:avLst/>
              </a:prstGeom>
              <a:solidFill>
                <a:srgbClr val="6600FF"/>
              </a:solidFill>
              <a:ln w="9525">
                <a:noFill/>
                <a:round/>
                <a:headEnd/>
                <a:tailEnd/>
              </a:ln>
              <a:effectLst/>
            </p:spPr>
            <p:txBody>
              <a:bodyPr wrap="none" anchor="ctr"/>
              <a:lstStyle/>
              <a:p>
                <a:endParaRPr lang="fr-FR"/>
              </a:p>
            </p:txBody>
          </p:sp>
          <p:sp>
            <p:nvSpPr>
              <p:cNvPr id="89294" name="Oval 206"/>
              <p:cNvSpPr>
                <a:spLocks noChangeArrowheads="1"/>
              </p:cNvSpPr>
              <p:nvPr/>
            </p:nvSpPr>
            <p:spPr bwMode="auto">
              <a:xfrm>
                <a:off x="3600" y="2640"/>
                <a:ext cx="48" cy="48"/>
              </a:xfrm>
              <a:prstGeom prst="ellipse">
                <a:avLst/>
              </a:prstGeom>
              <a:solidFill>
                <a:srgbClr val="6600FF"/>
              </a:solidFill>
              <a:ln w="9525">
                <a:noFill/>
                <a:round/>
                <a:headEnd/>
                <a:tailEnd/>
              </a:ln>
              <a:effectLst/>
            </p:spPr>
            <p:txBody>
              <a:bodyPr wrap="none" anchor="ctr"/>
              <a:lstStyle/>
              <a:p>
                <a:endParaRPr lang="fr-FR"/>
              </a:p>
            </p:txBody>
          </p:sp>
          <p:sp>
            <p:nvSpPr>
              <p:cNvPr id="89295" name="Oval 207"/>
              <p:cNvSpPr>
                <a:spLocks noChangeArrowheads="1"/>
              </p:cNvSpPr>
              <p:nvPr/>
            </p:nvSpPr>
            <p:spPr bwMode="auto">
              <a:xfrm>
                <a:off x="3360" y="2640"/>
                <a:ext cx="48" cy="48"/>
              </a:xfrm>
              <a:prstGeom prst="ellipse">
                <a:avLst/>
              </a:prstGeom>
              <a:solidFill>
                <a:srgbClr val="6600FF"/>
              </a:solidFill>
              <a:ln w="9525">
                <a:noFill/>
                <a:round/>
                <a:headEnd/>
                <a:tailEnd/>
              </a:ln>
              <a:effectLst/>
            </p:spPr>
            <p:txBody>
              <a:bodyPr wrap="none" anchor="ctr"/>
              <a:lstStyle/>
              <a:p>
                <a:endParaRPr lang="fr-FR"/>
              </a:p>
            </p:txBody>
          </p:sp>
          <p:sp>
            <p:nvSpPr>
              <p:cNvPr id="89296" name="Oval 208"/>
              <p:cNvSpPr>
                <a:spLocks noChangeArrowheads="1"/>
              </p:cNvSpPr>
              <p:nvPr/>
            </p:nvSpPr>
            <p:spPr bwMode="auto">
              <a:xfrm>
                <a:off x="3504" y="2832"/>
                <a:ext cx="48" cy="48"/>
              </a:xfrm>
              <a:prstGeom prst="ellipse">
                <a:avLst/>
              </a:prstGeom>
              <a:solidFill>
                <a:srgbClr val="6600FF"/>
              </a:solidFill>
              <a:ln w="9525">
                <a:noFill/>
                <a:round/>
                <a:headEnd/>
                <a:tailEnd/>
              </a:ln>
              <a:effectLst/>
            </p:spPr>
            <p:txBody>
              <a:bodyPr wrap="none" anchor="ctr"/>
              <a:lstStyle/>
              <a:p>
                <a:endParaRPr lang="fr-FR"/>
              </a:p>
            </p:txBody>
          </p:sp>
          <p:sp>
            <p:nvSpPr>
              <p:cNvPr id="89297" name="Oval 209"/>
              <p:cNvSpPr>
                <a:spLocks noChangeArrowheads="1"/>
              </p:cNvSpPr>
              <p:nvPr/>
            </p:nvSpPr>
            <p:spPr bwMode="auto">
              <a:xfrm>
                <a:off x="3600" y="2880"/>
                <a:ext cx="48" cy="48"/>
              </a:xfrm>
              <a:prstGeom prst="ellipse">
                <a:avLst/>
              </a:prstGeom>
              <a:solidFill>
                <a:srgbClr val="6600FF"/>
              </a:solidFill>
              <a:ln w="9525">
                <a:noFill/>
                <a:round/>
                <a:headEnd/>
                <a:tailEnd/>
              </a:ln>
              <a:effectLst/>
            </p:spPr>
            <p:txBody>
              <a:bodyPr wrap="none" anchor="ctr"/>
              <a:lstStyle/>
              <a:p>
                <a:endParaRPr lang="fr-FR"/>
              </a:p>
            </p:txBody>
          </p:sp>
          <p:sp>
            <p:nvSpPr>
              <p:cNvPr id="89298" name="Oval 210"/>
              <p:cNvSpPr>
                <a:spLocks noChangeArrowheads="1"/>
              </p:cNvSpPr>
              <p:nvPr/>
            </p:nvSpPr>
            <p:spPr bwMode="auto">
              <a:xfrm>
                <a:off x="3696" y="2832"/>
                <a:ext cx="48" cy="48"/>
              </a:xfrm>
              <a:prstGeom prst="ellipse">
                <a:avLst/>
              </a:prstGeom>
              <a:solidFill>
                <a:srgbClr val="6600FF"/>
              </a:solidFill>
              <a:ln w="9525">
                <a:noFill/>
                <a:round/>
                <a:headEnd/>
                <a:tailEnd/>
              </a:ln>
              <a:effectLst/>
            </p:spPr>
            <p:txBody>
              <a:bodyPr wrap="none" anchor="ctr"/>
              <a:lstStyle/>
              <a:p>
                <a:endParaRPr lang="fr-FR"/>
              </a:p>
            </p:txBody>
          </p:sp>
          <p:grpSp>
            <p:nvGrpSpPr>
              <p:cNvPr id="15" name="Group 211"/>
              <p:cNvGrpSpPr>
                <a:grpSpLocks/>
              </p:cNvGrpSpPr>
              <p:nvPr/>
            </p:nvGrpSpPr>
            <p:grpSpPr bwMode="auto">
              <a:xfrm rot="-5400000">
                <a:off x="4080" y="2736"/>
                <a:ext cx="240" cy="240"/>
                <a:chOff x="1008" y="3072"/>
                <a:chExt cx="240" cy="240"/>
              </a:xfrm>
            </p:grpSpPr>
            <p:sp>
              <p:nvSpPr>
                <p:cNvPr id="89300" name="Oval 212"/>
                <p:cNvSpPr>
                  <a:spLocks noChangeArrowheads="1"/>
                </p:cNvSpPr>
                <p:nvPr/>
              </p:nvSpPr>
              <p:spPr bwMode="auto">
                <a:xfrm>
                  <a:off x="1056" y="3264"/>
                  <a:ext cx="48" cy="48"/>
                </a:xfrm>
                <a:prstGeom prst="ellipse">
                  <a:avLst/>
                </a:prstGeom>
                <a:solidFill>
                  <a:srgbClr val="FF0000"/>
                </a:solidFill>
                <a:ln w="9525">
                  <a:noFill/>
                  <a:round/>
                  <a:headEnd/>
                  <a:tailEnd/>
                </a:ln>
                <a:effectLst/>
              </p:spPr>
              <p:txBody>
                <a:bodyPr wrap="none" anchor="ctr"/>
                <a:lstStyle/>
                <a:p>
                  <a:endParaRPr lang="fr-FR"/>
                </a:p>
              </p:txBody>
            </p:sp>
            <p:sp>
              <p:nvSpPr>
                <p:cNvPr id="89301" name="Oval 213"/>
                <p:cNvSpPr>
                  <a:spLocks noChangeArrowheads="1"/>
                </p:cNvSpPr>
                <p:nvPr/>
              </p:nvSpPr>
              <p:spPr bwMode="auto">
                <a:xfrm>
                  <a:off x="1104" y="3216"/>
                  <a:ext cx="48" cy="48"/>
                </a:xfrm>
                <a:prstGeom prst="ellipse">
                  <a:avLst/>
                </a:prstGeom>
                <a:solidFill>
                  <a:srgbClr val="FF0000"/>
                </a:solidFill>
                <a:ln w="9525">
                  <a:noFill/>
                  <a:round/>
                  <a:headEnd/>
                  <a:tailEnd/>
                </a:ln>
                <a:effectLst/>
              </p:spPr>
              <p:txBody>
                <a:bodyPr wrap="none" anchor="ctr"/>
                <a:lstStyle/>
                <a:p>
                  <a:endParaRPr lang="fr-FR"/>
                </a:p>
              </p:txBody>
            </p:sp>
            <p:sp>
              <p:nvSpPr>
                <p:cNvPr id="89302" name="Oval 214"/>
                <p:cNvSpPr>
                  <a:spLocks noChangeArrowheads="1"/>
                </p:cNvSpPr>
                <p:nvPr/>
              </p:nvSpPr>
              <p:spPr bwMode="auto">
                <a:xfrm>
                  <a:off x="1056" y="3072"/>
                  <a:ext cx="48" cy="48"/>
                </a:xfrm>
                <a:prstGeom prst="ellipse">
                  <a:avLst/>
                </a:prstGeom>
                <a:solidFill>
                  <a:srgbClr val="FF0000"/>
                </a:solidFill>
                <a:ln w="9525">
                  <a:noFill/>
                  <a:round/>
                  <a:headEnd/>
                  <a:tailEnd/>
                </a:ln>
                <a:effectLst/>
              </p:spPr>
              <p:txBody>
                <a:bodyPr wrap="none" anchor="ctr"/>
                <a:lstStyle/>
                <a:p>
                  <a:endParaRPr lang="fr-FR"/>
                </a:p>
              </p:txBody>
            </p:sp>
            <p:sp>
              <p:nvSpPr>
                <p:cNvPr id="89303" name="Oval 215"/>
                <p:cNvSpPr>
                  <a:spLocks noChangeArrowheads="1"/>
                </p:cNvSpPr>
                <p:nvPr/>
              </p:nvSpPr>
              <p:spPr bwMode="auto">
                <a:xfrm>
                  <a:off x="1200" y="3168"/>
                  <a:ext cx="48" cy="48"/>
                </a:xfrm>
                <a:prstGeom prst="ellipse">
                  <a:avLst/>
                </a:prstGeom>
                <a:solidFill>
                  <a:srgbClr val="FF0000"/>
                </a:solidFill>
                <a:ln w="9525">
                  <a:noFill/>
                  <a:round/>
                  <a:headEnd/>
                  <a:tailEnd/>
                </a:ln>
                <a:effectLst/>
              </p:spPr>
              <p:txBody>
                <a:bodyPr wrap="none" anchor="ctr"/>
                <a:lstStyle/>
                <a:p>
                  <a:endParaRPr lang="fr-FR"/>
                </a:p>
              </p:txBody>
            </p:sp>
            <p:sp>
              <p:nvSpPr>
                <p:cNvPr id="89304" name="Oval 216"/>
                <p:cNvSpPr>
                  <a:spLocks noChangeArrowheads="1"/>
                </p:cNvSpPr>
                <p:nvPr/>
              </p:nvSpPr>
              <p:spPr bwMode="auto">
                <a:xfrm>
                  <a:off x="1008" y="3168"/>
                  <a:ext cx="48" cy="48"/>
                </a:xfrm>
                <a:prstGeom prst="ellipse">
                  <a:avLst/>
                </a:prstGeom>
                <a:solidFill>
                  <a:srgbClr val="FF0000"/>
                </a:solidFill>
                <a:ln w="9525">
                  <a:noFill/>
                  <a:round/>
                  <a:headEnd/>
                  <a:tailEnd/>
                </a:ln>
                <a:effectLst/>
              </p:spPr>
              <p:txBody>
                <a:bodyPr wrap="none" anchor="ctr"/>
                <a:lstStyle/>
                <a:p>
                  <a:endParaRPr lang="fr-FR"/>
                </a:p>
              </p:txBody>
            </p:sp>
          </p:grpSp>
          <p:sp>
            <p:nvSpPr>
              <p:cNvPr id="89305" name="Oval 217"/>
              <p:cNvSpPr>
                <a:spLocks noChangeArrowheads="1"/>
              </p:cNvSpPr>
              <p:nvPr/>
            </p:nvSpPr>
            <p:spPr bwMode="auto">
              <a:xfrm>
                <a:off x="4320" y="2928"/>
                <a:ext cx="48" cy="48"/>
              </a:xfrm>
              <a:prstGeom prst="ellipse">
                <a:avLst/>
              </a:prstGeom>
              <a:solidFill>
                <a:srgbClr val="FF0000"/>
              </a:solidFill>
              <a:ln w="9525">
                <a:noFill/>
                <a:round/>
                <a:headEnd/>
                <a:tailEnd/>
              </a:ln>
              <a:effectLst/>
            </p:spPr>
            <p:txBody>
              <a:bodyPr wrap="none" anchor="ctr"/>
              <a:lstStyle/>
              <a:p>
                <a:endParaRPr lang="fr-FR"/>
              </a:p>
            </p:txBody>
          </p:sp>
          <p:sp>
            <p:nvSpPr>
              <p:cNvPr id="89306" name="Oval 218"/>
              <p:cNvSpPr>
                <a:spLocks noChangeArrowheads="1"/>
              </p:cNvSpPr>
              <p:nvPr/>
            </p:nvSpPr>
            <p:spPr bwMode="auto">
              <a:xfrm>
                <a:off x="4272" y="3024"/>
                <a:ext cx="48" cy="48"/>
              </a:xfrm>
              <a:prstGeom prst="ellipse">
                <a:avLst/>
              </a:prstGeom>
              <a:solidFill>
                <a:srgbClr val="FF0000"/>
              </a:solidFill>
              <a:ln w="9525">
                <a:noFill/>
                <a:round/>
                <a:headEnd/>
                <a:tailEnd/>
              </a:ln>
              <a:effectLst/>
            </p:spPr>
            <p:txBody>
              <a:bodyPr wrap="none" anchor="ctr"/>
              <a:lstStyle/>
              <a:p>
                <a:endParaRPr lang="fr-FR"/>
              </a:p>
            </p:txBody>
          </p:sp>
          <p:sp>
            <p:nvSpPr>
              <p:cNvPr id="89307" name="Oval 219"/>
              <p:cNvSpPr>
                <a:spLocks noChangeArrowheads="1"/>
              </p:cNvSpPr>
              <p:nvPr/>
            </p:nvSpPr>
            <p:spPr bwMode="auto">
              <a:xfrm>
                <a:off x="4128" y="2688"/>
                <a:ext cx="48" cy="48"/>
              </a:xfrm>
              <a:prstGeom prst="ellipse">
                <a:avLst/>
              </a:prstGeom>
              <a:solidFill>
                <a:srgbClr val="FF0000"/>
              </a:solidFill>
              <a:ln w="9525">
                <a:noFill/>
                <a:round/>
                <a:headEnd/>
                <a:tailEnd/>
              </a:ln>
              <a:effectLst/>
            </p:spPr>
            <p:txBody>
              <a:bodyPr wrap="none" anchor="ctr"/>
              <a:lstStyle/>
              <a:p>
                <a:endParaRPr lang="fr-FR"/>
              </a:p>
            </p:txBody>
          </p:sp>
          <p:sp>
            <p:nvSpPr>
              <p:cNvPr id="89308" name="Oval 220"/>
              <p:cNvSpPr>
                <a:spLocks noChangeArrowheads="1"/>
              </p:cNvSpPr>
              <p:nvPr/>
            </p:nvSpPr>
            <p:spPr bwMode="auto">
              <a:xfrm>
                <a:off x="4080" y="2640"/>
                <a:ext cx="48" cy="48"/>
              </a:xfrm>
              <a:prstGeom prst="ellipse">
                <a:avLst/>
              </a:prstGeom>
              <a:solidFill>
                <a:srgbClr val="FF0000"/>
              </a:solidFill>
              <a:ln w="9525">
                <a:noFill/>
                <a:round/>
                <a:headEnd/>
                <a:tailEnd/>
              </a:ln>
              <a:effectLst/>
            </p:spPr>
            <p:txBody>
              <a:bodyPr wrap="none" anchor="ctr"/>
              <a:lstStyle/>
              <a:p>
                <a:endParaRPr lang="fr-FR"/>
              </a:p>
            </p:txBody>
          </p:sp>
          <p:sp>
            <p:nvSpPr>
              <p:cNvPr id="89309" name="Oval 221"/>
              <p:cNvSpPr>
                <a:spLocks noChangeArrowheads="1"/>
              </p:cNvSpPr>
              <p:nvPr/>
            </p:nvSpPr>
            <p:spPr bwMode="auto">
              <a:xfrm>
                <a:off x="4416" y="2928"/>
                <a:ext cx="48" cy="48"/>
              </a:xfrm>
              <a:prstGeom prst="ellipse">
                <a:avLst/>
              </a:prstGeom>
              <a:solidFill>
                <a:srgbClr val="FF0000"/>
              </a:solidFill>
              <a:ln w="9525">
                <a:noFill/>
                <a:round/>
                <a:headEnd/>
                <a:tailEnd/>
              </a:ln>
              <a:effectLst/>
            </p:spPr>
            <p:txBody>
              <a:bodyPr wrap="none" anchor="ctr"/>
              <a:lstStyle/>
              <a:p>
                <a:endParaRPr lang="fr-FR"/>
              </a:p>
            </p:txBody>
          </p:sp>
          <p:sp>
            <p:nvSpPr>
              <p:cNvPr id="89310" name="Oval 222"/>
              <p:cNvSpPr>
                <a:spLocks noChangeArrowheads="1"/>
              </p:cNvSpPr>
              <p:nvPr/>
            </p:nvSpPr>
            <p:spPr bwMode="auto">
              <a:xfrm>
                <a:off x="4368" y="2832"/>
                <a:ext cx="48" cy="48"/>
              </a:xfrm>
              <a:prstGeom prst="ellipse">
                <a:avLst/>
              </a:prstGeom>
              <a:solidFill>
                <a:srgbClr val="FF0000"/>
              </a:solidFill>
              <a:ln w="9525">
                <a:noFill/>
                <a:round/>
                <a:headEnd/>
                <a:tailEnd/>
              </a:ln>
              <a:effectLst/>
            </p:spPr>
            <p:txBody>
              <a:bodyPr wrap="none" anchor="ctr"/>
              <a:lstStyle/>
              <a:p>
                <a:endParaRPr lang="fr-FR"/>
              </a:p>
            </p:txBody>
          </p:sp>
          <p:sp>
            <p:nvSpPr>
              <p:cNvPr id="89311" name="Oval 223"/>
              <p:cNvSpPr>
                <a:spLocks noChangeArrowheads="1"/>
              </p:cNvSpPr>
              <p:nvPr/>
            </p:nvSpPr>
            <p:spPr bwMode="auto">
              <a:xfrm>
                <a:off x="4032" y="2736"/>
                <a:ext cx="48" cy="48"/>
              </a:xfrm>
              <a:prstGeom prst="ellipse">
                <a:avLst/>
              </a:prstGeom>
              <a:solidFill>
                <a:srgbClr val="FF0000"/>
              </a:solidFill>
              <a:ln w="9525">
                <a:noFill/>
                <a:round/>
                <a:headEnd/>
                <a:tailEnd/>
              </a:ln>
              <a:effectLst/>
            </p:spPr>
            <p:txBody>
              <a:bodyPr wrap="none" anchor="ctr"/>
              <a:lstStyle/>
              <a:p>
                <a:endParaRPr lang="fr-FR"/>
              </a:p>
            </p:txBody>
          </p:sp>
          <p:sp>
            <p:nvSpPr>
              <p:cNvPr id="89312" name="Oval 224"/>
              <p:cNvSpPr>
                <a:spLocks noChangeArrowheads="1"/>
              </p:cNvSpPr>
              <p:nvPr/>
            </p:nvSpPr>
            <p:spPr bwMode="auto">
              <a:xfrm>
                <a:off x="3984" y="2832"/>
                <a:ext cx="48" cy="48"/>
              </a:xfrm>
              <a:prstGeom prst="ellipse">
                <a:avLst/>
              </a:prstGeom>
              <a:solidFill>
                <a:srgbClr val="FF0000"/>
              </a:solidFill>
              <a:ln w="9525">
                <a:noFill/>
                <a:round/>
                <a:headEnd/>
                <a:tailEnd/>
              </a:ln>
              <a:effectLst/>
            </p:spPr>
            <p:txBody>
              <a:bodyPr wrap="none" anchor="ctr"/>
              <a:lstStyle/>
              <a:p>
                <a:endParaRPr lang="fr-FR"/>
              </a:p>
            </p:txBody>
          </p:sp>
          <p:sp>
            <p:nvSpPr>
              <p:cNvPr id="89313" name="Oval 225"/>
              <p:cNvSpPr>
                <a:spLocks noChangeArrowheads="1"/>
              </p:cNvSpPr>
              <p:nvPr/>
            </p:nvSpPr>
            <p:spPr bwMode="auto">
              <a:xfrm>
                <a:off x="4080" y="2880"/>
                <a:ext cx="48" cy="48"/>
              </a:xfrm>
              <a:prstGeom prst="ellipse">
                <a:avLst/>
              </a:prstGeom>
              <a:solidFill>
                <a:srgbClr val="FF0000"/>
              </a:solidFill>
              <a:ln w="9525">
                <a:noFill/>
                <a:round/>
                <a:headEnd/>
                <a:tailEnd/>
              </a:ln>
              <a:effectLst/>
            </p:spPr>
            <p:txBody>
              <a:bodyPr wrap="none" anchor="ctr"/>
              <a:lstStyle/>
              <a:p>
                <a:endParaRPr lang="fr-FR"/>
              </a:p>
            </p:txBody>
          </p:sp>
          <p:sp>
            <p:nvSpPr>
              <p:cNvPr id="89314" name="Oval 226"/>
              <p:cNvSpPr>
                <a:spLocks noChangeArrowheads="1"/>
              </p:cNvSpPr>
              <p:nvPr/>
            </p:nvSpPr>
            <p:spPr bwMode="auto">
              <a:xfrm>
                <a:off x="4128" y="2784"/>
                <a:ext cx="48" cy="48"/>
              </a:xfrm>
              <a:prstGeom prst="ellipse">
                <a:avLst/>
              </a:prstGeom>
              <a:solidFill>
                <a:srgbClr val="6600FF"/>
              </a:solidFill>
              <a:ln w="9525">
                <a:noFill/>
                <a:round/>
                <a:headEnd/>
                <a:tailEnd/>
              </a:ln>
              <a:effectLst/>
            </p:spPr>
            <p:txBody>
              <a:bodyPr wrap="none" anchor="ctr"/>
              <a:lstStyle/>
              <a:p>
                <a:endParaRPr lang="fr-FR"/>
              </a:p>
            </p:txBody>
          </p:sp>
          <p:sp>
            <p:nvSpPr>
              <p:cNvPr id="89315" name="Oval 227"/>
              <p:cNvSpPr>
                <a:spLocks noChangeArrowheads="1"/>
              </p:cNvSpPr>
              <p:nvPr/>
            </p:nvSpPr>
            <p:spPr bwMode="auto">
              <a:xfrm>
                <a:off x="4032" y="2976"/>
                <a:ext cx="48" cy="48"/>
              </a:xfrm>
              <a:prstGeom prst="ellipse">
                <a:avLst/>
              </a:prstGeom>
              <a:solidFill>
                <a:srgbClr val="FF0000"/>
              </a:solidFill>
              <a:ln w="9525">
                <a:noFill/>
                <a:round/>
                <a:headEnd/>
                <a:tailEnd/>
              </a:ln>
              <a:effectLst/>
            </p:spPr>
            <p:txBody>
              <a:bodyPr wrap="none" anchor="ctr"/>
              <a:lstStyle/>
              <a:p>
                <a:endParaRPr lang="fr-FR"/>
              </a:p>
            </p:txBody>
          </p:sp>
          <p:sp>
            <p:nvSpPr>
              <p:cNvPr id="89316" name="Oval 228"/>
              <p:cNvSpPr>
                <a:spLocks noChangeArrowheads="1"/>
              </p:cNvSpPr>
              <p:nvPr/>
            </p:nvSpPr>
            <p:spPr bwMode="auto">
              <a:xfrm>
                <a:off x="4128" y="3024"/>
                <a:ext cx="48" cy="48"/>
              </a:xfrm>
              <a:prstGeom prst="ellipse">
                <a:avLst/>
              </a:prstGeom>
              <a:solidFill>
                <a:srgbClr val="FF0000"/>
              </a:solidFill>
              <a:ln w="9525">
                <a:noFill/>
                <a:round/>
                <a:headEnd/>
                <a:tailEnd/>
              </a:ln>
              <a:effectLst/>
            </p:spPr>
            <p:txBody>
              <a:bodyPr wrap="none" anchor="ctr"/>
              <a:lstStyle/>
              <a:p>
                <a:endParaRPr lang="fr-FR"/>
              </a:p>
            </p:txBody>
          </p:sp>
          <p:sp>
            <p:nvSpPr>
              <p:cNvPr id="89317" name="Oval 229"/>
              <p:cNvSpPr>
                <a:spLocks noChangeArrowheads="1"/>
              </p:cNvSpPr>
              <p:nvPr/>
            </p:nvSpPr>
            <p:spPr bwMode="auto">
              <a:xfrm>
                <a:off x="4224" y="2976"/>
                <a:ext cx="48" cy="48"/>
              </a:xfrm>
              <a:prstGeom prst="ellipse">
                <a:avLst/>
              </a:prstGeom>
              <a:solidFill>
                <a:srgbClr val="FF0000"/>
              </a:solidFill>
              <a:ln w="9525">
                <a:noFill/>
                <a:round/>
                <a:headEnd/>
                <a:tailEnd/>
              </a:ln>
              <a:effectLst/>
            </p:spPr>
            <p:txBody>
              <a:bodyPr wrap="none" anchor="ctr"/>
              <a:lstStyle/>
              <a:p>
                <a:endParaRPr lang="fr-FR"/>
              </a:p>
            </p:txBody>
          </p:sp>
          <p:sp>
            <p:nvSpPr>
              <p:cNvPr id="89318" name="Oval 230"/>
              <p:cNvSpPr>
                <a:spLocks noChangeArrowheads="1"/>
              </p:cNvSpPr>
              <p:nvPr/>
            </p:nvSpPr>
            <p:spPr bwMode="auto">
              <a:xfrm>
                <a:off x="3936" y="2928"/>
                <a:ext cx="48" cy="48"/>
              </a:xfrm>
              <a:prstGeom prst="ellipse">
                <a:avLst/>
              </a:prstGeom>
              <a:solidFill>
                <a:srgbClr val="FF0000"/>
              </a:solidFill>
              <a:ln w="9525">
                <a:noFill/>
                <a:round/>
                <a:headEnd/>
                <a:tailEnd/>
              </a:ln>
              <a:effectLst/>
            </p:spPr>
            <p:txBody>
              <a:bodyPr wrap="none" anchor="ctr"/>
              <a:lstStyle/>
              <a:p>
                <a:endParaRPr lang="fr-FR"/>
              </a:p>
            </p:txBody>
          </p:sp>
          <p:sp>
            <p:nvSpPr>
              <p:cNvPr id="89319" name="Oval 231"/>
              <p:cNvSpPr>
                <a:spLocks noChangeArrowheads="1"/>
              </p:cNvSpPr>
              <p:nvPr/>
            </p:nvSpPr>
            <p:spPr bwMode="auto">
              <a:xfrm>
                <a:off x="3840" y="2832"/>
                <a:ext cx="48" cy="48"/>
              </a:xfrm>
              <a:prstGeom prst="ellipse">
                <a:avLst/>
              </a:prstGeom>
              <a:solidFill>
                <a:srgbClr val="FF0000"/>
              </a:solidFill>
              <a:ln w="9525">
                <a:noFill/>
                <a:round/>
                <a:headEnd/>
                <a:tailEnd/>
              </a:ln>
              <a:effectLst/>
            </p:spPr>
            <p:txBody>
              <a:bodyPr wrap="none" anchor="ctr"/>
              <a:lstStyle/>
              <a:p>
                <a:endParaRPr lang="fr-FR"/>
              </a:p>
            </p:txBody>
          </p:sp>
          <p:sp>
            <p:nvSpPr>
              <p:cNvPr id="89320" name="Oval 232"/>
              <p:cNvSpPr>
                <a:spLocks noChangeArrowheads="1"/>
              </p:cNvSpPr>
              <p:nvPr/>
            </p:nvSpPr>
            <p:spPr bwMode="auto">
              <a:xfrm>
                <a:off x="441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21" name="Oval 233"/>
              <p:cNvSpPr>
                <a:spLocks noChangeArrowheads="1"/>
              </p:cNvSpPr>
              <p:nvPr/>
            </p:nvSpPr>
            <p:spPr bwMode="auto">
              <a:xfrm>
                <a:off x="4512" y="2976"/>
                <a:ext cx="48" cy="48"/>
              </a:xfrm>
              <a:prstGeom prst="ellipse">
                <a:avLst/>
              </a:prstGeom>
              <a:solidFill>
                <a:srgbClr val="6600FF"/>
              </a:solidFill>
              <a:ln w="9525">
                <a:noFill/>
                <a:round/>
                <a:headEnd/>
                <a:tailEnd/>
              </a:ln>
              <a:effectLst/>
            </p:spPr>
            <p:txBody>
              <a:bodyPr wrap="none" anchor="ctr"/>
              <a:lstStyle/>
              <a:p>
                <a:endParaRPr lang="fr-FR"/>
              </a:p>
            </p:txBody>
          </p:sp>
          <p:sp>
            <p:nvSpPr>
              <p:cNvPr id="89322" name="Oval 234"/>
              <p:cNvSpPr>
                <a:spLocks noChangeArrowheads="1"/>
              </p:cNvSpPr>
              <p:nvPr/>
            </p:nvSpPr>
            <p:spPr bwMode="auto">
              <a:xfrm>
                <a:off x="4416" y="3024"/>
                <a:ext cx="48" cy="48"/>
              </a:xfrm>
              <a:prstGeom prst="ellipse">
                <a:avLst/>
              </a:prstGeom>
              <a:solidFill>
                <a:srgbClr val="FF0000"/>
              </a:solidFill>
              <a:ln w="9525">
                <a:noFill/>
                <a:round/>
                <a:headEnd/>
                <a:tailEnd/>
              </a:ln>
              <a:effectLst/>
            </p:spPr>
            <p:txBody>
              <a:bodyPr wrap="none" anchor="ctr"/>
              <a:lstStyle/>
              <a:p>
                <a:endParaRPr lang="fr-FR"/>
              </a:p>
            </p:txBody>
          </p:sp>
          <p:sp>
            <p:nvSpPr>
              <p:cNvPr id="89323" name="Oval 235"/>
              <p:cNvSpPr>
                <a:spLocks noChangeArrowheads="1"/>
              </p:cNvSpPr>
              <p:nvPr/>
            </p:nvSpPr>
            <p:spPr bwMode="auto">
              <a:xfrm>
                <a:off x="4608" y="2976"/>
                <a:ext cx="48" cy="48"/>
              </a:xfrm>
              <a:prstGeom prst="ellipse">
                <a:avLst/>
              </a:prstGeom>
              <a:solidFill>
                <a:srgbClr val="6600FF"/>
              </a:solidFill>
              <a:ln w="9525">
                <a:noFill/>
                <a:round/>
                <a:headEnd/>
                <a:tailEnd/>
              </a:ln>
              <a:effectLst/>
            </p:spPr>
            <p:txBody>
              <a:bodyPr wrap="none" anchor="ctr"/>
              <a:lstStyle/>
              <a:p>
                <a:endParaRPr lang="fr-FR"/>
              </a:p>
            </p:txBody>
          </p:sp>
          <p:sp>
            <p:nvSpPr>
              <p:cNvPr id="89324" name="Oval 236"/>
              <p:cNvSpPr>
                <a:spLocks noChangeArrowheads="1"/>
              </p:cNvSpPr>
              <p:nvPr/>
            </p:nvSpPr>
            <p:spPr bwMode="auto">
              <a:xfrm>
                <a:off x="4560" y="3072"/>
                <a:ext cx="48" cy="48"/>
              </a:xfrm>
              <a:prstGeom prst="ellipse">
                <a:avLst/>
              </a:prstGeom>
              <a:solidFill>
                <a:srgbClr val="FF0000"/>
              </a:solidFill>
              <a:ln w="9525">
                <a:noFill/>
                <a:round/>
                <a:headEnd/>
                <a:tailEnd/>
              </a:ln>
              <a:effectLst/>
            </p:spPr>
            <p:txBody>
              <a:bodyPr wrap="none" anchor="ctr"/>
              <a:lstStyle/>
              <a:p>
                <a:endParaRPr lang="fr-FR"/>
              </a:p>
            </p:txBody>
          </p:sp>
          <p:sp>
            <p:nvSpPr>
              <p:cNvPr id="89325" name="Oval 237"/>
              <p:cNvSpPr>
                <a:spLocks noChangeArrowheads="1"/>
              </p:cNvSpPr>
              <p:nvPr/>
            </p:nvSpPr>
            <p:spPr bwMode="auto">
              <a:xfrm>
                <a:off x="4656" y="3120"/>
                <a:ext cx="48" cy="48"/>
              </a:xfrm>
              <a:prstGeom prst="ellipse">
                <a:avLst/>
              </a:prstGeom>
              <a:solidFill>
                <a:srgbClr val="FF0000"/>
              </a:solidFill>
              <a:ln w="9525">
                <a:noFill/>
                <a:round/>
                <a:headEnd/>
                <a:tailEnd/>
              </a:ln>
              <a:effectLst/>
            </p:spPr>
            <p:txBody>
              <a:bodyPr wrap="none" anchor="ctr"/>
              <a:lstStyle/>
              <a:p>
                <a:endParaRPr lang="fr-FR"/>
              </a:p>
            </p:txBody>
          </p:sp>
          <p:sp>
            <p:nvSpPr>
              <p:cNvPr id="89326" name="Oval 238"/>
              <p:cNvSpPr>
                <a:spLocks noChangeArrowheads="1"/>
              </p:cNvSpPr>
              <p:nvPr/>
            </p:nvSpPr>
            <p:spPr bwMode="auto">
              <a:xfrm>
                <a:off x="4704" y="3024"/>
                <a:ext cx="48" cy="48"/>
              </a:xfrm>
              <a:prstGeom prst="ellipse">
                <a:avLst/>
              </a:prstGeom>
              <a:solidFill>
                <a:srgbClr val="FF0000"/>
              </a:solidFill>
              <a:ln w="9525">
                <a:noFill/>
                <a:round/>
                <a:headEnd/>
                <a:tailEnd/>
              </a:ln>
              <a:effectLst/>
            </p:spPr>
            <p:txBody>
              <a:bodyPr wrap="none" anchor="ctr"/>
              <a:lstStyle/>
              <a:p>
                <a:endParaRPr lang="fr-FR"/>
              </a:p>
            </p:txBody>
          </p:sp>
          <p:sp>
            <p:nvSpPr>
              <p:cNvPr id="89327" name="Oval 239"/>
              <p:cNvSpPr>
                <a:spLocks noChangeArrowheads="1"/>
              </p:cNvSpPr>
              <p:nvPr/>
            </p:nvSpPr>
            <p:spPr bwMode="auto">
              <a:xfrm>
                <a:off x="4752" y="3120"/>
                <a:ext cx="48" cy="48"/>
              </a:xfrm>
              <a:prstGeom prst="ellipse">
                <a:avLst/>
              </a:prstGeom>
              <a:solidFill>
                <a:srgbClr val="6600FF"/>
              </a:solidFill>
              <a:ln w="9525">
                <a:noFill/>
                <a:round/>
                <a:headEnd/>
                <a:tailEnd/>
              </a:ln>
              <a:effectLst/>
            </p:spPr>
            <p:txBody>
              <a:bodyPr wrap="none" anchor="ctr"/>
              <a:lstStyle/>
              <a:p>
                <a:endParaRPr lang="fr-FR"/>
              </a:p>
            </p:txBody>
          </p:sp>
          <p:sp>
            <p:nvSpPr>
              <p:cNvPr id="89328" name="Oval 240"/>
              <p:cNvSpPr>
                <a:spLocks noChangeArrowheads="1"/>
              </p:cNvSpPr>
              <p:nvPr/>
            </p:nvSpPr>
            <p:spPr bwMode="auto">
              <a:xfrm>
                <a:off x="4896" y="2976"/>
                <a:ext cx="48" cy="48"/>
              </a:xfrm>
              <a:prstGeom prst="ellipse">
                <a:avLst/>
              </a:prstGeom>
              <a:solidFill>
                <a:srgbClr val="FF0000"/>
              </a:solidFill>
              <a:ln w="9525">
                <a:noFill/>
                <a:round/>
                <a:headEnd/>
                <a:tailEnd/>
              </a:ln>
              <a:effectLst/>
            </p:spPr>
            <p:txBody>
              <a:bodyPr wrap="none" anchor="ctr"/>
              <a:lstStyle/>
              <a:p>
                <a:endParaRPr lang="fr-FR"/>
              </a:p>
            </p:txBody>
          </p:sp>
          <p:sp>
            <p:nvSpPr>
              <p:cNvPr id="89329" name="Oval 241"/>
              <p:cNvSpPr>
                <a:spLocks noChangeArrowheads="1"/>
              </p:cNvSpPr>
              <p:nvPr/>
            </p:nvSpPr>
            <p:spPr bwMode="auto">
              <a:xfrm>
                <a:off x="4608" y="3216"/>
                <a:ext cx="48" cy="48"/>
              </a:xfrm>
              <a:prstGeom prst="ellipse">
                <a:avLst/>
              </a:prstGeom>
              <a:solidFill>
                <a:srgbClr val="FF0000"/>
              </a:solidFill>
              <a:ln w="9525">
                <a:noFill/>
                <a:round/>
                <a:headEnd/>
                <a:tailEnd/>
              </a:ln>
              <a:effectLst/>
            </p:spPr>
            <p:txBody>
              <a:bodyPr wrap="none" anchor="ctr"/>
              <a:lstStyle/>
              <a:p>
                <a:endParaRPr lang="fr-FR"/>
              </a:p>
            </p:txBody>
          </p:sp>
          <p:sp>
            <p:nvSpPr>
              <p:cNvPr id="89330" name="Oval 242"/>
              <p:cNvSpPr>
                <a:spLocks noChangeArrowheads="1"/>
              </p:cNvSpPr>
              <p:nvPr/>
            </p:nvSpPr>
            <p:spPr bwMode="auto">
              <a:xfrm>
                <a:off x="4416" y="3168"/>
                <a:ext cx="48" cy="48"/>
              </a:xfrm>
              <a:prstGeom prst="ellipse">
                <a:avLst/>
              </a:prstGeom>
              <a:solidFill>
                <a:srgbClr val="FF0000"/>
              </a:solidFill>
              <a:ln w="9525">
                <a:noFill/>
                <a:round/>
                <a:headEnd/>
                <a:tailEnd/>
              </a:ln>
              <a:effectLst/>
            </p:spPr>
            <p:txBody>
              <a:bodyPr wrap="none" anchor="ctr"/>
              <a:lstStyle/>
              <a:p>
                <a:endParaRPr lang="fr-FR"/>
              </a:p>
            </p:txBody>
          </p:sp>
          <p:sp>
            <p:nvSpPr>
              <p:cNvPr id="89331" name="Oval 243"/>
              <p:cNvSpPr>
                <a:spLocks noChangeArrowheads="1"/>
              </p:cNvSpPr>
              <p:nvPr/>
            </p:nvSpPr>
            <p:spPr bwMode="auto">
              <a:xfrm>
                <a:off x="4368" y="3072"/>
                <a:ext cx="48" cy="48"/>
              </a:xfrm>
              <a:prstGeom prst="ellipse">
                <a:avLst/>
              </a:prstGeom>
              <a:solidFill>
                <a:srgbClr val="FF0000"/>
              </a:solidFill>
              <a:ln w="9525">
                <a:noFill/>
                <a:round/>
                <a:headEnd/>
                <a:tailEnd/>
              </a:ln>
              <a:effectLst/>
            </p:spPr>
            <p:txBody>
              <a:bodyPr wrap="none" anchor="ctr"/>
              <a:lstStyle/>
              <a:p>
                <a:endParaRPr lang="fr-FR"/>
              </a:p>
            </p:txBody>
          </p:sp>
          <p:sp>
            <p:nvSpPr>
              <p:cNvPr id="89332" name="Oval 244"/>
              <p:cNvSpPr>
                <a:spLocks noChangeArrowheads="1"/>
              </p:cNvSpPr>
              <p:nvPr/>
            </p:nvSpPr>
            <p:spPr bwMode="auto">
              <a:xfrm>
                <a:off x="4512" y="3312"/>
                <a:ext cx="48" cy="48"/>
              </a:xfrm>
              <a:prstGeom prst="ellipse">
                <a:avLst/>
              </a:prstGeom>
              <a:solidFill>
                <a:srgbClr val="6600FF"/>
              </a:solidFill>
              <a:ln w="9525">
                <a:noFill/>
                <a:round/>
                <a:headEnd/>
                <a:tailEnd/>
              </a:ln>
              <a:effectLst/>
            </p:spPr>
            <p:txBody>
              <a:bodyPr wrap="none" anchor="ctr"/>
              <a:lstStyle/>
              <a:p>
                <a:endParaRPr lang="fr-FR"/>
              </a:p>
            </p:txBody>
          </p:sp>
          <p:sp>
            <p:nvSpPr>
              <p:cNvPr id="89333" name="Oval 245"/>
              <p:cNvSpPr>
                <a:spLocks noChangeArrowheads="1"/>
              </p:cNvSpPr>
              <p:nvPr/>
            </p:nvSpPr>
            <p:spPr bwMode="auto">
              <a:xfrm>
                <a:off x="4848" y="3216"/>
                <a:ext cx="48" cy="48"/>
              </a:xfrm>
              <a:prstGeom prst="ellipse">
                <a:avLst/>
              </a:prstGeom>
              <a:solidFill>
                <a:srgbClr val="6600FF"/>
              </a:solidFill>
              <a:ln w="9525">
                <a:noFill/>
                <a:round/>
                <a:headEnd/>
                <a:tailEnd/>
              </a:ln>
              <a:effectLst/>
            </p:spPr>
            <p:txBody>
              <a:bodyPr wrap="none" anchor="ctr"/>
              <a:lstStyle/>
              <a:p>
                <a:endParaRPr lang="fr-FR"/>
              </a:p>
            </p:txBody>
          </p:sp>
          <p:sp>
            <p:nvSpPr>
              <p:cNvPr id="89334" name="Oval 246"/>
              <p:cNvSpPr>
                <a:spLocks noChangeArrowheads="1"/>
              </p:cNvSpPr>
              <p:nvPr/>
            </p:nvSpPr>
            <p:spPr bwMode="auto">
              <a:xfrm>
                <a:off x="4800" y="3168"/>
                <a:ext cx="48" cy="48"/>
              </a:xfrm>
              <a:prstGeom prst="ellipse">
                <a:avLst/>
              </a:prstGeom>
              <a:solidFill>
                <a:srgbClr val="FF0000"/>
              </a:solidFill>
              <a:ln w="9525">
                <a:noFill/>
                <a:round/>
                <a:headEnd/>
                <a:tailEnd/>
              </a:ln>
              <a:effectLst/>
            </p:spPr>
            <p:txBody>
              <a:bodyPr wrap="none" anchor="ctr"/>
              <a:lstStyle/>
              <a:p>
                <a:endParaRPr lang="fr-FR"/>
              </a:p>
            </p:txBody>
          </p:sp>
          <p:sp>
            <p:nvSpPr>
              <p:cNvPr id="89335" name="Oval 247"/>
              <p:cNvSpPr>
                <a:spLocks noChangeArrowheads="1"/>
              </p:cNvSpPr>
              <p:nvPr/>
            </p:nvSpPr>
            <p:spPr bwMode="auto">
              <a:xfrm>
                <a:off x="46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36" name="Oval 248"/>
              <p:cNvSpPr>
                <a:spLocks noChangeArrowheads="1"/>
              </p:cNvSpPr>
              <p:nvPr/>
            </p:nvSpPr>
            <p:spPr bwMode="auto">
              <a:xfrm>
                <a:off x="4752"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37" name="Oval 249"/>
              <p:cNvSpPr>
                <a:spLocks noChangeArrowheads="1"/>
              </p:cNvSpPr>
              <p:nvPr/>
            </p:nvSpPr>
            <p:spPr bwMode="auto">
              <a:xfrm>
                <a:off x="4896" y="3168"/>
                <a:ext cx="48" cy="48"/>
              </a:xfrm>
              <a:prstGeom prst="ellipse">
                <a:avLst/>
              </a:prstGeom>
              <a:solidFill>
                <a:srgbClr val="FF0000"/>
              </a:solidFill>
              <a:ln w="9525">
                <a:noFill/>
                <a:round/>
                <a:headEnd/>
                <a:tailEnd/>
              </a:ln>
              <a:effectLst/>
            </p:spPr>
            <p:txBody>
              <a:bodyPr wrap="none" anchor="ctr"/>
              <a:lstStyle/>
              <a:p>
                <a:endParaRPr lang="fr-FR"/>
              </a:p>
            </p:txBody>
          </p:sp>
          <p:sp>
            <p:nvSpPr>
              <p:cNvPr id="89338" name="Oval 250"/>
              <p:cNvSpPr>
                <a:spLocks noChangeArrowheads="1"/>
              </p:cNvSpPr>
              <p:nvPr/>
            </p:nvSpPr>
            <p:spPr bwMode="auto">
              <a:xfrm>
                <a:off x="4704" y="3168"/>
                <a:ext cx="48" cy="48"/>
              </a:xfrm>
              <a:prstGeom prst="ellipse">
                <a:avLst/>
              </a:prstGeom>
              <a:solidFill>
                <a:srgbClr val="6600FF"/>
              </a:solidFill>
              <a:ln w="9525">
                <a:noFill/>
                <a:round/>
                <a:headEnd/>
                <a:tailEnd/>
              </a:ln>
              <a:effectLst/>
            </p:spPr>
            <p:txBody>
              <a:bodyPr wrap="none" anchor="ctr"/>
              <a:lstStyle/>
              <a:p>
                <a:endParaRPr lang="fr-FR"/>
              </a:p>
            </p:txBody>
          </p:sp>
          <p:sp>
            <p:nvSpPr>
              <p:cNvPr id="89339" name="Oval 251"/>
              <p:cNvSpPr>
                <a:spLocks noChangeArrowheads="1"/>
              </p:cNvSpPr>
              <p:nvPr/>
            </p:nvSpPr>
            <p:spPr bwMode="auto">
              <a:xfrm>
                <a:off x="4992" y="3312"/>
                <a:ext cx="48" cy="48"/>
              </a:xfrm>
              <a:prstGeom prst="ellipse">
                <a:avLst/>
              </a:prstGeom>
              <a:solidFill>
                <a:srgbClr val="6600FF"/>
              </a:solidFill>
              <a:ln w="9525">
                <a:noFill/>
                <a:round/>
                <a:headEnd/>
                <a:tailEnd/>
              </a:ln>
              <a:effectLst/>
            </p:spPr>
            <p:txBody>
              <a:bodyPr wrap="none" anchor="ctr"/>
              <a:lstStyle/>
              <a:p>
                <a:endParaRPr lang="fr-FR"/>
              </a:p>
            </p:txBody>
          </p:sp>
          <p:sp>
            <p:nvSpPr>
              <p:cNvPr id="89340" name="Oval 252"/>
              <p:cNvSpPr>
                <a:spLocks noChangeArrowheads="1"/>
              </p:cNvSpPr>
              <p:nvPr/>
            </p:nvSpPr>
            <p:spPr bwMode="auto">
              <a:xfrm>
                <a:off x="4992" y="3216"/>
                <a:ext cx="48" cy="48"/>
              </a:xfrm>
              <a:prstGeom prst="ellipse">
                <a:avLst/>
              </a:prstGeom>
              <a:solidFill>
                <a:srgbClr val="6600FF"/>
              </a:solidFill>
              <a:ln w="9525">
                <a:noFill/>
                <a:round/>
                <a:headEnd/>
                <a:tailEnd/>
              </a:ln>
              <a:effectLst/>
            </p:spPr>
            <p:txBody>
              <a:bodyPr wrap="none" anchor="ctr"/>
              <a:lstStyle/>
              <a:p>
                <a:endParaRPr lang="fr-FR"/>
              </a:p>
            </p:txBody>
          </p:sp>
          <p:sp>
            <p:nvSpPr>
              <p:cNvPr id="89341" name="Oval 253"/>
              <p:cNvSpPr>
                <a:spLocks noChangeArrowheads="1"/>
              </p:cNvSpPr>
              <p:nvPr/>
            </p:nvSpPr>
            <p:spPr bwMode="auto">
              <a:xfrm>
                <a:off x="489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42" name="Oval 254"/>
              <p:cNvSpPr>
                <a:spLocks noChangeArrowheads="1"/>
              </p:cNvSpPr>
              <p:nvPr/>
            </p:nvSpPr>
            <p:spPr bwMode="auto">
              <a:xfrm>
                <a:off x="4944" y="3120"/>
                <a:ext cx="48" cy="48"/>
              </a:xfrm>
              <a:prstGeom prst="ellipse">
                <a:avLst/>
              </a:prstGeom>
              <a:solidFill>
                <a:srgbClr val="6600FF"/>
              </a:solidFill>
              <a:ln w="9525">
                <a:noFill/>
                <a:round/>
                <a:headEnd/>
                <a:tailEnd/>
              </a:ln>
              <a:effectLst/>
            </p:spPr>
            <p:txBody>
              <a:bodyPr wrap="none" anchor="ctr"/>
              <a:lstStyle/>
              <a:p>
                <a:endParaRPr lang="fr-FR"/>
              </a:p>
            </p:txBody>
          </p:sp>
          <p:sp>
            <p:nvSpPr>
              <p:cNvPr id="89343" name="Oval 255"/>
              <p:cNvSpPr>
                <a:spLocks noChangeArrowheads="1"/>
              </p:cNvSpPr>
              <p:nvPr/>
            </p:nvSpPr>
            <p:spPr bwMode="auto">
              <a:xfrm>
                <a:off x="4992" y="3024"/>
                <a:ext cx="48" cy="48"/>
              </a:xfrm>
              <a:prstGeom prst="ellipse">
                <a:avLst/>
              </a:prstGeom>
              <a:solidFill>
                <a:srgbClr val="FF0000"/>
              </a:solidFill>
              <a:ln w="9525">
                <a:noFill/>
                <a:round/>
                <a:headEnd/>
                <a:tailEnd/>
              </a:ln>
              <a:effectLst/>
            </p:spPr>
            <p:txBody>
              <a:bodyPr wrap="none" anchor="ctr"/>
              <a:lstStyle/>
              <a:p>
                <a:endParaRPr lang="fr-FR"/>
              </a:p>
            </p:txBody>
          </p:sp>
          <p:sp>
            <p:nvSpPr>
              <p:cNvPr id="89344" name="Oval 256"/>
              <p:cNvSpPr>
                <a:spLocks noChangeArrowheads="1"/>
              </p:cNvSpPr>
              <p:nvPr/>
            </p:nvSpPr>
            <p:spPr bwMode="auto">
              <a:xfrm>
                <a:off x="4848" y="3072"/>
                <a:ext cx="48" cy="48"/>
              </a:xfrm>
              <a:prstGeom prst="ellipse">
                <a:avLst/>
              </a:prstGeom>
              <a:solidFill>
                <a:srgbClr val="6600FF"/>
              </a:solidFill>
              <a:ln w="9525">
                <a:noFill/>
                <a:round/>
                <a:headEnd/>
                <a:tailEnd/>
              </a:ln>
              <a:effectLst/>
            </p:spPr>
            <p:txBody>
              <a:bodyPr wrap="none" anchor="ctr"/>
              <a:lstStyle/>
              <a:p>
                <a:endParaRPr lang="fr-FR"/>
              </a:p>
            </p:txBody>
          </p:sp>
          <p:sp>
            <p:nvSpPr>
              <p:cNvPr id="89345" name="Oval 257"/>
              <p:cNvSpPr>
                <a:spLocks noChangeArrowheads="1"/>
              </p:cNvSpPr>
              <p:nvPr/>
            </p:nvSpPr>
            <p:spPr bwMode="auto">
              <a:xfrm>
                <a:off x="5040"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46" name="Oval 258"/>
              <p:cNvSpPr>
                <a:spLocks noChangeArrowheads="1"/>
              </p:cNvSpPr>
              <p:nvPr/>
            </p:nvSpPr>
            <p:spPr bwMode="auto">
              <a:xfrm>
                <a:off x="5040" y="2976"/>
                <a:ext cx="48" cy="48"/>
              </a:xfrm>
              <a:prstGeom prst="ellipse">
                <a:avLst/>
              </a:prstGeom>
              <a:solidFill>
                <a:srgbClr val="6600FF"/>
              </a:solidFill>
              <a:ln w="9525">
                <a:noFill/>
                <a:round/>
                <a:headEnd/>
                <a:tailEnd/>
              </a:ln>
              <a:effectLst/>
            </p:spPr>
            <p:txBody>
              <a:bodyPr wrap="none" anchor="ctr"/>
              <a:lstStyle/>
              <a:p>
                <a:endParaRPr lang="fr-FR"/>
              </a:p>
            </p:txBody>
          </p:sp>
          <p:sp>
            <p:nvSpPr>
              <p:cNvPr id="89347" name="Oval 259"/>
              <p:cNvSpPr>
                <a:spLocks noChangeArrowheads="1"/>
              </p:cNvSpPr>
              <p:nvPr/>
            </p:nvSpPr>
            <p:spPr bwMode="auto">
              <a:xfrm>
                <a:off x="1872" y="2784"/>
                <a:ext cx="48" cy="48"/>
              </a:xfrm>
              <a:prstGeom prst="ellipse">
                <a:avLst/>
              </a:prstGeom>
              <a:solidFill>
                <a:srgbClr val="6600FF"/>
              </a:solidFill>
              <a:ln w="9525">
                <a:noFill/>
                <a:round/>
                <a:headEnd/>
                <a:tailEnd/>
              </a:ln>
              <a:effectLst/>
            </p:spPr>
            <p:txBody>
              <a:bodyPr wrap="none" anchor="ctr"/>
              <a:lstStyle/>
              <a:p>
                <a:endParaRPr lang="fr-FR"/>
              </a:p>
            </p:txBody>
          </p:sp>
          <p:sp>
            <p:nvSpPr>
              <p:cNvPr id="89348" name="Oval 260"/>
              <p:cNvSpPr>
                <a:spLocks noChangeArrowheads="1"/>
              </p:cNvSpPr>
              <p:nvPr/>
            </p:nvSpPr>
            <p:spPr bwMode="auto">
              <a:xfrm>
                <a:off x="1824" y="2880"/>
                <a:ext cx="48" cy="48"/>
              </a:xfrm>
              <a:prstGeom prst="ellipse">
                <a:avLst/>
              </a:prstGeom>
              <a:solidFill>
                <a:srgbClr val="6600FF"/>
              </a:solidFill>
              <a:ln w="9525">
                <a:noFill/>
                <a:round/>
                <a:headEnd/>
                <a:tailEnd/>
              </a:ln>
              <a:effectLst/>
            </p:spPr>
            <p:txBody>
              <a:bodyPr wrap="none" anchor="ctr"/>
              <a:lstStyle/>
              <a:p>
                <a:endParaRPr lang="fr-FR"/>
              </a:p>
            </p:txBody>
          </p:sp>
          <p:grpSp>
            <p:nvGrpSpPr>
              <p:cNvPr id="16" name="Group 261"/>
              <p:cNvGrpSpPr>
                <a:grpSpLocks/>
              </p:cNvGrpSpPr>
              <p:nvPr/>
            </p:nvGrpSpPr>
            <p:grpSpPr bwMode="auto">
              <a:xfrm rot="-5400000">
                <a:off x="2016" y="2688"/>
                <a:ext cx="240" cy="240"/>
                <a:chOff x="1008" y="3072"/>
                <a:chExt cx="240" cy="240"/>
              </a:xfrm>
            </p:grpSpPr>
            <p:sp>
              <p:nvSpPr>
                <p:cNvPr id="89350" name="Oval 262"/>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51" name="Oval 263"/>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352" name="Oval 264"/>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353" name="Oval 265"/>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354" name="Oval 266"/>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9355" name="Oval 267"/>
              <p:cNvSpPr>
                <a:spLocks noChangeArrowheads="1"/>
              </p:cNvSpPr>
              <p:nvPr/>
            </p:nvSpPr>
            <p:spPr bwMode="auto">
              <a:xfrm>
                <a:off x="2016" y="2640"/>
                <a:ext cx="48" cy="48"/>
              </a:xfrm>
              <a:prstGeom prst="ellipse">
                <a:avLst/>
              </a:prstGeom>
              <a:solidFill>
                <a:srgbClr val="6600FF"/>
              </a:solidFill>
              <a:ln w="9525">
                <a:noFill/>
                <a:round/>
                <a:headEnd/>
                <a:tailEnd/>
              </a:ln>
              <a:effectLst/>
            </p:spPr>
            <p:txBody>
              <a:bodyPr wrap="none" anchor="ctr"/>
              <a:lstStyle/>
              <a:p>
                <a:endParaRPr lang="fr-FR"/>
              </a:p>
            </p:txBody>
          </p:sp>
          <p:sp>
            <p:nvSpPr>
              <p:cNvPr id="89356" name="Oval 268"/>
              <p:cNvSpPr>
                <a:spLocks noChangeArrowheads="1"/>
              </p:cNvSpPr>
              <p:nvPr/>
            </p:nvSpPr>
            <p:spPr bwMode="auto">
              <a:xfrm>
                <a:off x="1968" y="2784"/>
                <a:ext cx="48" cy="48"/>
              </a:xfrm>
              <a:prstGeom prst="ellipse">
                <a:avLst/>
              </a:prstGeom>
              <a:solidFill>
                <a:srgbClr val="6600FF"/>
              </a:solidFill>
              <a:ln w="9525">
                <a:noFill/>
                <a:round/>
                <a:headEnd/>
                <a:tailEnd/>
              </a:ln>
              <a:effectLst/>
            </p:spPr>
            <p:txBody>
              <a:bodyPr wrap="none" anchor="ctr"/>
              <a:lstStyle/>
              <a:p>
                <a:endParaRPr lang="fr-FR"/>
              </a:p>
            </p:txBody>
          </p:sp>
          <p:sp>
            <p:nvSpPr>
              <p:cNvPr id="89357" name="Oval 269"/>
              <p:cNvSpPr>
                <a:spLocks noChangeArrowheads="1"/>
              </p:cNvSpPr>
              <p:nvPr/>
            </p:nvSpPr>
            <p:spPr bwMode="auto">
              <a:xfrm>
                <a:off x="1920" y="2880"/>
                <a:ext cx="48" cy="48"/>
              </a:xfrm>
              <a:prstGeom prst="ellipse">
                <a:avLst/>
              </a:prstGeom>
              <a:solidFill>
                <a:srgbClr val="6600FF"/>
              </a:solidFill>
              <a:ln w="9525">
                <a:noFill/>
                <a:round/>
                <a:headEnd/>
                <a:tailEnd/>
              </a:ln>
              <a:effectLst/>
            </p:spPr>
            <p:txBody>
              <a:bodyPr wrap="none" anchor="ctr"/>
              <a:lstStyle/>
              <a:p>
                <a:endParaRPr lang="fr-FR"/>
              </a:p>
            </p:txBody>
          </p:sp>
          <p:sp>
            <p:nvSpPr>
              <p:cNvPr id="89358" name="Oval 270"/>
              <p:cNvSpPr>
                <a:spLocks noChangeArrowheads="1"/>
              </p:cNvSpPr>
              <p:nvPr/>
            </p:nvSpPr>
            <p:spPr bwMode="auto">
              <a:xfrm>
                <a:off x="2256" y="2880"/>
                <a:ext cx="48" cy="48"/>
              </a:xfrm>
              <a:prstGeom prst="ellipse">
                <a:avLst/>
              </a:prstGeom>
              <a:solidFill>
                <a:srgbClr val="6600FF"/>
              </a:solidFill>
              <a:ln w="9525">
                <a:noFill/>
                <a:round/>
                <a:headEnd/>
                <a:tailEnd/>
              </a:ln>
              <a:effectLst/>
            </p:spPr>
            <p:txBody>
              <a:bodyPr wrap="none" anchor="ctr"/>
              <a:lstStyle/>
              <a:p>
                <a:endParaRPr lang="fr-FR"/>
              </a:p>
            </p:txBody>
          </p:sp>
          <p:sp>
            <p:nvSpPr>
              <p:cNvPr id="89359" name="Oval 271"/>
              <p:cNvSpPr>
                <a:spLocks noChangeArrowheads="1"/>
              </p:cNvSpPr>
              <p:nvPr/>
            </p:nvSpPr>
            <p:spPr bwMode="auto">
              <a:xfrm>
                <a:off x="1920" y="2688"/>
                <a:ext cx="48" cy="48"/>
              </a:xfrm>
              <a:prstGeom prst="ellipse">
                <a:avLst/>
              </a:prstGeom>
              <a:solidFill>
                <a:srgbClr val="6600FF"/>
              </a:solidFill>
              <a:ln w="9525">
                <a:noFill/>
                <a:round/>
                <a:headEnd/>
                <a:tailEnd/>
              </a:ln>
              <a:effectLst/>
            </p:spPr>
            <p:txBody>
              <a:bodyPr wrap="none" anchor="ctr"/>
              <a:lstStyle/>
              <a:p>
                <a:endParaRPr lang="fr-FR"/>
              </a:p>
            </p:txBody>
          </p:sp>
          <p:sp>
            <p:nvSpPr>
              <p:cNvPr id="89360" name="Oval 272"/>
              <p:cNvSpPr>
                <a:spLocks noChangeArrowheads="1"/>
              </p:cNvSpPr>
              <p:nvPr/>
            </p:nvSpPr>
            <p:spPr bwMode="auto">
              <a:xfrm>
                <a:off x="1728" y="2928"/>
                <a:ext cx="48" cy="48"/>
              </a:xfrm>
              <a:prstGeom prst="ellipse">
                <a:avLst/>
              </a:prstGeom>
              <a:solidFill>
                <a:srgbClr val="6600FF"/>
              </a:solidFill>
              <a:ln w="9525">
                <a:noFill/>
                <a:round/>
                <a:headEnd/>
                <a:tailEnd/>
              </a:ln>
              <a:effectLst/>
            </p:spPr>
            <p:txBody>
              <a:bodyPr wrap="none" anchor="ctr"/>
              <a:lstStyle/>
              <a:p>
                <a:endParaRPr lang="fr-FR"/>
              </a:p>
            </p:txBody>
          </p:sp>
          <p:sp>
            <p:nvSpPr>
              <p:cNvPr id="89361" name="Oval 273"/>
              <p:cNvSpPr>
                <a:spLocks noChangeArrowheads="1"/>
              </p:cNvSpPr>
              <p:nvPr/>
            </p:nvSpPr>
            <p:spPr bwMode="auto">
              <a:xfrm>
                <a:off x="2208" y="2688"/>
                <a:ext cx="48" cy="48"/>
              </a:xfrm>
              <a:prstGeom prst="ellipse">
                <a:avLst/>
              </a:prstGeom>
              <a:solidFill>
                <a:srgbClr val="6600FF"/>
              </a:solidFill>
              <a:ln w="9525">
                <a:noFill/>
                <a:round/>
                <a:headEnd/>
                <a:tailEnd/>
              </a:ln>
              <a:effectLst/>
            </p:spPr>
            <p:txBody>
              <a:bodyPr wrap="none" anchor="ctr"/>
              <a:lstStyle/>
              <a:p>
                <a:endParaRPr lang="fr-FR"/>
              </a:p>
            </p:txBody>
          </p:sp>
          <p:sp>
            <p:nvSpPr>
              <p:cNvPr id="89362" name="Oval 274"/>
              <p:cNvSpPr>
                <a:spLocks noChangeArrowheads="1"/>
              </p:cNvSpPr>
              <p:nvPr/>
            </p:nvSpPr>
            <p:spPr bwMode="auto">
              <a:xfrm>
                <a:off x="2304" y="2640"/>
                <a:ext cx="48" cy="48"/>
              </a:xfrm>
              <a:prstGeom prst="ellipse">
                <a:avLst/>
              </a:prstGeom>
              <a:solidFill>
                <a:srgbClr val="6600FF"/>
              </a:solidFill>
              <a:ln w="9525">
                <a:noFill/>
                <a:round/>
                <a:headEnd/>
                <a:tailEnd/>
              </a:ln>
              <a:effectLst/>
            </p:spPr>
            <p:txBody>
              <a:bodyPr wrap="none" anchor="ctr"/>
              <a:lstStyle/>
              <a:p>
                <a:endParaRPr lang="fr-FR"/>
              </a:p>
            </p:txBody>
          </p:sp>
          <p:sp>
            <p:nvSpPr>
              <p:cNvPr id="89363" name="Oval 275"/>
              <p:cNvSpPr>
                <a:spLocks noChangeArrowheads="1"/>
              </p:cNvSpPr>
              <p:nvPr/>
            </p:nvSpPr>
            <p:spPr bwMode="auto">
              <a:xfrm>
                <a:off x="2256" y="2736"/>
                <a:ext cx="48" cy="48"/>
              </a:xfrm>
              <a:prstGeom prst="ellipse">
                <a:avLst/>
              </a:prstGeom>
              <a:solidFill>
                <a:srgbClr val="6600FF"/>
              </a:solidFill>
              <a:ln w="9525">
                <a:noFill/>
                <a:round/>
                <a:headEnd/>
                <a:tailEnd/>
              </a:ln>
              <a:effectLst/>
            </p:spPr>
            <p:txBody>
              <a:bodyPr wrap="none" anchor="ctr"/>
              <a:lstStyle/>
              <a:p>
                <a:endParaRPr lang="fr-FR"/>
              </a:p>
            </p:txBody>
          </p:sp>
          <p:sp>
            <p:nvSpPr>
              <p:cNvPr id="89364" name="Oval 276"/>
              <p:cNvSpPr>
                <a:spLocks noChangeArrowheads="1"/>
              </p:cNvSpPr>
              <p:nvPr/>
            </p:nvSpPr>
            <p:spPr bwMode="auto">
              <a:xfrm>
                <a:off x="2352" y="2784"/>
                <a:ext cx="48" cy="48"/>
              </a:xfrm>
              <a:prstGeom prst="ellipse">
                <a:avLst/>
              </a:prstGeom>
              <a:solidFill>
                <a:srgbClr val="6600FF"/>
              </a:solidFill>
              <a:ln w="9525">
                <a:noFill/>
                <a:round/>
                <a:headEnd/>
                <a:tailEnd/>
              </a:ln>
              <a:effectLst/>
            </p:spPr>
            <p:txBody>
              <a:bodyPr wrap="none" anchor="ctr"/>
              <a:lstStyle/>
              <a:p>
                <a:endParaRPr lang="fr-FR"/>
              </a:p>
            </p:txBody>
          </p:sp>
          <p:sp>
            <p:nvSpPr>
              <p:cNvPr id="89365" name="Oval 277"/>
              <p:cNvSpPr>
                <a:spLocks noChangeArrowheads="1"/>
              </p:cNvSpPr>
              <p:nvPr/>
            </p:nvSpPr>
            <p:spPr bwMode="auto">
              <a:xfrm>
                <a:off x="2400" y="2832"/>
                <a:ext cx="48" cy="48"/>
              </a:xfrm>
              <a:prstGeom prst="ellipse">
                <a:avLst/>
              </a:prstGeom>
              <a:solidFill>
                <a:srgbClr val="6600FF"/>
              </a:solidFill>
              <a:ln w="9525">
                <a:noFill/>
                <a:round/>
                <a:headEnd/>
                <a:tailEnd/>
              </a:ln>
              <a:effectLst/>
            </p:spPr>
            <p:txBody>
              <a:bodyPr wrap="none" anchor="ctr"/>
              <a:lstStyle/>
              <a:p>
                <a:endParaRPr lang="fr-FR"/>
              </a:p>
            </p:txBody>
          </p:sp>
          <p:sp>
            <p:nvSpPr>
              <p:cNvPr id="89366" name="Oval 278"/>
              <p:cNvSpPr>
                <a:spLocks noChangeArrowheads="1"/>
              </p:cNvSpPr>
              <p:nvPr/>
            </p:nvSpPr>
            <p:spPr bwMode="auto">
              <a:xfrm>
                <a:off x="2592" y="3024"/>
                <a:ext cx="48" cy="48"/>
              </a:xfrm>
              <a:prstGeom prst="ellipse">
                <a:avLst/>
              </a:prstGeom>
              <a:solidFill>
                <a:srgbClr val="6600FF"/>
              </a:solidFill>
              <a:ln w="9525">
                <a:noFill/>
                <a:round/>
                <a:headEnd/>
                <a:tailEnd/>
              </a:ln>
              <a:effectLst/>
            </p:spPr>
            <p:txBody>
              <a:bodyPr wrap="none" anchor="ctr"/>
              <a:lstStyle/>
              <a:p>
                <a:endParaRPr lang="fr-FR"/>
              </a:p>
            </p:txBody>
          </p:sp>
          <p:sp>
            <p:nvSpPr>
              <p:cNvPr id="89367" name="Oval 279"/>
              <p:cNvSpPr>
                <a:spLocks noChangeArrowheads="1"/>
              </p:cNvSpPr>
              <p:nvPr/>
            </p:nvSpPr>
            <p:spPr bwMode="auto">
              <a:xfrm>
                <a:off x="2544" y="3072"/>
                <a:ext cx="48" cy="48"/>
              </a:xfrm>
              <a:prstGeom prst="ellipse">
                <a:avLst/>
              </a:prstGeom>
              <a:solidFill>
                <a:srgbClr val="6600FF"/>
              </a:solidFill>
              <a:ln w="9525">
                <a:noFill/>
                <a:round/>
                <a:headEnd/>
                <a:tailEnd/>
              </a:ln>
              <a:effectLst/>
            </p:spPr>
            <p:txBody>
              <a:bodyPr wrap="none" anchor="ctr"/>
              <a:lstStyle/>
              <a:p>
                <a:endParaRPr lang="fr-FR"/>
              </a:p>
            </p:txBody>
          </p:sp>
          <p:sp>
            <p:nvSpPr>
              <p:cNvPr id="89368" name="Oval 280"/>
              <p:cNvSpPr>
                <a:spLocks noChangeArrowheads="1"/>
              </p:cNvSpPr>
              <p:nvPr/>
            </p:nvSpPr>
            <p:spPr bwMode="auto">
              <a:xfrm>
                <a:off x="2688" y="2976"/>
                <a:ext cx="48" cy="48"/>
              </a:xfrm>
              <a:prstGeom prst="ellipse">
                <a:avLst/>
              </a:prstGeom>
              <a:solidFill>
                <a:srgbClr val="6600FF"/>
              </a:solidFill>
              <a:ln w="9525">
                <a:noFill/>
                <a:round/>
                <a:headEnd/>
                <a:tailEnd/>
              </a:ln>
              <a:effectLst/>
            </p:spPr>
            <p:txBody>
              <a:bodyPr wrap="none" anchor="ctr"/>
              <a:lstStyle/>
              <a:p>
                <a:endParaRPr lang="fr-FR"/>
              </a:p>
            </p:txBody>
          </p:sp>
          <p:grpSp>
            <p:nvGrpSpPr>
              <p:cNvPr id="17" name="Group 281"/>
              <p:cNvGrpSpPr>
                <a:grpSpLocks/>
              </p:cNvGrpSpPr>
              <p:nvPr/>
            </p:nvGrpSpPr>
            <p:grpSpPr bwMode="auto">
              <a:xfrm rot="-5400000">
                <a:off x="2352" y="2784"/>
                <a:ext cx="240" cy="240"/>
                <a:chOff x="1008" y="3072"/>
                <a:chExt cx="240" cy="240"/>
              </a:xfrm>
            </p:grpSpPr>
            <p:sp>
              <p:nvSpPr>
                <p:cNvPr id="89370" name="Oval 282"/>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71" name="Oval 283"/>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372" name="Oval 284"/>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373" name="Oval 285"/>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374" name="Oval 286"/>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9375" name="Oval 287"/>
              <p:cNvSpPr>
                <a:spLocks noChangeArrowheads="1"/>
              </p:cNvSpPr>
              <p:nvPr/>
            </p:nvSpPr>
            <p:spPr bwMode="auto">
              <a:xfrm>
                <a:off x="2688" y="3072"/>
                <a:ext cx="48" cy="48"/>
              </a:xfrm>
              <a:prstGeom prst="ellipse">
                <a:avLst/>
              </a:prstGeom>
              <a:solidFill>
                <a:srgbClr val="6600FF"/>
              </a:solidFill>
              <a:ln w="9525">
                <a:noFill/>
                <a:round/>
                <a:headEnd/>
                <a:tailEnd/>
              </a:ln>
              <a:effectLst/>
            </p:spPr>
            <p:txBody>
              <a:bodyPr wrap="none" anchor="ctr"/>
              <a:lstStyle/>
              <a:p>
                <a:endParaRPr lang="fr-FR"/>
              </a:p>
            </p:txBody>
          </p:sp>
          <p:sp>
            <p:nvSpPr>
              <p:cNvPr id="89376" name="Oval 288"/>
              <p:cNvSpPr>
                <a:spLocks noChangeArrowheads="1"/>
              </p:cNvSpPr>
              <p:nvPr/>
            </p:nvSpPr>
            <p:spPr bwMode="auto">
              <a:xfrm>
                <a:off x="278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377" name="Oval 289"/>
              <p:cNvSpPr>
                <a:spLocks noChangeArrowheads="1"/>
              </p:cNvSpPr>
              <p:nvPr/>
            </p:nvSpPr>
            <p:spPr bwMode="auto">
              <a:xfrm>
                <a:off x="2832" y="3120"/>
                <a:ext cx="48" cy="48"/>
              </a:xfrm>
              <a:prstGeom prst="ellipse">
                <a:avLst/>
              </a:prstGeom>
              <a:solidFill>
                <a:srgbClr val="6600FF"/>
              </a:solidFill>
              <a:ln w="9525">
                <a:noFill/>
                <a:round/>
                <a:headEnd/>
                <a:tailEnd/>
              </a:ln>
              <a:effectLst/>
            </p:spPr>
            <p:txBody>
              <a:bodyPr wrap="none" anchor="ctr"/>
              <a:lstStyle/>
              <a:p>
                <a:endParaRPr lang="fr-FR"/>
              </a:p>
            </p:txBody>
          </p:sp>
          <p:sp>
            <p:nvSpPr>
              <p:cNvPr id="89378" name="Oval 290"/>
              <p:cNvSpPr>
                <a:spLocks noChangeArrowheads="1"/>
              </p:cNvSpPr>
              <p:nvPr/>
            </p:nvSpPr>
            <p:spPr bwMode="auto">
              <a:xfrm>
                <a:off x="2880" y="3216"/>
                <a:ext cx="48" cy="48"/>
              </a:xfrm>
              <a:prstGeom prst="ellipse">
                <a:avLst/>
              </a:prstGeom>
              <a:solidFill>
                <a:srgbClr val="6600FF"/>
              </a:solidFill>
              <a:ln w="9525">
                <a:noFill/>
                <a:round/>
                <a:headEnd/>
                <a:tailEnd/>
              </a:ln>
              <a:effectLst/>
            </p:spPr>
            <p:txBody>
              <a:bodyPr wrap="none" anchor="ctr"/>
              <a:lstStyle/>
              <a:p>
                <a:endParaRPr lang="fr-FR"/>
              </a:p>
            </p:txBody>
          </p:sp>
          <p:grpSp>
            <p:nvGrpSpPr>
              <p:cNvPr id="18" name="Group 291"/>
              <p:cNvGrpSpPr>
                <a:grpSpLocks/>
              </p:cNvGrpSpPr>
              <p:nvPr/>
            </p:nvGrpSpPr>
            <p:grpSpPr bwMode="auto">
              <a:xfrm rot="-5400000">
                <a:off x="3408" y="3360"/>
                <a:ext cx="240" cy="240"/>
                <a:chOff x="1008" y="3072"/>
                <a:chExt cx="240" cy="240"/>
              </a:xfrm>
            </p:grpSpPr>
            <p:sp>
              <p:nvSpPr>
                <p:cNvPr id="89380" name="Oval 292"/>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81" name="Oval 293"/>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382" name="Oval 294"/>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89383" name="Oval 295"/>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89384" name="Oval 296"/>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89385" name="Oval 297"/>
              <p:cNvSpPr>
                <a:spLocks noChangeArrowheads="1"/>
              </p:cNvSpPr>
              <p:nvPr/>
            </p:nvSpPr>
            <p:spPr bwMode="auto">
              <a:xfrm>
                <a:off x="3360" y="3456"/>
                <a:ext cx="48" cy="48"/>
              </a:xfrm>
              <a:prstGeom prst="ellipse">
                <a:avLst/>
              </a:prstGeom>
              <a:solidFill>
                <a:srgbClr val="6600FF"/>
              </a:solidFill>
              <a:ln w="9525">
                <a:noFill/>
                <a:round/>
                <a:headEnd/>
                <a:tailEnd/>
              </a:ln>
              <a:effectLst/>
            </p:spPr>
            <p:txBody>
              <a:bodyPr wrap="none" anchor="ctr"/>
              <a:lstStyle/>
              <a:p>
                <a:endParaRPr lang="fr-FR"/>
              </a:p>
            </p:txBody>
          </p:sp>
          <p:sp>
            <p:nvSpPr>
              <p:cNvPr id="89386" name="Oval 298"/>
              <p:cNvSpPr>
                <a:spLocks noChangeArrowheads="1"/>
              </p:cNvSpPr>
              <p:nvPr/>
            </p:nvSpPr>
            <p:spPr bwMode="auto">
              <a:xfrm>
                <a:off x="3168" y="3552"/>
                <a:ext cx="48" cy="48"/>
              </a:xfrm>
              <a:prstGeom prst="ellipse">
                <a:avLst/>
              </a:prstGeom>
              <a:solidFill>
                <a:srgbClr val="6600FF"/>
              </a:solidFill>
              <a:ln w="9525">
                <a:noFill/>
                <a:round/>
                <a:headEnd/>
                <a:tailEnd/>
              </a:ln>
              <a:effectLst/>
            </p:spPr>
            <p:txBody>
              <a:bodyPr wrap="none" anchor="ctr"/>
              <a:lstStyle/>
              <a:p>
                <a:endParaRPr lang="fr-FR"/>
              </a:p>
            </p:txBody>
          </p:sp>
          <p:sp>
            <p:nvSpPr>
              <p:cNvPr id="89387" name="Oval 299"/>
              <p:cNvSpPr>
                <a:spLocks noChangeArrowheads="1"/>
              </p:cNvSpPr>
              <p:nvPr/>
            </p:nvSpPr>
            <p:spPr bwMode="auto">
              <a:xfrm>
                <a:off x="3648" y="3552"/>
                <a:ext cx="48" cy="48"/>
              </a:xfrm>
              <a:prstGeom prst="ellipse">
                <a:avLst/>
              </a:prstGeom>
              <a:solidFill>
                <a:srgbClr val="6600FF"/>
              </a:solidFill>
              <a:ln w="9525">
                <a:noFill/>
                <a:round/>
                <a:headEnd/>
                <a:tailEnd/>
              </a:ln>
              <a:effectLst/>
            </p:spPr>
            <p:txBody>
              <a:bodyPr wrap="none" anchor="ctr"/>
              <a:lstStyle/>
              <a:p>
                <a:endParaRPr lang="fr-FR"/>
              </a:p>
            </p:txBody>
          </p:sp>
          <p:sp>
            <p:nvSpPr>
              <p:cNvPr id="89388" name="Oval 300"/>
              <p:cNvSpPr>
                <a:spLocks noChangeArrowheads="1"/>
              </p:cNvSpPr>
              <p:nvPr/>
            </p:nvSpPr>
            <p:spPr bwMode="auto">
              <a:xfrm>
                <a:off x="3312" y="3360"/>
                <a:ext cx="48" cy="48"/>
              </a:xfrm>
              <a:prstGeom prst="ellipse">
                <a:avLst/>
              </a:prstGeom>
              <a:solidFill>
                <a:srgbClr val="6600FF"/>
              </a:solidFill>
              <a:ln w="9525">
                <a:noFill/>
                <a:round/>
                <a:headEnd/>
                <a:tailEnd/>
              </a:ln>
              <a:effectLst/>
            </p:spPr>
            <p:txBody>
              <a:bodyPr wrap="none" anchor="ctr"/>
              <a:lstStyle/>
              <a:p>
                <a:endParaRPr lang="fr-FR"/>
              </a:p>
            </p:txBody>
          </p:sp>
          <p:sp>
            <p:nvSpPr>
              <p:cNvPr id="89389" name="Oval 301"/>
              <p:cNvSpPr>
                <a:spLocks noChangeArrowheads="1"/>
              </p:cNvSpPr>
              <p:nvPr/>
            </p:nvSpPr>
            <p:spPr bwMode="auto">
              <a:xfrm>
                <a:off x="3408" y="3600"/>
                <a:ext cx="48" cy="48"/>
              </a:xfrm>
              <a:prstGeom prst="ellipse">
                <a:avLst/>
              </a:prstGeom>
              <a:solidFill>
                <a:srgbClr val="6600FF"/>
              </a:solidFill>
              <a:ln w="9525">
                <a:noFill/>
                <a:round/>
                <a:headEnd/>
                <a:tailEnd/>
              </a:ln>
              <a:effectLst/>
            </p:spPr>
            <p:txBody>
              <a:bodyPr wrap="none" anchor="ctr"/>
              <a:lstStyle/>
              <a:p>
                <a:endParaRPr lang="fr-FR"/>
              </a:p>
            </p:txBody>
          </p:sp>
          <p:sp>
            <p:nvSpPr>
              <p:cNvPr id="89390" name="Oval 302"/>
              <p:cNvSpPr>
                <a:spLocks noChangeArrowheads="1"/>
              </p:cNvSpPr>
              <p:nvPr/>
            </p:nvSpPr>
            <p:spPr bwMode="auto">
              <a:xfrm>
                <a:off x="3600" y="3360"/>
                <a:ext cx="48" cy="48"/>
              </a:xfrm>
              <a:prstGeom prst="ellipse">
                <a:avLst/>
              </a:prstGeom>
              <a:solidFill>
                <a:srgbClr val="6600FF"/>
              </a:solidFill>
              <a:ln w="9525">
                <a:noFill/>
                <a:round/>
                <a:headEnd/>
                <a:tailEnd/>
              </a:ln>
              <a:effectLst/>
            </p:spPr>
            <p:txBody>
              <a:bodyPr wrap="none" anchor="ctr"/>
              <a:lstStyle/>
              <a:p>
                <a:endParaRPr lang="fr-FR"/>
              </a:p>
            </p:txBody>
          </p:sp>
          <p:sp>
            <p:nvSpPr>
              <p:cNvPr id="89391" name="Oval 303"/>
              <p:cNvSpPr>
                <a:spLocks noChangeArrowheads="1"/>
              </p:cNvSpPr>
              <p:nvPr/>
            </p:nvSpPr>
            <p:spPr bwMode="auto">
              <a:xfrm>
                <a:off x="3648" y="3408"/>
                <a:ext cx="48" cy="48"/>
              </a:xfrm>
              <a:prstGeom prst="ellipse">
                <a:avLst/>
              </a:prstGeom>
              <a:solidFill>
                <a:srgbClr val="6600FF"/>
              </a:solidFill>
              <a:ln w="9525">
                <a:noFill/>
                <a:round/>
                <a:headEnd/>
                <a:tailEnd/>
              </a:ln>
              <a:effectLst/>
            </p:spPr>
            <p:txBody>
              <a:bodyPr wrap="none" anchor="ctr"/>
              <a:lstStyle/>
              <a:p>
                <a:endParaRPr lang="fr-FR"/>
              </a:p>
            </p:txBody>
          </p:sp>
          <p:sp>
            <p:nvSpPr>
              <p:cNvPr id="89392" name="Oval 304"/>
              <p:cNvSpPr>
                <a:spLocks noChangeArrowheads="1"/>
              </p:cNvSpPr>
              <p:nvPr/>
            </p:nvSpPr>
            <p:spPr bwMode="auto">
              <a:xfrm>
                <a:off x="3168" y="3456"/>
                <a:ext cx="48" cy="48"/>
              </a:xfrm>
              <a:prstGeom prst="ellipse">
                <a:avLst/>
              </a:prstGeom>
              <a:solidFill>
                <a:srgbClr val="6600FF"/>
              </a:solidFill>
              <a:ln w="9525">
                <a:noFill/>
                <a:round/>
                <a:headEnd/>
                <a:tailEnd/>
              </a:ln>
              <a:effectLst/>
            </p:spPr>
            <p:txBody>
              <a:bodyPr wrap="none" anchor="ctr"/>
              <a:lstStyle/>
              <a:p>
                <a:endParaRPr lang="fr-FR"/>
              </a:p>
            </p:txBody>
          </p:sp>
          <p:sp>
            <p:nvSpPr>
              <p:cNvPr id="89393" name="Oval 305"/>
              <p:cNvSpPr>
                <a:spLocks noChangeArrowheads="1"/>
              </p:cNvSpPr>
              <p:nvPr/>
            </p:nvSpPr>
            <p:spPr bwMode="auto">
              <a:xfrm>
                <a:off x="3120" y="3504"/>
                <a:ext cx="48" cy="48"/>
              </a:xfrm>
              <a:prstGeom prst="ellipse">
                <a:avLst/>
              </a:prstGeom>
              <a:solidFill>
                <a:srgbClr val="6600FF"/>
              </a:solidFill>
              <a:ln w="9525">
                <a:noFill/>
                <a:round/>
                <a:headEnd/>
                <a:tailEnd/>
              </a:ln>
              <a:effectLst/>
            </p:spPr>
            <p:txBody>
              <a:bodyPr wrap="none" anchor="ctr"/>
              <a:lstStyle/>
              <a:p>
                <a:endParaRPr lang="fr-FR"/>
              </a:p>
            </p:txBody>
          </p:sp>
          <p:sp>
            <p:nvSpPr>
              <p:cNvPr id="89394" name="Oval 306"/>
              <p:cNvSpPr>
                <a:spLocks noChangeArrowheads="1"/>
              </p:cNvSpPr>
              <p:nvPr/>
            </p:nvSpPr>
            <p:spPr bwMode="auto">
              <a:xfrm>
                <a:off x="3120"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95" name="Oval 307"/>
              <p:cNvSpPr>
                <a:spLocks noChangeArrowheads="1"/>
              </p:cNvSpPr>
              <p:nvPr/>
            </p:nvSpPr>
            <p:spPr bwMode="auto">
              <a:xfrm>
                <a:off x="3120"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96" name="Oval 308"/>
              <p:cNvSpPr>
                <a:spLocks noChangeArrowheads="1"/>
              </p:cNvSpPr>
              <p:nvPr/>
            </p:nvSpPr>
            <p:spPr bwMode="auto">
              <a:xfrm>
                <a:off x="321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397" name="Oval 309"/>
              <p:cNvSpPr>
                <a:spLocks noChangeArrowheads="1"/>
              </p:cNvSpPr>
              <p:nvPr/>
            </p:nvSpPr>
            <p:spPr bwMode="auto">
              <a:xfrm>
                <a:off x="3216" y="3360"/>
                <a:ext cx="48" cy="48"/>
              </a:xfrm>
              <a:prstGeom prst="ellipse">
                <a:avLst/>
              </a:prstGeom>
              <a:solidFill>
                <a:srgbClr val="6600FF"/>
              </a:solidFill>
              <a:ln w="9525">
                <a:noFill/>
                <a:round/>
                <a:headEnd/>
                <a:tailEnd/>
              </a:ln>
              <a:effectLst/>
            </p:spPr>
            <p:txBody>
              <a:bodyPr wrap="none" anchor="ctr"/>
              <a:lstStyle/>
              <a:p>
                <a:endParaRPr lang="fr-FR"/>
              </a:p>
            </p:txBody>
          </p:sp>
          <p:sp>
            <p:nvSpPr>
              <p:cNvPr id="89398" name="Oval 310"/>
              <p:cNvSpPr>
                <a:spLocks noChangeArrowheads="1"/>
              </p:cNvSpPr>
              <p:nvPr/>
            </p:nvSpPr>
            <p:spPr bwMode="auto">
              <a:xfrm>
                <a:off x="2976" y="3408"/>
                <a:ext cx="48" cy="48"/>
              </a:xfrm>
              <a:prstGeom prst="ellipse">
                <a:avLst/>
              </a:prstGeom>
              <a:solidFill>
                <a:srgbClr val="6600FF"/>
              </a:solidFill>
              <a:ln w="9525">
                <a:noFill/>
                <a:round/>
                <a:headEnd/>
                <a:tailEnd/>
              </a:ln>
              <a:effectLst/>
            </p:spPr>
            <p:txBody>
              <a:bodyPr wrap="none" anchor="ctr"/>
              <a:lstStyle/>
              <a:p>
                <a:endParaRPr lang="fr-FR"/>
              </a:p>
            </p:txBody>
          </p:sp>
          <p:sp>
            <p:nvSpPr>
              <p:cNvPr id="89399" name="Oval 311"/>
              <p:cNvSpPr>
                <a:spLocks noChangeArrowheads="1"/>
              </p:cNvSpPr>
              <p:nvPr/>
            </p:nvSpPr>
            <p:spPr bwMode="auto">
              <a:xfrm>
                <a:off x="3024" y="3456"/>
                <a:ext cx="48" cy="48"/>
              </a:xfrm>
              <a:prstGeom prst="ellipse">
                <a:avLst/>
              </a:prstGeom>
              <a:solidFill>
                <a:srgbClr val="6600FF"/>
              </a:solidFill>
              <a:ln w="9525">
                <a:noFill/>
                <a:round/>
                <a:headEnd/>
                <a:tailEnd/>
              </a:ln>
              <a:effectLst/>
            </p:spPr>
            <p:txBody>
              <a:bodyPr wrap="none" anchor="ctr"/>
              <a:lstStyle/>
              <a:p>
                <a:endParaRPr lang="fr-FR"/>
              </a:p>
            </p:txBody>
          </p:sp>
          <p:sp>
            <p:nvSpPr>
              <p:cNvPr id="89400" name="Oval 312"/>
              <p:cNvSpPr>
                <a:spLocks noChangeArrowheads="1"/>
              </p:cNvSpPr>
              <p:nvPr/>
            </p:nvSpPr>
            <p:spPr bwMode="auto">
              <a:xfrm>
                <a:off x="3888" y="3408"/>
                <a:ext cx="48" cy="48"/>
              </a:xfrm>
              <a:prstGeom prst="ellipse">
                <a:avLst/>
              </a:prstGeom>
              <a:solidFill>
                <a:srgbClr val="6600FF"/>
              </a:solidFill>
              <a:ln w="9525">
                <a:noFill/>
                <a:round/>
                <a:headEnd/>
                <a:tailEnd/>
              </a:ln>
              <a:effectLst/>
            </p:spPr>
            <p:txBody>
              <a:bodyPr wrap="none" anchor="ctr"/>
              <a:lstStyle/>
              <a:p>
                <a:endParaRPr lang="fr-FR"/>
              </a:p>
            </p:txBody>
          </p:sp>
          <p:sp>
            <p:nvSpPr>
              <p:cNvPr id="89401" name="Oval 313"/>
              <p:cNvSpPr>
                <a:spLocks noChangeArrowheads="1"/>
              </p:cNvSpPr>
              <p:nvPr/>
            </p:nvSpPr>
            <p:spPr bwMode="auto">
              <a:xfrm>
                <a:off x="3984" y="3456"/>
                <a:ext cx="48" cy="48"/>
              </a:xfrm>
              <a:prstGeom prst="ellipse">
                <a:avLst/>
              </a:prstGeom>
              <a:solidFill>
                <a:srgbClr val="6600FF"/>
              </a:solidFill>
              <a:ln w="9525">
                <a:noFill/>
                <a:round/>
                <a:headEnd/>
                <a:tailEnd/>
              </a:ln>
              <a:effectLst/>
            </p:spPr>
            <p:txBody>
              <a:bodyPr wrap="none" anchor="ctr"/>
              <a:lstStyle/>
              <a:p>
                <a:endParaRPr lang="fr-FR"/>
              </a:p>
            </p:txBody>
          </p:sp>
          <p:sp>
            <p:nvSpPr>
              <p:cNvPr id="89402" name="Oval 314"/>
              <p:cNvSpPr>
                <a:spLocks noChangeArrowheads="1"/>
              </p:cNvSpPr>
              <p:nvPr/>
            </p:nvSpPr>
            <p:spPr bwMode="auto">
              <a:xfrm>
                <a:off x="3984" y="3552"/>
                <a:ext cx="48" cy="48"/>
              </a:xfrm>
              <a:prstGeom prst="ellipse">
                <a:avLst/>
              </a:prstGeom>
              <a:solidFill>
                <a:srgbClr val="6600FF"/>
              </a:solidFill>
              <a:ln w="9525">
                <a:noFill/>
                <a:round/>
                <a:headEnd/>
                <a:tailEnd/>
              </a:ln>
              <a:effectLst/>
            </p:spPr>
            <p:txBody>
              <a:bodyPr wrap="none" anchor="ctr"/>
              <a:lstStyle/>
              <a:p>
                <a:endParaRPr lang="fr-FR"/>
              </a:p>
            </p:txBody>
          </p:sp>
          <p:sp>
            <p:nvSpPr>
              <p:cNvPr id="89403" name="Oval 315"/>
              <p:cNvSpPr>
                <a:spLocks noChangeArrowheads="1"/>
              </p:cNvSpPr>
              <p:nvPr/>
            </p:nvSpPr>
            <p:spPr bwMode="auto">
              <a:xfrm>
                <a:off x="3744" y="3504"/>
                <a:ext cx="48" cy="48"/>
              </a:xfrm>
              <a:prstGeom prst="ellipse">
                <a:avLst/>
              </a:prstGeom>
              <a:solidFill>
                <a:srgbClr val="6600FF"/>
              </a:solidFill>
              <a:ln w="9525">
                <a:noFill/>
                <a:round/>
                <a:headEnd/>
                <a:tailEnd/>
              </a:ln>
              <a:effectLst/>
            </p:spPr>
            <p:txBody>
              <a:bodyPr wrap="none" anchor="ctr"/>
              <a:lstStyle/>
              <a:p>
                <a:endParaRPr lang="fr-FR"/>
              </a:p>
            </p:txBody>
          </p:sp>
          <p:sp>
            <p:nvSpPr>
              <p:cNvPr id="89404" name="Oval 316"/>
              <p:cNvSpPr>
                <a:spLocks noChangeArrowheads="1"/>
              </p:cNvSpPr>
              <p:nvPr/>
            </p:nvSpPr>
            <p:spPr bwMode="auto">
              <a:xfrm>
                <a:off x="3792" y="3360"/>
                <a:ext cx="48" cy="48"/>
              </a:xfrm>
              <a:prstGeom prst="ellipse">
                <a:avLst/>
              </a:prstGeom>
              <a:solidFill>
                <a:srgbClr val="6600FF"/>
              </a:solidFill>
              <a:ln w="9525">
                <a:noFill/>
                <a:round/>
                <a:headEnd/>
                <a:tailEnd/>
              </a:ln>
              <a:effectLst/>
            </p:spPr>
            <p:txBody>
              <a:bodyPr wrap="none" anchor="ctr"/>
              <a:lstStyle/>
              <a:p>
                <a:endParaRPr lang="fr-FR"/>
              </a:p>
            </p:txBody>
          </p:sp>
          <p:sp>
            <p:nvSpPr>
              <p:cNvPr id="89405" name="Oval 317"/>
              <p:cNvSpPr>
                <a:spLocks noChangeArrowheads="1"/>
              </p:cNvSpPr>
              <p:nvPr/>
            </p:nvSpPr>
            <p:spPr bwMode="auto">
              <a:xfrm>
                <a:off x="4080" y="3408"/>
                <a:ext cx="48" cy="48"/>
              </a:xfrm>
              <a:prstGeom prst="ellipse">
                <a:avLst/>
              </a:prstGeom>
              <a:solidFill>
                <a:srgbClr val="6600FF"/>
              </a:solidFill>
              <a:ln w="9525">
                <a:noFill/>
                <a:round/>
                <a:headEnd/>
                <a:tailEnd/>
              </a:ln>
              <a:effectLst/>
            </p:spPr>
            <p:txBody>
              <a:bodyPr wrap="none" anchor="ctr"/>
              <a:lstStyle/>
              <a:p>
                <a:endParaRPr lang="fr-FR"/>
              </a:p>
            </p:txBody>
          </p:sp>
          <p:sp>
            <p:nvSpPr>
              <p:cNvPr id="89406" name="Oval 318"/>
              <p:cNvSpPr>
                <a:spLocks noChangeArrowheads="1"/>
              </p:cNvSpPr>
              <p:nvPr/>
            </p:nvSpPr>
            <p:spPr bwMode="auto">
              <a:xfrm>
                <a:off x="3888" y="3504"/>
                <a:ext cx="48" cy="48"/>
              </a:xfrm>
              <a:prstGeom prst="ellipse">
                <a:avLst/>
              </a:prstGeom>
              <a:solidFill>
                <a:srgbClr val="6600FF"/>
              </a:solidFill>
              <a:ln w="9525">
                <a:noFill/>
                <a:round/>
                <a:headEnd/>
                <a:tailEnd/>
              </a:ln>
              <a:effectLst/>
            </p:spPr>
            <p:txBody>
              <a:bodyPr wrap="none" anchor="ctr"/>
              <a:lstStyle/>
              <a:p>
                <a:endParaRPr lang="fr-FR"/>
              </a:p>
            </p:txBody>
          </p:sp>
          <p:sp>
            <p:nvSpPr>
              <p:cNvPr id="89407" name="Oval 319"/>
              <p:cNvSpPr>
                <a:spLocks noChangeArrowheads="1"/>
              </p:cNvSpPr>
              <p:nvPr/>
            </p:nvSpPr>
            <p:spPr bwMode="auto">
              <a:xfrm>
                <a:off x="4032" y="3312"/>
                <a:ext cx="48" cy="48"/>
              </a:xfrm>
              <a:prstGeom prst="ellipse">
                <a:avLst/>
              </a:prstGeom>
              <a:solidFill>
                <a:srgbClr val="6600FF"/>
              </a:solidFill>
              <a:ln w="9525">
                <a:noFill/>
                <a:round/>
                <a:headEnd/>
                <a:tailEnd/>
              </a:ln>
              <a:effectLst/>
            </p:spPr>
            <p:txBody>
              <a:bodyPr wrap="none" anchor="ctr"/>
              <a:lstStyle/>
              <a:p>
                <a:endParaRPr lang="fr-FR"/>
              </a:p>
            </p:txBody>
          </p:sp>
          <p:sp>
            <p:nvSpPr>
              <p:cNvPr id="89408" name="Oval 320"/>
              <p:cNvSpPr>
                <a:spLocks noChangeArrowheads="1"/>
              </p:cNvSpPr>
              <p:nvPr/>
            </p:nvSpPr>
            <p:spPr bwMode="auto">
              <a:xfrm>
                <a:off x="4128" y="3552"/>
                <a:ext cx="48" cy="48"/>
              </a:xfrm>
              <a:prstGeom prst="ellipse">
                <a:avLst/>
              </a:prstGeom>
              <a:solidFill>
                <a:srgbClr val="6600FF"/>
              </a:solidFill>
              <a:ln w="9525">
                <a:noFill/>
                <a:round/>
                <a:headEnd/>
                <a:tailEnd/>
              </a:ln>
              <a:effectLst/>
            </p:spPr>
            <p:txBody>
              <a:bodyPr wrap="none" anchor="ctr"/>
              <a:lstStyle/>
              <a:p>
                <a:endParaRPr lang="fr-FR"/>
              </a:p>
            </p:txBody>
          </p:sp>
          <p:sp>
            <p:nvSpPr>
              <p:cNvPr id="89409" name="Oval 321"/>
              <p:cNvSpPr>
                <a:spLocks noChangeArrowheads="1"/>
              </p:cNvSpPr>
              <p:nvPr/>
            </p:nvSpPr>
            <p:spPr bwMode="auto">
              <a:xfrm>
                <a:off x="3888" y="3408"/>
                <a:ext cx="48" cy="48"/>
              </a:xfrm>
              <a:prstGeom prst="ellipse">
                <a:avLst/>
              </a:prstGeom>
              <a:solidFill>
                <a:srgbClr val="6600FF"/>
              </a:solidFill>
              <a:ln w="9525">
                <a:noFill/>
                <a:round/>
                <a:headEnd/>
                <a:tailEnd/>
              </a:ln>
              <a:effectLst/>
            </p:spPr>
            <p:txBody>
              <a:bodyPr wrap="none" anchor="ctr"/>
              <a:lstStyle/>
              <a:p>
                <a:endParaRPr lang="fr-FR"/>
              </a:p>
            </p:txBody>
          </p:sp>
          <p:sp>
            <p:nvSpPr>
              <p:cNvPr id="89410" name="Oval 322"/>
              <p:cNvSpPr>
                <a:spLocks noChangeArrowheads="1"/>
              </p:cNvSpPr>
              <p:nvPr/>
            </p:nvSpPr>
            <p:spPr bwMode="auto">
              <a:xfrm>
                <a:off x="3840" y="3456"/>
                <a:ext cx="48" cy="48"/>
              </a:xfrm>
              <a:prstGeom prst="ellipse">
                <a:avLst/>
              </a:prstGeom>
              <a:solidFill>
                <a:srgbClr val="6600FF"/>
              </a:solidFill>
              <a:ln w="9525">
                <a:noFill/>
                <a:round/>
                <a:headEnd/>
                <a:tailEnd/>
              </a:ln>
              <a:effectLst/>
            </p:spPr>
            <p:txBody>
              <a:bodyPr wrap="none" anchor="ctr"/>
              <a:lstStyle/>
              <a:p>
                <a:endParaRPr lang="fr-FR"/>
              </a:p>
            </p:txBody>
          </p:sp>
          <p:sp>
            <p:nvSpPr>
              <p:cNvPr id="89411" name="Oval 323"/>
              <p:cNvSpPr>
                <a:spLocks noChangeArrowheads="1"/>
              </p:cNvSpPr>
              <p:nvPr/>
            </p:nvSpPr>
            <p:spPr bwMode="auto">
              <a:xfrm>
                <a:off x="3936" y="3312"/>
                <a:ext cx="48" cy="48"/>
              </a:xfrm>
              <a:prstGeom prst="ellipse">
                <a:avLst/>
              </a:prstGeom>
              <a:solidFill>
                <a:srgbClr val="6600FF"/>
              </a:solidFill>
              <a:ln w="9525">
                <a:noFill/>
                <a:round/>
                <a:headEnd/>
                <a:tailEnd/>
              </a:ln>
              <a:effectLst/>
            </p:spPr>
            <p:txBody>
              <a:bodyPr wrap="none" anchor="ctr"/>
              <a:lstStyle/>
              <a:p>
                <a:endParaRPr lang="fr-FR"/>
              </a:p>
            </p:txBody>
          </p:sp>
          <p:sp>
            <p:nvSpPr>
              <p:cNvPr id="89412" name="Oval 324"/>
              <p:cNvSpPr>
                <a:spLocks noChangeArrowheads="1"/>
              </p:cNvSpPr>
              <p:nvPr/>
            </p:nvSpPr>
            <p:spPr bwMode="auto">
              <a:xfrm>
                <a:off x="3744" y="3408"/>
                <a:ext cx="48" cy="48"/>
              </a:xfrm>
              <a:prstGeom prst="ellipse">
                <a:avLst/>
              </a:prstGeom>
              <a:solidFill>
                <a:srgbClr val="6600FF"/>
              </a:solidFill>
              <a:ln w="9525">
                <a:noFill/>
                <a:round/>
                <a:headEnd/>
                <a:tailEnd/>
              </a:ln>
              <a:effectLst/>
            </p:spPr>
            <p:txBody>
              <a:bodyPr wrap="none" anchor="ctr"/>
              <a:lstStyle/>
              <a:p>
                <a:endParaRPr lang="fr-FR"/>
              </a:p>
            </p:txBody>
          </p:sp>
          <p:sp>
            <p:nvSpPr>
              <p:cNvPr id="89413" name="Oval 325"/>
              <p:cNvSpPr>
                <a:spLocks noChangeArrowheads="1"/>
              </p:cNvSpPr>
              <p:nvPr/>
            </p:nvSpPr>
            <p:spPr bwMode="auto">
              <a:xfrm>
                <a:off x="3408" y="3408"/>
                <a:ext cx="48" cy="48"/>
              </a:xfrm>
              <a:prstGeom prst="ellipse">
                <a:avLst/>
              </a:prstGeom>
              <a:solidFill>
                <a:srgbClr val="6600FF"/>
              </a:solidFill>
              <a:ln w="9525">
                <a:noFill/>
                <a:round/>
                <a:headEnd/>
                <a:tailEnd/>
              </a:ln>
              <a:effectLst/>
            </p:spPr>
            <p:txBody>
              <a:bodyPr wrap="none" anchor="ctr"/>
              <a:lstStyle/>
              <a:p>
                <a:endParaRPr lang="fr-FR"/>
              </a:p>
            </p:txBody>
          </p:sp>
          <p:sp>
            <p:nvSpPr>
              <p:cNvPr id="89414" name="Oval 326"/>
              <p:cNvSpPr>
                <a:spLocks noChangeArrowheads="1"/>
              </p:cNvSpPr>
              <p:nvPr/>
            </p:nvSpPr>
            <p:spPr bwMode="auto">
              <a:xfrm>
                <a:off x="4176" y="3360"/>
                <a:ext cx="48" cy="48"/>
              </a:xfrm>
              <a:prstGeom prst="ellipse">
                <a:avLst/>
              </a:prstGeom>
              <a:solidFill>
                <a:srgbClr val="6600FF"/>
              </a:solidFill>
              <a:ln w="9525">
                <a:noFill/>
                <a:round/>
                <a:headEnd/>
                <a:tailEnd/>
              </a:ln>
              <a:effectLst/>
            </p:spPr>
            <p:txBody>
              <a:bodyPr wrap="none" anchor="ctr"/>
              <a:lstStyle/>
              <a:p>
                <a:endParaRPr lang="fr-FR"/>
              </a:p>
            </p:txBody>
          </p:sp>
          <p:sp>
            <p:nvSpPr>
              <p:cNvPr id="89415" name="Oval 327"/>
              <p:cNvSpPr>
                <a:spLocks noChangeArrowheads="1"/>
              </p:cNvSpPr>
              <p:nvPr/>
            </p:nvSpPr>
            <p:spPr bwMode="auto">
              <a:xfrm>
                <a:off x="4176" y="3264"/>
                <a:ext cx="48" cy="48"/>
              </a:xfrm>
              <a:prstGeom prst="ellipse">
                <a:avLst/>
              </a:prstGeom>
              <a:solidFill>
                <a:srgbClr val="6600FF"/>
              </a:solidFill>
              <a:ln w="9525">
                <a:noFill/>
                <a:round/>
                <a:headEnd/>
                <a:tailEnd/>
              </a:ln>
              <a:effectLst/>
            </p:spPr>
            <p:txBody>
              <a:bodyPr wrap="none" anchor="ctr"/>
              <a:lstStyle/>
              <a:p>
                <a:endParaRPr lang="fr-FR"/>
              </a:p>
            </p:txBody>
          </p:sp>
          <p:sp>
            <p:nvSpPr>
              <p:cNvPr id="89416" name="Oval 328"/>
              <p:cNvSpPr>
                <a:spLocks noChangeArrowheads="1"/>
              </p:cNvSpPr>
              <p:nvPr/>
            </p:nvSpPr>
            <p:spPr bwMode="auto">
              <a:xfrm>
                <a:off x="4128" y="3312"/>
                <a:ext cx="48" cy="48"/>
              </a:xfrm>
              <a:prstGeom prst="ellipse">
                <a:avLst/>
              </a:prstGeom>
              <a:solidFill>
                <a:srgbClr val="6600FF"/>
              </a:solidFill>
              <a:ln w="9525">
                <a:noFill/>
                <a:round/>
                <a:headEnd/>
                <a:tailEnd/>
              </a:ln>
              <a:effectLst/>
            </p:spPr>
            <p:txBody>
              <a:bodyPr wrap="none" anchor="ctr"/>
              <a:lstStyle/>
              <a:p>
                <a:endParaRPr lang="fr-FR"/>
              </a:p>
            </p:txBody>
          </p:sp>
          <p:sp>
            <p:nvSpPr>
              <p:cNvPr id="89417" name="Oval 329"/>
              <p:cNvSpPr>
                <a:spLocks noChangeArrowheads="1"/>
              </p:cNvSpPr>
              <p:nvPr/>
            </p:nvSpPr>
            <p:spPr bwMode="auto">
              <a:xfrm>
                <a:off x="4320" y="3264"/>
                <a:ext cx="48" cy="48"/>
              </a:xfrm>
              <a:prstGeom prst="ellipse">
                <a:avLst/>
              </a:prstGeom>
              <a:solidFill>
                <a:srgbClr val="6600FF"/>
              </a:solidFill>
              <a:ln w="9525">
                <a:noFill/>
                <a:round/>
                <a:headEnd/>
                <a:tailEnd/>
              </a:ln>
              <a:effectLst/>
            </p:spPr>
            <p:txBody>
              <a:bodyPr wrap="none" anchor="ctr"/>
              <a:lstStyle/>
              <a:p>
                <a:endParaRPr lang="fr-FR"/>
              </a:p>
            </p:txBody>
          </p:sp>
          <p:sp>
            <p:nvSpPr>
              <p:cNvPr id="89418" name="Oval 330"/>
              <p:cNvSpPr>
                <a:spLocks noChangeArrowheads="1"/>
              </p:cNvSpPr>
              <p:nvPr/>
            </p:nvSpPr>
            <p:spPr bwMode="auto">
              <a:xfrm>
                <a:off x="4272" y="3312"/>
                <a:ext cx="48" cy="48"/>
              </a:xfrm>
              <a:prstGeom prst="ellipse">
                <a:avLst/>
              </a:prstGeom>
              <a:solidFill>
                <a:srgbClr val="6600FF"/>
              </a:solidFill>
              <a:ln w="9525">
                <a:noFill/>
                <a:round/>
                <a:headEnd/>
                <a:tailEnd/>
              </a:ln>
              <a:effectLst/>
            </p:spPr>
            <p:txBody>
              <a:bodyPr wrap="none" anchor="ctr"/>
              <a:lstStyle/>
              <a:p>
                <a:endParaRPr lang="fr-FR"/>
              </a:p>
            </p:txBody>
          </p:sp>
          <p:sp>
            <p:nvSpPr>
              <p:cNvPr id="89419" name="Oval 331"/>
              <p:cNvSpPr>
                <a:spLocks noChangeArrowheads="1"/>
              </p:cNvSpPr>
              <p:nvPr/>
            </p:nvSpPr>
            <p:spPr bwMode="auto">
              <a:xfrm>
                <a:off x="4224" y="3216"/>
                <a:ext cx="48" cy="48"/>
              </a:xfrm>
              <a:prstGeom prst="ellipse">
                <a:avLst/>
              </a:prstGeom>
              <a:solidFill>
                <a:srgbClr val="6600FF"/>
              </a:solidFill>
              <a:ln w="9525">
                <a:noFill/>
                <a:round/>
                <a:headEnd/>
                <a:tailEnd/>
              </a:ln>
              <a:effectLst/>
            </p:spPr>
            <p:txBody>
              <a:bodyPr wrap="none" anchor="ctr"/>
              <a:lstStyle/>
              <a:p>
                <a:endParaRPr lang="fr-FR"/>
              </a:p>
            </p:txBody>
          </p:sp>
          <p:sp>
            <p:nvSpPr>
              <p:cNvPr id="89420" name="Oval 332"/>
              <p:cNvSpPr>
                <a:spLocks noChangeArrowheads="1"/>
              </p:cNvSpPr>
              <p:nvPr/>
            </p:nvSpPr>
            <p:spPr bwMode="auto">
              <a:xfrm>
                <a:off x="4320" y="3456"/>
                <a:ext cx="48" cy="48"/>
              </a:xfrm>
              <a:prstGeom prst="ellipse">
                <a:avLst/>
              </a:prstGeom>
              <a:solidFill>
                <a:srgbClr val="6600FF"/>
              </a:solidFill>
              <a:ln w="9525">
                <a:noFill/>
                <a:round/>
                <a:headEnd/>
                <a:tailEnd/>
              </a:ln>
              <a:effectLst/>
            </p:spPr>
            <p:txBody>
              <a:bodyPr wrap="none" anchor="ctr"/>
              <a:lstStyle/>
              <a:p>
                <a:endParaRPr lang="fr-FR"/>
              </a:p>
            </p:txBody>
          </p:sp>
          <p:sp>
            <p:nvSpPr>
              <p:cNvPr id="89421" name="Oval 333"/>
              <p:cNvSpPr>
                <a:spLocks noChangeArrowheads="1"/>
              </p:cNvSpPr>
              <p:nvPr/>
            </p:nvSpPr>
            <p:spPr bwMode="auto">
              <a:xfrm>
                <a:off x="4848" y="3312"/>
                <a:ext cx="48" cy="48"/>
              </a:xfrm>
              <a:prstGeom prst="ellipse">
                <a:avLst/>
              </a:prstGeom>
              <a:solidFill>
                <a:srgbClr val="6600FF"/>
              </a:solidFill>
              <a:ln w="9525">
                <a:noFill/>
                <a:round/>
                <a:headEnd/>
                <a:tailEnd/>
              </a:ln>
              <a:effectLst/>
            </p:spPr>
            <p:txBody>
              <a:bodyPr wrap="none" anchor="ctr"/>
              <a:lstStyle/>
              <a:p>
                <a:endParaRPr lang="fr-FR"/>
              </a:p>
            </p:txBody>
          </p:sp>
          <p:sp>
            <p:nvSpPr>
              <p:cNvPr id="89422" name="Oval 334"/>
              <p:cNvSpPr>
                <a:spLocks noChangeArrowheads="1"/>
              </p:cNvSpPr>
              <p:nvPr/>
            </p:nvSpPr>
            <p:spPr bwMode="auto">
              <a:xfrm>
                <a:off x="4608" y="3312"/>
                <a:ext cx="48" cy="48"/>
              </a:xfrm>
              <a:prstGeom prst="ellipse">
                <a:avLst/>
              </a:prstGeom>
              <a:solidFill>
                <a:srgbClr val="6600FF"/>
              </a:solidFill>
              <a:ln w="9525">
                <a:noFill/>
                <a:round/>
                <a:headEnd/>
                <a:tailEnd/>
              </a:ln>
              <a:effectLst/>
            </p:spPr>
            <p:txBody>
              <a:bodyPr wrap="none" anchor="ctr"/>
              <a:lstStyle/>
              <a:p>
                <a:endParaRPr lang="fr-FR"/>
              </a:p>
            </p:txBody>
          </p:sp>
          <p:sp>
            <p:nvSpPr>
              <p:cNvPr id="89423" name="Oval 335"/>
              <p:cNvSpPr>
                <a:spLocks noChangeArrowheads="1"/>
              </p:cNvSpPr>
              <p:nvPr/>
            </p:nvSpPr>
            <p:spPr bwMode="auto">
              <a:xfrm>
                <a:off x="4224" y="3120"/>
                <a:ext cx="48" cy="48"/>
              </a:xfrm>
              <a:prstGeom prst="ellipse">
                <a:avLst/>
              </a:prstGeom>
              <a:solidFill>
                <a:srgbClr val="6600FF"/>
              </a:solidFill>
              <a:ln w="9525">
                <a:noFill/>
                <a:round/>
                <a:headEnd/>
                <a:tailEnd/>
              </a:ln>
              <a:effectLst/>
            </p:spPr>
            <p:txBody>
              <a:bodyPr wrap="none" anchor="ctr"/>
              <a:lstStyle/>
              <a:p>
                <a:endParaRPr lang="fr-FR"/>
              </a:p>
            </p:txBody>
          </p:sp>
          <p:sp>
            <p:nvSpPr>
              <p:cNvPr id="89424" name="Oval 336"/>
              <p:cNvSpPr>
                <a:spLocks noChangeArrowheads="1"/>
              </p:cNvSpPr>
              <p:nvPr/>
            </p:nvSpPr>
            <p:spPr bwMode="auto">
              <a:xfrm>
                <a:off x="3744" y="2640"/>
                <a:ext cx="48" cy="48"/>
              </a:xfrm>
              <a:prstGeom prst="ellipse">
                <a:avLst/>
              </a:prstGeom>
              <a:solidFill>
                <a:srgbClr val="FF0000"/>
              </a:solidFill>
              <a:ln w="9525">
                <a:noFill/>
                <a:round/>
                <a:headEnd/>
                <a:tailEnd/>
              </a:ln>
              <a:effectLst/>
            </p:spPr>
            <p:txBody>
              <a:bodyPr wrap="none" anchor="ctr"/>
              <a:lstStyle/>
              <a:p>
                <a:endParaRPr lang="fr-FR"/>
              </a:p>
            </p:txBody>
          </p:sp>
          <p:sp>
            <p:nvSpPr>
              <p:cNvPr id="89425" name="Oval 337"/>
              <p:cNvSpPr>
                <a:spLocks noChangeArrowheads="1"/>
              </p:cNvSpPr>
              <p:nvPr/>
            </p:nvSpPr>
            <p:spPr bwMode="auto">
              <a:xfrm>
                <a:off x="3792" y="2592"/>
                <a:ext cx="48" cy="48"/>
              </a:xfrm>
              <a:prstGeom prst="ellipse">
                <a:avLst/>
              </a:prstGeom>
              <a:solidFill>
                <a:srgbClr val="FF0000"/>
              </a:solidFill>
              <a:ln w="9525">
                <a:noFill/>
                <a:round/>
                <a:headEnd/>
                <a:tailEnd/>
              </a:ln>
              <a:effectLst/>
            </p:spPr>
            <p:txBody>
              <a:bodyPr wrap="none" anchor="ctr"/>
              <a:lstStyle/>
              <a:p>
                <a:endParaRPr lang="fr-FR"/>
              </a:p>
            </p:txBody>
          </p:sp>
          <p:sp>
            <p:nvSpPr>
              <p:cNvPr id="89426" name="Oval 338"/>
              <p:cNvSpPr>
                <a:spLocks noChangeArrowheads="1"/>
              </p:cNvSpPr>
              <p:nvPr/>
            </p:nvSpPr>
            <p:spPr bwMode="auto">
              <a:xfrm>
                <a:off x="4560" y="3168"/>
                <a:ext cx="48" cy="48"/>
              </a:xfrm>
              <a:prstGeom prst="ellipse">
                <a:avLst/>
              </a:prstGeom>
              <a:solidFill>
                <a:srgbClr val="FF0000"/>
              </a:solidFill>
              <a:ln w="9525">
                <a:noFill/>
                <a:round/>
                <a:headEnd/>
                <a:tailEnd/>
              </a:ln>
              <a:effectLst/>
            </p:spPr>
            <p:txBody>
              <a:bodyPr wrap="none" anchor="ctr"/>
              <a:lstStyle/>
              <a:p>
                <a:endParaRPr lang="fr-FR"/>
              </a:p>
            </p:txBody>
          </p:sp>
          <p:sp>
            <p:nvSpPr>
              <p:cNvPr id="89427" name="Oval 339"/>
              <p:cNvSpPr>
                <a:spLocks noChangeArrowheads="1"/>
              </p:cNvSpPr>
              <p:nvPr/>
            </p:nvSpPr>
            <p:spPr bwMode="auto">
              <a:xfrm>
                <a:off x="3936" y="2736"/>
                <a:ext cx="48" cy="48"/>
              </a:xfrm>
              <a:prstGeom prst="ellipse">
                <a:avLst/>
              </a:prstGeom>
              <a:solidFill>
                <a:srgbClr val="FF0000"/>
              </a:solidFill>
              <a:ln w="9525">
                <a:noFill/>
                <a:round/>
                <a:headEnd/>
                <a:tailEnd/>
              </a:ln>
              <a:effectLst/>
            </p:spPr>
            <p:txBody>
              <a:bodyPr wrap="none" anchor="ctr"/>
              <a:lstStyle/>
              <a:p>
                <a:endParaRPr lang="fr-FR"/>
              </a:p>
            </p:txBody>
          </p:sp>
        </p:grpSp>
      </p:grpSp>
      <p:grpSp>
        <p:nvGrpSpPr>
          <p:cNvPr id="19" name="Group 348"/>
          <p:cNvGrpSpPr>
            <a:grpSpLocks/>
          </p:cNvGrpSpPr>
          <p:nvPr/>
        </p:nvGrpSpPr>
        <p:grpSpPr bwMode="auto">
          <a:xfrm>
            <a:off x="1981200" y="3352800"/>
            <a:ext cx="6554788" cy="1905000"/>
            <a:chOff x="1248" y="2112"/>
            <a:chExt cx="4129" cy="1200"/>
          </a:xfrm>
        </p:grpSpPr>
        <p:grpSp>
          <p:nvGrpSpPr>
            <p:cNvPr id="20" name="Group 341"/>
            <p:cNvGrpSpPr>
              <a:grpSpLocks/>
            </p:cNvGrpSpPr>
            <p:nvPr/>
          </p:nvGrpSpPr>
          <p:grpSpPr bwMode="auto">
            <a:xfrm>
              <a:off x="1248" y="2112"/>
              <a:ext cx="4129" cy="1200"/>
              <a:chOff x="1248" y="2112"/>
              <a:chExt cx="4129" cy="1200"/>
            </a:xfrm>
          </p:grpSpPr>
          <p:sp>
            <p:nvSpPr>
              <p:cNvPr id="89430" name="Text Box 342"/>
              <p:cNvSpPr txBox="1">
                <a:spLocks noChangeArrowheads="1"/>
              </p:cNvSpPr>
              <p:nvPr/>
            </p:nvSpPr>
            <p:spPr bwMode="auto">
              <a:xfrm>
                <a:off x="1248" y="2736"/>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40</a:t>
                </a:r>
                <a:r>
                  <a:rPr lang="fr-FR" sz="1400" b="1">
                    <a:effectLst>
                      <a:outerShdw blurRad="38100" dist="38100" dir="2700000" algn="tl">
                        <a:srgbClr val="C0C0C0"/>
                      </a:outerShdw>
                    </a:effectLst>
                  </a:rPr>
                  <a:t>mmHg</a:t>
                </a:r>
              </a:p>
            </p:txBody>
          </p:sp>
          <p:sp>
            <p:nvSpPr>
              <p:cNvPr id="89431" name="Text Box 343"/>
              <p:cNvSpPr txBox="1">
                <a:spLocks noChangeArrowheads="1"/>
              </p:cNvSpPr>
              <p:nvPr/>
            </p:nvSpPr>
            <p:spPr bwMode="auto">
              <a:xfrm>
                <a:off x="1775" y="2112"/>
                <a:ext cx="529"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0</a:t>
                </a:r>
                <a:r>
                  <a:rPr lang="fr-FR" sz="1400" b="1">
                    <a:effectLst>
                      <a:outerShdw blurRad="38100" dist="38100" dir="2700000" algn="tl">
                        <a:srgbClr val="C0C0C0"/>
                      </a:outerShdw>
                    </a:effectLst>
                  </a:rPr>
                  <a:t>mmHg</a:t>
                </a:r>
              </a:p>
            </p:txBody>
          </p:sp>
          <p:sp>
            <p:nvSpPr>
              <p:cNvPr id="89432" name="Text Box 344"/>
              <p:cNvSpPr txBox="1">
                <a:spLocks noChangeArrowheads="1"/>
              </p:cNvSpPr>
              <p:nvPr/>
            </p:nvSpPr>
            <p:spPr bwMode="auto">
              <a:xfrm>
                <a:off x="3359" y="2112"/>
                <a:ext cx="721"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100</a:t>
                </a:r>
                <a:r>
                  <a:rPr lang="fr-FR" sz="1400" b="1">
                    <a:effectLst>
                      <a:outerShdw blurRad="38100" dist="38100" dir="2700000" algn="tl">
                        <a:srgbClr val="C0C0C0"/>
                      </a:outerShdw>
                    </a:effectLst>
                  </a:rPr>
                  <a:t>mmHg</a:t>
                </a:r>
              </a:p>
            </p:txBody>
          </p:sp>
          <p:sp>
            <p:nvSpPr>
              <p:cNvPr id="89433" name="Text Box 345"/>
              <p:cNvSpPr txBox="1">
                <a:spLocks noChangeArrowheads="1"/>
              </p:cNvSpPr>
              <p:nvPr/>
            </p:nvSpPr>
            <p:spPr bwMode="auto">
              <a:xfrm>
                <a:off x="3696" y="2640"/>
                <a:ext cx="721"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100</a:t>
                </a:r>
                <a:r>
                  <a:rPr lang="fr-FR" sz="1400" b="1">
                    <a:effectLst>
                      <a:outerShdw blurRad="38100" dist="38100" dir="2700000" algn="tl">
                        <a:srgbClr val="C0C0C0"/>
                      </a:outerShdw>
                    </a:effectLst>
                  </a:rPr>
                  <a:t>mmHg</a:t>
                </a:r>
              </a:p>
            </p:txBody>
          </p:sp>
          <p:sp>
            <p:nvSpPr>
              <p:cNvPr id="89434" name="Text Box 346"/>
              <p:cNvSpPr txBox="1">
                <a:spLocks noChangeArrowheads="1"/>
              </p:cNvSpPr>
              <p:nvPr/>
            </p:nvSpPr>
            <p:spPr bwMode="auto">
              <a:xfrm>
                <a:off x="4752" y="3024"/>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50</a:t>
                </a:r>
                <a:r>
                  <a:rPr lang="fr-FR" sz="1400" b="1">
                    <a:effectLst>
                      <a:outerShdw blurRad="38100" dist="38100" dir="2700000" algn="tl">
                        <a:srgbClr val="C0C0C0"/>
                      </a:outerShdw>
                    </a:effectLst>
                  </a:rPr>
                  <a:t>mmHg</a:t>
                </a:r>
              </a:p>
            </p:txBody>
          </p:sp>
        </p:grpSp>
        <p:sp>
          <p:nvSpPr>
            <p:cNvPr id="89435" name="Rectangle 347"/>
            <p:cNvSpPr>
              <a:spLocks noChangeArrowheads="1"/>
            </p:cNvSpPr>
            <p:nvPr/>
          </p:nvSpPr>
          <p:spPr bwMode="auto">
            <a:xfrm>
              <a:off x="2255" y="2736"/>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40</a:t>
              </a:r>
              <a:r>
                <a:rPr lang="fr-FR" sz="1400" b="1">
                  <a:effectLst>
                    <a:outerShdw blurRad="38100" dist="38100" dir="2700000" algn="tl">
                      <a:srgbClr val="C0C0C0"/>
                    </a:outerShdw>
                  </a:effectLst>
                </a:rPr>
                <a:t>mmHg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991600" cy="6127750"/>
            <a:chOff x="0" y="0"/>
            <a:chExt cx="5664" cy="3860"/>
          </a:xfrm>
        </p:grpSpPr>
        <p:pic>
          <p:nvPicPr>
            <p:cNvPr id="90115" name="Picture 3" descr="shunt vari"/>
            <p:cNvPicPr>
              <a:picLocks noChangeAspect="1" noChangeArrowheads="1"/>
            </p:cNvPicPr>
            <p:nvPr/>
          </p:nvPicPr>
          <p:blipFill>
            <a:blip r:embed="rId2" cstate="print"/>
            <a:srcRect/>
            <a:stretch>
              <a:fillRect/>
            </a:stretch>
          </p:blipFill>
          <p:spPr bwMode="auto">
            <a:xfrm>
              <a:off x="648" y="460"/>
              <a:ext cx="4464" cy="3400"/>
            </a:xfrm>
            <a:prstGeom prst="rect">
              <a:avLst/>
            </a:prstGeom>
            <a:noFill/>
          </p:spPr>
        </p:pic>
        <p:sp>
          <p:nvSpPr>
            <p:cNvPr id="90116" name="Rectangle 4"/>
            <p:cNvSpPr>
              <a:spLocks noChangeArrowheads="1"/>
            </p:cNvSpPr>
            <p:nvPr/>
          </p:nvSpPr>
          <p:spPr bwMode="auto">
            <a:xfrm>
              <a:off x="0" y="0"/>
              <a:ext cx="5664" cy="336"/>
            </a:xfrm>
            <a:prstGeom prst="rect">
              <a:avLst/>
            </a:prstGeom>
            <a:noFill/>
            <a:ln w="28575">
              <a:noFill/>
              <a:miter lim="800000"/>
              <a:headEnd/>
              <a:tailEnd/>
            </a:ln>
            <a:effectLst/>
          </p:spPr>
          <p:txBody>
            <a:bodyPr anchor="ctr"/>
            <a:lstStyle/>
            <a:p>
              <a:pPr marL="457200" indent="-457200">
                <a:buFontTx/>
                <a:buAutoNum type="arabicPeriod"/>
              </a:pPr>
              <a:r>
                <a:rPr lang="fr-FR" b="1" i="0">
                  <a:solidFill>
                    <a:srgbClr val="0000CC"/>
                  </a:solidFill>
                  <a:effectLst/>
                  <a:latin typeface="Comic Sans MS" pitchFamily="66" charset="0"/>
                </a:rPr>
                <a:t>Hypoxémie liée à la perturbation des rapports V</a:t>
              </a:r>
              <a:r>
                <a:rPr lang="fr-FR" sz="1800" b="1" i="0">
                  <a:solidFill>
                    <a:srgbClr val="0000CC"/>
                  </a:solidFill>
                  <a:effectLst/>
                  <a:latin typeface="Comic Sans MS" pitchFamily="66" charset="0"/>
                </a:rPr>
                <a:t>A</a:t>
              </a:r>
              <a:r>
                <a:rPr lang="fr-FR" b="1" i="0">
                  <a:solidFill>
                    <a:srgbClr val="0000CC"/>
                  </a:solidFill>
                  <a:effectLst/>
                  <a:latin typeface="Comic Sans MS" pitchFamily="66" charset="0"/>
                </a:rPr>
                <a:t>/Q</a:t>
              </a:r>
            </a:p>
          </p:txBody>
        </p:sp>
        <p:sp>
          <p:nvSpPr>
            <p:cNvPr id="90117" name="Text Box 5"/>
            <p:cNvSpPr txBox="1">
              <a:spLocks noChangeArrowheads="1"/>
            </p:cNvSpPr>
            <p:nvPr/>
          </p:nvSpPr>
          <p:spPr bwMode="auto">
            <a:xfrm>
              <a:off x="2400" y="2065"/>
              <a:ext cx="960" cy="460"/>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   du contenu en </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endParaRPr lang="fr-FR" sz="1400" i="0">
                <a:effectLst/>
                <a:latin typeface="Comic Sans MS" pitchFamily="66" charset="0"/>
                <a:sym typeface="Wingdings" pitchFamily="2" charset="2"/>
              </a:endParaRPr>
            </a:p>
            <a:p>
              <a:pPr algn="ctr"/>
              <a:r>
                <a:rPr lang="fr-FR" sz="1400" i="0">
                  <a:effectLst/>
                  <a:latin typeface="Comic Sans MS" pitchFamily="66" charset="0"/>
                  <a:sym typeface="Wingdings" pitchFamily="2" charset="2"/>
                </a:rPr>
                <a:t>et débit normal</a:t>
              </a:r>
            </a:p>
          </p:txBody>
        </p:sp>
        <p:sp>
          <p:nvSpPr>
            <p:cNvPr id="90118" name="Text Box 6"/>
            <p:cNvSpPr txBox="1">
              <a:spLocks noChangeArrowheads="1"/>
            </p:cNvSpPr>
            <p:nvPr/>
          </p:nvSpPr>
          <p:spPr bwMode="auto">
            <a:xfrm>
              <a:off x="3312" y="894"/>
              <a:ext cx="1728" cy="594"/>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zone relativement normale : ventilation alvéolaire (V</a:t>
              </a:r>
              <a:r>
                <a:rPr lang="fr-FR" sz="1200" i="0">
                  <a:effectLst/>
                  <a:latin typeface="Comic Sans MS" pitchFamily="66" charset="0"/>
                  <a:sym typeface="Wingdings" pitchFamily="2" charset="2"/>
                </a:rPr>
                <a:t>A</a:t>
              </a:r>
              <a:r>
                <a:rPr lang="fr-FR" sz="1400" i="0">
                  <a:effectLst/>
                  <a:latin typeface="Comic Sans MS" pitchFamily="66" charset="0"/>
                  <a:sym typeface="Wingdings" pitchFamily="2" charset="2"/>
                </a:rPr>
                <a:t>) normale et pression partielle en oxygène (</a:t>
              </a:r>
              <a:r>
                <a:rPr lang="fr-FR" sz="1400" b="1" i="0">
                  <a:effectLst/>
                  <a:latin typeface="Comic Sans MS" pitchFamily="66" charset="0"/>
                  <a:sym typeface="Wingdings" pitchFamily="2" charset="2"/>
                </a:rPr>
                <a:t>P</a:t>
              </a:r>
              <a:r>
                <a:rPr lang="fr-FR" sz="1400" b="1" i="0" baseline="-25000">
                  <a:effectLst/>
                  <a:latin typeface="Comic Sans MS" pitchFamily="66" charset="0"/>
                  <a:sym typeface="Wingdings" pitchFamily="2" charset="2"/>
                </a:rPr>
                <a:t>A</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r>
                <a:rPr lang="fr-FR" sz="1400" i="0">
                  <a:effectLst/>
                  <a:latin typeface="Comic Sans MS" pitchFamily="66" charset="0"/>
                  <a:sym typeface="Wingdings" pitchFamily="2" charset="2"/>
                </a:rPr>
                <a:t>) normale</a:t>
              </a:r>
            </a:p>
          </p:txBody>
        </p:sp>
        <p:sp>
          <p:nvSpPr>
            <p:cNvPr id="90119" name="Text Box 7"/>
            <p:cNvSpPr txBox="1">
              <a:spLocks noChangeArrowheads="1"/>
            </p:cNvSpPr>
            <p:nvPr/>
          </p:nvSpPr>
          <p:spPr bwMode="auto">
            <a:xfrm>
              <a:off x="3936" y="2132"/>
              <a:ext cx="960" cy="326"/>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contenu en </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a:t>
              </a:r>
              <a:r>
                <a:rPr lang="fr-FR" sz="1400" i="0">
                  <a:effectLst/>
                  <a:latin typeface="Comic Sans MS" pitchFamily="66" charset="0"/>
                  <a:sym typeface="Wingdings" pitchFamily="2" charset="2"/>
                </a:rPr>
                <a:t> normal</a:t>
              </a:r>
            </a:p>
          </p:txBody>
        </p:sp>
        <p:sp>
          <p:nvSpPr>
            <p:cNvPr id="90120" name="Text Box 8"/>
            <p:cNvSpPr txBox="1">
              <a:spLocks noChangeArrowheads="1"/>
            </p:cNvSpPr>
            <p:nvPr/>
          </p:nvSpPr>
          <p:spPr bwMode="auto">
            <a:xfrm>
              <a:off x="4176" y="3524"/>
              <a:ext cx="960" cy="326"/>
            </a:xfrm>
            <a:prstGeom prst="rect">
              <a:avLst/>
            </a:prstGeom>
            <a:solidFill>
              <a:srgbClr val="FF0000"/>
            </a:solidFill>
            <a:ln w="9525">
              <a:noFill/>
              <a:miter lim="800000"/>
              <a:headEnd/>
              <a:tailEnd/>
            </a:ln>
            <a:effectLst/>
          </p:spPr>
          <p:txBody>
            <a:bodyPr>
              <a:spAutoFit/>
            </a:bodyPr>
            <a:lstStyle/>
            <a:p>
              <a:pPr algn="ctr">
                <a:spcBef>
                  <a:spcPct val="50000"/>
                </a:spcBef>
                <a:buFont typeface="Wingdings" pitchFamily="2" charset="2"/>
                <a:buChar char="î"/>
              </a:pPr>
              <a:r>
                <a:rPr lang="fr-FR" sz="1400" b="1" i="0">
                  <a:solidFill>
                    <a:srgbClr val="FFFF00"/>
                  </a:solidFill>
                  <a:effectLst/>
                  <a:latin typeface="Comic Sans MS" pitchFamily="66" charset="0"/>
                  <a:sym typeface="Wingdings" pitchFamily="2" charset="2"/>
                </a:rPr>
                <a:t>   du</a:t>
              </a:r>
            </a:p>
            <a:p>
              <a:pPr algn="ctr">
                <a:buFont typeface="Wingdings" pitchFamily="2" charset="2"/>
                <a:buNone/>
              </a:pPr>
              <a:r>
                <a:rPr lang="fr-FR" sz="1400" b="1" i="0">
                  <a:solidFill>
                    <a:srgbClr val="FFFF00"/>
                  </a:solidFill>
                  <a:effectLst/>
                  <a:latin typeface="Comic Sans MS" pitchFamily="66" charset="0"/>
                  <a:sym typeface="Wingdings" pitchFamily="2" charset="2"/>
                </a:rPr>
                <a:t>contenu en O</a:t>
              </a:r>
              <a:r>
                <a:rPr lang="fr-FR" sz="1400" b="1" i="0" baseline="-25000">
                  <a:solidFill>
                    <a:srgbClr val="FFFF00"/>
                  </a:solidFill>
                  <a:effectLst/>
                  <a:latin typeface="Comic Sans MS" pitchFamily="66" charset="0"/>
                  <a:sym typeface="Wingdings" pitchFamily="2" charset="2"/>
                </a:rPr>
                <a:t>2</a:t>
              </a:r>
            </a:p>
          </p:txBody>
        </p:sp>
        <p:sp>
          <p:nvSpPr>
            <p:cNvPr id="90121" name="Text Box 9"/>
            <p:cNvSpPr txBox="1">
              <a:spLocks noChangeArrowheads="1"/>
            </p:cNvSpPr>
            <p:nvPr/>
          </p:nvSpPr>
          <p:spPr bwMode="auto">
            <a:xfrm>
              <a:off x="576" y="2592"/>
              <a:ext cx="816" cy="326"/>
            </a:xfrm>
            <a:prstGeom prst="rect">
              <a:avLst/>
            </a:prstGeom>
            <a:noFill/>
            <a:ln w="9525">
              <a:noFill/>
              <a:miter lim="800000"/>
              <a:headEnd/>
              <a:tailEnd/>
            </a:ln>
            <a:effectLst/>
          </p:spPr>
          <p:txBody>
            <a:bodyPr>
              <a:spAutoFit/>
            </a:bodyPr>
            <a:lstStyle/>
            <a:p>
              <a:pPr algn="ctr"/>
              <a:r>
                <a:rPr lang="fr-FR" sz="1400" b="1" i="0">
                  <a:effectLst/>
                  <a:latin typeface="Comic Sans MS" pitchFamily="66" charset="0"/>
                  <a:sym typeface="Wingdings" pitchFamily="2" charset="2"/>
                </a:rPr>
                <a:t>artère</a:t>
              </a:r>
            </a:p>
            <a:p>
              <a:pPr algn="ctr"/>
              <a:r>
                <a:rPr lang="fr-FR" sz="1400" b="1" i="0">
                  <a:effectLst/>
                  <a:latin typeface="Comic Sans MS" pitchFamily="66" charset="0"/>
                  <a:sym typeface="Wingdings" pitchFamily="2" charset="2"/>
                </a:rPr>
                <a:t>pulmonaire</a:t>
              </a:r>
            </a:p>
          </p:txBody>
        </p:sp>
        <p:sp>
          <p:nvSpPr>
            <p:cNvPr id="90122" name="Text Box 10"/>
            <p:cNvSpPr txBox="1">
              <a:spLocks noChangeArrowheads="1"/>
            </p:cNvSpPr>
            <p:nvPr/>
          </p:nvSpPr>
          <p:spPr bwMode="auto">
            <a:xfrm>
              <a:off x="4416" y="2592"/>
              <a:ext cx="816" cy="326"/>
            </a:xfrm>
            <a:prstGeom prst="rect">
              <a:avLst/>
            </a:prstGeom>
            <a:noFill/>
            <a:ln w="9525">
              <a:noFill/>
              <a:miter lim="800000"/>
              <a:headEnd/>
              <a:tailEnd/>
            </a:ln>
            <a:effectLst/>
          </p:spPr>
          <p:txBody>
            <a:bodyPr>
              <a:spAutoFit/>
            </a:bodyPr>
            <a:lstStyle/>
            <a:p>
              <a:pPr algn="ctr"/>
              <a:r>
                <a:rPr lang="fr-FR" sz="1400" b="1" i="0">
                  <a:effectLst/>
                  <a:latin typeface="Comic Sans MS" pitchFamily="66" charset="0"/>
                  <a:sym typeface="Wingdings" pitchFamily="2" charset="2"/>
                </a:rPr>
                <a:t>veine</a:t>
              </a:r>
            </a:p>
            <a:p>
              <a:pPr algn="ctr"/>
              <a:r>
                <a:rPr lang="fr-FR" sz="1400" b="1" i="0">
                  <a:effectLst/>
                  <a:latin typeface="Comic Sans MS" pitchFamily="66" charset="0"/>
                  <a:sym typeface="Wingdings" pitchFamily="2" charset="2"/>
                </a:rPr>
                <a:t>pulmonaire</a:t>
              </a:r>
            </a:p>
          </p:txBody>
        </p:sp>
        <p:sp>
          <p:nvSpPr>
            <p:cNvPr id="90123" name="Text Box 11"/>
            <p:cNvSpPr txBox="1">
              <a:spLocks noChangeArrowheads="1"/>
            </p:cNvSpPr>
            <p:nvPr/>
          </p:nvSpPr>
          <p:spPr bwMode="auto">
            <a:xfrm>
              <a:off x="1056" y="432"/>
              <a:ext cx="3552" cy="288"/>
            </a:xfrm>
            <a:prstGeom prst="rect">
              <a:avLst/>
            </a:prstGeom>
            <a:noFill/>
            <a:ln w="9525">
              <a:noFill/>
              <a:miter lim="800000"/>
              <a:headEnd/>
              <a:tailEnd/>
            </a:ln>
            <a:effectLst/>
          </p:spPr>
          <p:txBody>
            <a:bodyPr>
              <a:spAutoFit/>
            </a:bodyPr>
            <a:lstStyle/>
            <a:p>
              <a:pPr algn="ctr">
                <a:spcBef>
                  <a:spcPct val="50000"/>
                </a:spcBef>
              </a:pPr>
              <a:r>
                <a:rPr lang="fr-FR" b="1" i="0">
                  <a:effectLst/>
                  <a:latin typeface="Comic Sans MS" pitchFamily="66" charset="0"/>
                </a:rPr>
                <a:t>shunt vrai </a:t>
              </a:r>
              <a:r>
                <a:rPr lang="fr-FR" i="0">
                  <a:effectLst/>
                  <a:latin typeface="Comic Sans MS" pitchFamily="66" charset="0"/>
                </a:rPr>
                <a:t>(comblement alvéolaire)</a:t>
              </a:r>
              <a:endParaRPr lang="fr-FR" sz="1400" i="0">
                <a:effectLst/>
                <a:latin typeface="Comic Sans MS" pitchFamily="66" charset="0"/>
              </a:endParaRPr>
            </a:p>
          </p:txBody>
        </p:sp>
        <p:grpSp>
          <p:nvGrpSpPr>
            <p:cNvPr id="3" name="Group 12"/>
            <p:cNvGrpSpPr>
              <a:grpSpLocks/>
            </p:cNvGrpSpPr>
            <p:nvPr/>
          </p:nvGrpSpPr>
          <p:grpSpPr bwMode="auto">
            <a:xfrm>
              <a:off x="672" y="2544"/>
              <a:ext cx="4416" cy="1248"/>
              <a:chOff x="672" y="2544"/>
              <a:chExt cx="4416" cy="1248"/>
            </a:xfrm>
          </p:grpSpPr>
          <p:sp>
            <p:nvSpPr>
              <p:cNvPr id="90125" name="Line 13"/>
              <p:cNvSpPr>
                <a:spLocks noChangeShapeType="1"/>
              </p:cNvSpPr>
              <p:nvPr/>
            </p:nvSpPr>
            <p:spPr bwMode="auto">
              <a:xfrm>
                <a:off x="4656" y="3264"/>
                <a:ext cx="0" cy="288"/>
              </a:xfrm>
              <a:prstGeom prst="line">
                <a:avLst/>
              </a:prstGeom>
              <a:noFill/>
              <a:ln w="9525">
                <a:solidFill>
                  <a:schemeClr val="tx1"/>
                </a:solidFill>
                <a:round/>
                <a:headEnd/>
                <a:tailEnd/>
              </a:ln>
              <a:effectLst/>
            </p:spPr>
            <p:txBody>
              <a:bodyPr/>
              <a:lstStyle/>
              <a:p>
                <a:endParaRPr lang="fr-FR"/>
              </a:p>
            </p:txBody>
          </p:sp>
          <p:sp>
            <p:nvSpPr>
              <p:cNvPr id="90126" name="Oval 14"/>
              <p:cNvSpPr>
                <a:spLocks noChangeArrowheads="1"/>
              </p:cNvSpPr>
              <p:nvPr/>
            </p:nvSpPr>
            <p:spPr bwMode="auto">
              <a:xfrm>
                <a:off x="768"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27" name="Oval 15"/>
              <p:cNvSpPr>
                <a:spLocks noChangeArrowheads="1"/>
              </p:cNvSpPr>
              <p:nvPr/>
            </p:nvSpPr>
            <p:spPr bwMode="auto">
              <a:xfrm>
                <a:off x="816"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28" name="Oval 16"/>
              <p:cNvSpPr>
                <a:spLocks noChangeArrowheads="1"/>
              </p:cNvSpPr>
              <p:nvPr/>
            </p:nvSpPr>
            <p:spPr bwMode="auto">
              <a:xfrm>
                <a:off x="768"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29" name="Oval 17"/>
              <p:cNvSpPr>
                <a:spLocks noChangeArrowheads="1"/>
              </p:cNvSpPr>
              <p:nvPr/>
            </p:nvSpPr>
            <p:spPr bwMode="auto">
              <a:xfrm>
                <a:off x="912"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30" name="Oval 18"/>
              <p:cNvSpPr>
                <a:spLocks noChangeArrowheads="1"/>
              </p:cNvSpPr>
              <p:nvPr/>
            </p:nvSpPr>
            <p:spPr bwMode="auto">
              <a:xfrm>
                <a:off x="720" y="3168"/>
                <a:ext cx="48" cy="48"/>
              </a:xfrm>
              <a:prstGeom prst="ellipse">
                <a:avLst/>
              </a:prstGeom>
              <a:solidFill>
                <a:srgbClr val="6600FF"/>
              </a:solidFill>
              <a:ln w="9525">
                <a:noFill/>
                <a:round/>
                <a:headEnd/>
                <a:tailEnd/>
              </a:ln>
              <a:effectLst/>
            </p:spPr>
            <p:txBody>
              <a:bodyPr wrap="none" anchor="ctr"/>
              <a:lstStyle/>
              <a:p>
                <a:endParaRPr lang="fr-FR"/>
              </a:p>
            </p:txBody>
          </p:sp>
          <p:grpSp>
            <p:nvGrpSpPr>
              <p:cNvPr id="4" name="Group 19"/>
              <p:cNvGrpSpPr>
                <a:grpSpLocks/>
              </p:cNvGrpSpPr>
              <p:nvPr/>
            </p:nvGrpSpPr>
            <p:grpSpPr bwMode="auto">
              <a:xfrm rot="-5400000">
                <a:off x="1680" y="3408"/>
                <a:ext cx="240" cy="240"/>
                <a:chOff x="1008" y="3072"/>
                <a:chExt cx="240" cy="240"/>
              </a:xfrm>
            </p:grpSpPr>
            <p:sp>
              <p:nvSpPr>
                <p:cNvPr id="90132" name="Oval 20"/>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33" name="Oval 21"/>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34" name="Oval 22"/>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35" name="Oval 23"/>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36" name="Oval 24"/>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5" name="Group 25"/>
              <p:cNvGrpSpPr>
                <a:grpSpLocks/>
              </p:cNvGrpSpPr>
              <p:nvPr/>
            </p:nvGrpSpPr>
            <p:grpSpPr bwMode="auto">
              <a:xfrm rot="5400000">
                <a:off x="1200" y="2976"/>
                <a:ext cx="240" cy="240"/>
                <a:chOff x="1008" y="3072"/>
                <a:chExt cx="240" cy="240"/>
              </a:xfrm>
            </p:grpSpPr>
            <p:sp>
              <p:nvSpPr>
                <p:cNvPr id="90138" name="Oval 26"/>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39" name="Oval 27"/>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40" name="Oval 28"/>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41" name="Oval 29"/>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42" name="Oval 30"/>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6" name="Group 31"/>
              <p:cNvGrpSpPr>
                <a:grpSpLocks/>
              </p:cNvGrpSpPr>
              <p:nvPr/>
            </p:nvGrpSpPr>
            <p:grpSpPr bwMode="auto">
              <a:xfrm rot="5400000">
                <a:off x="864" y="2976"/>
                <a:ext cx="240" cy="240"/>
                <a:chOff x="1008" y="3072"/>
                <a:chExt cx="240" cy="240"/>
              </a:xfrm>
            </p:grpSpPr>
            <p:sp>
              <p:nvSpPr>
                <p:cNvPr id="90144" name="Oval 32"/>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45" name="Oval 33"/>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46" name="Oval 34"/>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47" name="Oval 35"/>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48" name="Oval 36"/>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7" name="Group 37"/>
              <p:cNvGrpSpPr>
                <a:grpSpLocks/>
              </p:cNvGrpSpPr>
              <p:nvPr/>
            </p:nvGrpSpPr>
            <p:grpSpPr bwMode="auto">
              <a:xfrm rot="-5400000">
                <a:off x="1440" y="3312"/>
                <a:ext cx="240" cy="240"/>
                <a:chOff x="1008" y="3072"/>
                <a:chExt cx="240" cy="240"/>
              </a:xfrm>
            </p:grpSpPr>
            <p:sp>
              <p:nvSpPr>
                <p:cNvPr id="90150" name="Oval 38"/>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51" name="Oval 39"/>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52" name="Oval 40"/>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53" name="Oval 41"/>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54" name="Oval 42"/>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90155" name="Oval 43"/>
              <p:cNvSpPr>
                <a:spLocks noChangeArrowheads="1"/>
              </p:cNvSpPr>
              <p:nvPr/>
            </p:nvSpPr>
            <p:spPr bwMode="auto">
              <a:xfrm>
                <a:off x="1008" y="3312"/>
                <a:ext cx="48" cy="48"/>
              </a:xfrm>
              <a:prstGeom prst="ellipse">
                <a:avLst/>
              </a:prstGeom>
              <a:solidFill>
                <a:srgbClr val="6600FF"/>
              </a:solidFill>
              <a:ln w="9525">
                <a:noFill/>
                <a:round/>
                <a:headEnd/>
                <a:tailEnd/>
              </a:ln>
              <a:effectLst/>
            </p:spPr>
            <p:txBody>
              <a:bodyPr wrap="none" anchor="ctr"/>
              <a:lstStyle/>
              <a:p>
                <a:endParaRPr lang="fr-FR"/>
              </a:p>
            </p:txBody>
          </p:sp>
          <p:sp>
            <p:nvSpPr>
              <p:cNvPr id="90156" name="Oval 44"/>
              <p:cNvSpPr>
                <a:spLocks noChangeArrowheads="1"/>
              </p:cNvSpPr>
              <p:nvPr/>
            </p:nvSpPr>
            <p:spPr bwMode="auto">
              <a:xfrm>
                <a:off x="912" y="3264"/>
                <a:ext cx="48" cy="48"/>
              </a:xfrm>
              <a:prstGeom prst="ellipse">
                <a:avLst/>
              </a:prstGeom>
              <a:solidFill>
                <a:srgbClr val="6600FF"/>
              </a:solidFill>
              <a:ln w="9525">
                <a:noFill/>
                <a:round/>
                <a:headEnd/>
                <a:tailEnd/>
              </a:ln>
              <a:effectLst/>
            </p:spPr>
            <p:txBody>
              <a:bodyPr wrap="none" anchor="ctr"/>
              <a:lstStyle/>
              <a:p>
                <a:endParaRPr lang="fr-FR"/>
              </a:p>
            </p:txBody>
          </p:sp>
          <p:grpSp>
            <p:nvGrpSpPr>
              <p:cNvPr id="8" name="Group 45"/>
              <p:cNvGrpSpPr>
                <a:grpSpLocks/>
              </p:cNvGrpSpPr>
              <p:nvPr/>
            </p:nvGrpSpPr>
            <p:grpSpPr bwMode="auto">
              <a:xfrm rot="5400000">
                <a:off x="1296" y="3072"/>
                <a:ext cx="240" cy="240"/>
                <a:chOff x="1008" y="3072"/>
                <a:chExt cx="240" cy="240"/>
              </a:xfrm>
            </p:grpSpPr>
            <p:sp>
              <p:nvSpPr>
                <p:cNvPr id="90158" name="Oval 46"/>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59" name="Oval 47"/>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60" name="Oval 48"/>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61" name="Oval 49"/>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62" name="Oval 50"/>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9" name="Group 51"/>
              <p:cNvGrpSpPr>
                <a:grpSpLocks/>
              </p:cNvGrpSpPr>
              <p:nvPr/>
            </p:nvGrpSpPr>
            <p:grpSpPr bwMode="auto">
              <a:xfrm rot="-5400000">
                <a:off x="1248" y="3216"/>
                <a:ext cx="240" cy="240"/>
                <a:chOff x="1008" y="3072"/>
                <a:chExt cx="240" cy="240"/>
              </a:xfrm>
            </p:grpSpPr>
            <p:sp>
              <p:nvSpPr>
                <p:cNvPr id="90164" name="Oval 52"/>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65" name="Oval 53"/>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66" name="Oval 54"/>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67" name="Oval 55"/>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68" name="Oval 56"/>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grpSp>
            <p:nvGrpSpPr>
              <p:cNvPr id="10" name="Group 57"/>
              <p:cNvGrpSpPr>
                <a:grpSpLocks/>
              </p:cNvGrpSpPr>
              <p:nvPr/>
            </p:nvGrpSpPr>
            <p:grpSpPr bwMode="auto">
              <a:xfrm rot="-5400000">
                <a:off x="1392" y="2784"/>
                <a:ext cx="240" cy="240"/>
                <a:chOff x="1008" y="3072"/>
                <a:chExt cx="240" cy="240"/>
              </a:xfrm>
            </p:grpSpPr>
            <p:sp>
              <p:nvSpPr>
                <p:cNvPr id="90170" name="Oval 58"/>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71" name="Oval 59"/>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72" name="Oval 60"/>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73" name="Oval 61"/>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74" name="Oval 62"/>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90175" name="Oval 63"/>
              <p:cNvSpPr>
                <a:spLocks noChangeArrowheads="1"/>
              </p:cNvSpPr>
              <p:nvPr/>
            </p:nvSpPr>
            <p:spPr bwMode="auto">
              <a:xfrm>
                <a:off x="1680" y="3360"/>
                <a:ext cx="48" cy="48"/>
              </a:xfrm>
              <a:prstGeom prst="ellipse">
                <a:avLst/>
              </a:prstGeom>
              <a:solidFill>
                <a:srgbClr val="6600FF"/>
              </a:solidFill>
              <a:ln w="9525">
                <a:noFill/>
                <a:round/>
                <a:headEnd/>
                <a:tailEnd/>
              </a:ln>
              <a:effectLst/>
            </p:spPr>
            <p:txBody>
              <a:bodyPr wrap="none" anchor="ctr"/>
              <a:lstStyle/>
              <a:p>
                <a:endParaRPr lang="fr-FR"/>
              </a:p>
            </p:txBody>
          </p:sp>
          <p:sp>
            <p:nvSpPr>
              <p:cNvPr id="90176" name="Oval 64"/>
              <p:cNvSpPr>
                <a:spLocks noChangeArrowheads="1"/>
              </p:cNvSpPr>
              <p:nvPr/>
            </p:nvSpPr>
            <p:spPr bwMode="auto">
              <a:xfrm>
                <a:off x="1728" y="3312"/>
                <a:ext cx="48" cy="48"/>
              </a:xfrm>
              <a:prstGeom prst="ellipse">
                <a:avLst/>
              </a:prstGeom>
              <a:solidFill>
                <a:srgbClr val="6600FF"/>
              </a:solidFill>
              <a:ln w="9525">
                <a:noFill/>
                <a:round/>
                <a:headEnd/>
                <a:tailEnd/>
              </a:ln>
              <a:effectLst/>
            </p:spPr>
            <p:txBody>
              <a:bodyPr wrap="none" anchor="ctr"/>
              <a:lstStyle/>
              <a:p>
                <a:endParaRPr lang="fr-FR"/>
              </a:p>
            </p:txBody>
          </p:sp>
          <p:sp>
            <p:nvSpPr>
              <p:cNvPr id="90177" name="Oval 65"/>
              <p:cNvSpPr>
                <a:spLocks noChangeArrowheads="1"/>
              </p:cNvSpPr>
              <p:nvPr/>
            </p:nvSpPr>
            <p:spPr bwMode="auto">
              <a:xfrm>
                <a:off x="1536"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78" name="Oval 66"/>
              <p:cNvSpPr>
                <a:spLocks noChangeArrowheads="1"/>
              </p:cNvSpPr>
              <p:nvPr/>
            </p:nvSpPr>
            <p:spPr bwMode="auto">
              <a:xfrm>
                <a:off x="1632" y="3264"/>
                <a:ext cx="48" cy="48"/>
              </a:xfrm>
              <a:prstGeom prst="ellipse">
                <a:avLst/>
              </a:prstGeom>
              <a:solidFill>
                <a:srgbClr val="6600FF"/>
              </a:solidFill>
              <a:ln w="9525">
                <a:noFill/>
                <a:round/>
                <a:headEnd/>
                <a:tailEnd/>
              </a:ln>
              <a:effectLst/>
            </p:spPr>
            <p:txBody>
              <a:bodyPr wrap="none" anchor="ctr"/>
              <a:lstStyle/>
              <a:p>
                <a:endParaRPr lang="fr-FR"/>
              </a:p>
            </p:txBody>
          </p:sp>
          <p:grpSp>
            <p:nvGrpSpPr>
              <p:cNvPr id="11" name="Group 67"/>
              <p:cNvGrpSpPr>
                <a:grpSpLocks/>
              </p:cNvGrpSpPr>
              <p:nvPr/>
            </p:nvGrpSpPr>
            <p:grpSpPr bwMode="auto">
              <a:xfrm rot="-5400000">
                <a:off x="1008" y="3120"/>
                <a:ext cx="240" cy="240"/>
                <a:chOff x="1008" y="3072"/>
                <a:chExt cx="240" cy="240"/>
              </a:xfrm>
            </p:grpSpPr>
            <p:sp>
              <p:nvSpPr>
                <p:cNvPr id="90180" name="Oval 68"/>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81" name="Oval 69"/>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82" name="Oval 70"/>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83" name="Oval 71"/>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84" name="Oval 72"/>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90185" name="Oval 73"/>
              <p:cNvSpPr>
                <a:spLocks noChangeArrowheads="1"/>
              </p:cNvSpPr>
              <p:nvPr/>
            </p:nvSpPr>
            <p:spPr bwMode="auto">
              <a:xfrm>
                <a:off x="1632" y="3504"/>
                <a:ext cx="48" cy="48"/>
              </a:xfrm>
              <a:prstGeom prst="ellipse">
                <a:avLst/>
              </a:prstGeom>
              <a:solidFill>
                <a:srgbClr val="6600FF"/>
              </a:solidFill>
              <a:ln w="9525">
                <a:noFill/>
                <a:round/>
                <a:headEnd/>
                <a:tailEnd/>
              </a:ln>
              <a:effectLst/>
            </p:spPr>
            <p:txBody>
              <a:bodyPr wrap="none" anchor="ctr"/>
              <a:lstStyle/>
              <a:p>
                <a:endParaRPr lang="fr-FR"/>
              </a:p>
            </p:txBody>
          </p:sp>
          <p:sp>
            <p:nvSpPr>
              <p:cNvPr id="90186" name="Oval 74"/>
              <p:cNvSpPr>
                <a:spLocks noChangeArrowheads="1"/>
              </p:cNvSpPr>
              <p:nvPr/>
            </p:nvSpPr>
            <p:spPr bwMode="auto">
              <a:xfrm>
                <a:off x="1584" y="3600"/>
                <a:ext cx="48" cy="48"/>
              </a:xfrm>
              <a:prstGeom prst="ellipse">
                <a:avLst/>
              </a:prstGeom>
              <a:solidFill>
                <a:srgbClr val="6600FF"/>
              </a:solidFill>
              <a:ln w="9525">
                <a:noFill/>
                <a:round/>
                <a:headEnd/>
                <a:tailEnd/>
              </a:ln>
              <a:effectLst/>
            </p:spPr>
            <p:txBody>
              <a:bodyPr wrap="none" anchor="ctr"/>
              <a:lstStyle/>
              <a:p>
                <a:endParaRPr lang="fr-FR"/>
              </a:p>
            </p:txBody>
          </p:sp>
          <p:sp>
            <p:nvSpPr>
              <p:cNvPr id="90187" name="Oval 75"/>
              <p:cNvSpPr>
                <a:spLocks noChangeArrowheads="1"/>
              </p:cNvSpPr>
              <p:nvPr/>
            </p:nvSpPr>
            <p:spPr bwMode="auto">
              <a:xfrm>
                <a:off x="1920" y="3600"/>
                <a:ext cx="48" cy="48"/>
              </a:xfrm>
              <a:prstGeom prst="ellipse">
                <a:avLst/>
              </a:prstGeom>
              <a:solidFill>
                <a:srgbClr val="6600FF"/>
              </a:solidFill>
              <a:ln w="9525">
                <a:noFill/>
                <a:round/>
                <a:headEnd/>
                <a:tailEnd/>
              </a:ln>
              <a:effectLst/>
            </p:spPr>
            <p:txBody>
              <a:bodyPr wrap="none" anchor="ctr"/>
              <a:lstStyle/>
              <a:p>
                <a:endParaRPr lang="fr-FR"/>
              </a:p>
            </p:txBody>
          </p:sp>
          <p:sp>
            <p:nvSpPr>
              <p:cNvPr id="90188" name="Oval 76"/>
              <p:cNvSpPr>
                <a:spLocks noChangeArrowheads="1"/>
              </p:cNvSpPr>
              <p:nvPr/>
            </p:nvSpPr>
            <p:spPr bwMode="auto">
              <a:xfrm>
                <a:off x="1872" y="3696"/>
                <a:ext cx="48" cy="48"/>
              </a:xfrm>
              <a:prstGeom prst="ellipse">
                <a:avLst/>
              </a:prstGeom>
              <a:solidFill>
                <a:srgbClr val="6600FF"/>
              </a:solidFill>
              <a:ln w="9525">
                <a:noFill/>
                <a:round/>
                <a:headEnd/>
                <a:tailEnd/>
              </a:ln>
              <a:effectLst/>
            </p:spPr>
            <p:txBody>
              <a:bodyPr wrap="none" anchor="ctr"/>
              <a:lstStyle/>
              <a:p>
                <a:endParaRPr lang="fr-FR"/>
              </a:p>
            </p:txBody>
          </p:sp>
          <p:sp>
            <p:nvSpPr>
              <p:cNvPr id="90189" name="Oval 77"/>
              <p:cNvSpPr>
                <a:spLocks noChangeArrowheads="1"/>
              </p:cNvSpPr>
              <p:nvPr/>
            </p:nvSpPr>
            <p:spPr bwMode="auto">
              <a:xfrm>
                <a:off x="1680" y="3648"/>
                <a:ext cx="48" cy="48"/>
              </a:xfrm>
              <a:prstGeom prst="ellipse">
                <a:avLst/>
              </a:prstGeom>
              <a:solidFill>
                <a:srgbClr val="6600FF"/>
              </a:solidFill>
              <a:ln w="9525">
                <a:noFill/>
                <a:round/>
                <a:headEnd/>
                <a:tailEnd/>
              </a:ln>
              <a:effectLst/>
            </p:spPr>
            <p:txBody>
              <a:bodyPr wrap="none" anchor="ctr"/>
              <a:lstStyle/>
              <a:p>
                <a:endParaRPr lang="fr-FR"/>
              </a:p>
            </p:txBody>
          </p:sp>
          <p:sp>
            <p:nvSpPr>
              <p:cNvPr id="90190" name="Oval 78"/>
              <p:cNvSpPr>
                <a:spLocks noChangeArrowheads="1"/>
              </p:cNvSpPr>
              <p:nvPr/>
            </p:nvSpPr>
            <p:spPr bwMode="auto">
              <a:xfrm>
                <a:off x="1872" y="3408"/>
                <a:ext cx="48" cy="48"/>
              </a:xfrm>
              <a:prstGeom prst="ellipse">
                <a:avLst/>
              </a:prstGeom>
              <a:solidFill>
                <a:srgbClr val="6600FF"/>
              </a:solidFill>
              <a:ln w="9525">
                <a:noFill/>
                <a:round/>
                <a:headEnd/>
                <a:tailEnd/>
              </a:ln>
              <a:effectLst/>
            </p:spPr>
            <p:txBody>
              <a:bodyPr wrap="none" anchor="ctr"/>
              <a:lstStyle/>
              <a:p>
                <a:endParaRPr lang="fr-FR"/>
              </a:p>
            </p:txBody>
          </p:sp>
          <p:grpSp>
            <p:nvGrpSpPr>
              <p:cNvPr id="12" name="Group 79"/>
              <p:cNvGrpSpPr>
                <a:grpSpLocks/>
              </p:cNvGrpSpPr>
              <p:nvPr/>
            </p:nvGrpSpPr>
            <p:grpSpPr bwMode="auto">
              <a:xfrm rot="-5400000">
                <a:off x="2064" y="3504"/>
                <a:ext cx="240" cy="240"/>
                <a:chOff x="1008" y="3072"/>
                <a:chExt cx="240" cy="240"/>
              </a:xfrm>
            </p:grpSpPr>
            <p:sp>
              <p:nvSpPr>
                <p:cNvPr id="90192" name="Oval 80"/>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193" name="Oval 81"/>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194" name="Oval 82"/>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195" name="Oval 83"/>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196" name="Oval 84"/>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90197" name="Oval 85"/>
              <p:cNvSpPr>
                <a:spLocks noChangeArrowheads="1"/>
              </p:cNvSpPr>
              <p:nvPr/>
            </p:nvSpPr>
            <p:spPr bwMode="auto">
              <a:xfrm>
                <a:off x="2064" y="3456"/>
                <a:ext cx="48" cy="48"/>
              </a:xfrm>
              <a:prstGeom prst="ellipse">
                <a:avLst/>
              </a:prstGeom>
              <a:solidFill>
                <a:srgbClr val="6600FF"/>
              </a:solidFill>
              <a:ln w="9525">
                <a:noFill/>
                <a:round/>
                <a:headEnd/>
                <a:tailEnd/>
              </a:ln>
              <a:effectLst/>
            </p:spPr>
            <p:txBody>
              <a:bodyPr wrap="none" anchor="ctr"/>
              <a:lstStyle/>
              <a:p>
                <a:endParaRPr lang="fr-FR"/>
              </a:p>
            </p:txBody>
          </p:sp>
          <p:sp>
            <p:nvSpPr>
              <p:cNvPr id="90198" name="Oval 86"/>
              <p:cNvSpPr>
                <a:spLocks noChangeArrowheads="1"/>
              </p:cNvSpPr>
              <p:nvPr/>
            </p:nvSpPr>
            <p:spPr bwMode="auto">
              <a:xfrm>
                <a:off x="2112" y="3408"/>
                <a:ext cx="48" cy="48"/>
              </a:xfrm>
              <a:prstGeom prst="ellipse">
                <a:avLst/>
              </a:prstGeom>
              <a:solidFill>
                <a:srgbClr val="6600FF"/>
              </a:solidFill>
              <a:ln w="9525">
                <a:noFill/>
                <a:round/>
                <a:headEnd/>
                <a:tailEnd/>
              </a:ln>
              <a:effectLst/>
            </p:spPr>
            <p:txBody>
              <a:bodyPr wrap="none" anchor="ctr"/>
              <a:lstStyle/>
              <a:p>
                <a:endParaRPr lang="fr-FR"/>
              </a:p>
            </p:txBody>
          </p:sp>
          <p:sp>
            <p:nvSpPr>
              <p:cNvPr id="90199" name="Oval 87"/>
              <p:cNvSpPr>
                <a:spLocks noChangeArrowheads="1"/>
              </p:cNvSpPr>
              <p:nvPr/>
            </p:nvSpPr>
            <p:spPr bwMode="auto">
              <a:xfrm>
                <a:off x="2016" y="3408"/>
                <a:ext cx="48" cy="48"/>
              </a:xfrm>
              <a:prstGeom prst="ellipse">
                <a:avLst/>
              </a:prstGeom>
              <a:solidFill>
                <a:srgbClr val="6600FF"/>
              </a:solidFill>
              <a:ln w="9525">
                <a:noFill/>
                <a:round/>
                <a:headEnd/>
                <a:tailEnd/>
              </a:ln>
              <a:effectLst/>
            </p:spPr>
            <p:txBody>
              <a:bodyPr wrap="none" anchor="ctr"/>
              <a:lstStyle/>
              <a:p>
                <a:endParaRPr lang="fr-FR"/>
              </a:p>
            </p:txBody>
          </p:sp>
          <p:sp>
            <p:nvSpPr>
              <p:cNvPr id="90200" name="Oval 88"/>
              <p:cNvSpPr>
                <a:spLocks noChangeArrowheads="1"/>
              </p:cNvSpPr>
              <p:nvPr/>
            </p:nvSpPr>
            <p:spPr bwMode="auto">
              <a:xfrm>
                <a:off x="2016" y="3600"/>
                <a:ext cx="48" cy="48"/>
              </a:xfrm>
              <a:prstGeom prst="ellipse">
                <a:avLst/>
              </a:prstGeom>
              <a:solidFill>
                <a:srgbClr val="6600FF"/>
              </a:solidFill>
              <a:ln w="9525">
                <a:noFill/>
                <a:round/>
                <a:headEnd/>
                <a:tailEnd/>
              </a:ln>
              <a:effectLst/>
            </p:spPr>
            <p:txBody>
              <a:bodyPr wrap="none" anchor="ctr"/>
              <a:lstStyle/>
              <a:p>
                <a:endParaRPr lang="fr-FR"/>
              </a:p>
            </p:txBody>
          </p:sp>
          <p:sp>
            <p:nvSpPr>
              <p:cNvPr id="90201" name="Oval 89"/>
              <p:cNvSpPr>
                <a:spLocks noChangeArrowheads="1"/>
              </p:cNvSpPr>
              <p:nvPr/>
            </p:nvSpPr>
            <p:spPr bwMode="auto">
              <a:xfrm>
                <a:off x="1968" y="3696"/>
                <a:ext cx="48" cy="48"/>
              </a:xfrm>
              <a:prstGeom prst="ellipse">
                <a:avLst/>
              </a:prstGeom>
              <a:solidFill>
                <a:srgbClr val="6600FF"/>
              </a:solidFill>
              <a:ln w="9525">
                <a:noFill/>
                <a:round/>
                <a:headEnd/>
                <a:tailEnd/>
              </a:ln>
              <a:effectLst/>
            </p:spPr>
            <p:txBody>
              <a:bodyPr wrap="none" anchor="ctr"/>
              <a:lstStyle/>
              <a:p>
                <a:endParaRPr lang="fr-FR"/>
              </a:p>
            </p:txBody>
          </p:sp>
          <p:sp>
            <p:nvSpPr>
              <p:cNvPr id="90202" name="Oval 90"/>
              <p:cNvSpPr>
                <a:spLocks noChangeArrowheads="1"/>
              </p:cNvSpPr>
              <p:nvPr/>
            </p:nvSpPr>
            <p:spPr bwMode="auto">
              <a:xfrm>
                <a:off x="2304" y="3696"/>
                <a:ext cx="48" cy="48"/>
              </a:xfrm>
              <a:prstGeom prst="ellipse">
                <a:avLst/>
              </a:prstGeom>
              <a:solidFill>
                <a:srgbClr val="6600FF"/>
              </a:solidFill>
              <a:ln w="9525">
                <a:noFill/>
                <a:round/>
                <a:headEnd/>
                <a:tailEnd/>
              </a:ln>
              <a:effectLst/>
            </p:spPr>
            <p:txBody>
              <a:bodyPr wrap="none" anchor="ctr"/>
              <a:lstStyle/>
              <a:p>
                <a:endParaRPr lang="fr-FR"/>
              </a:p>
            </p:txBody>
          </p:sp>
          <p:sp>
            <p:nvSpPr>
              <p:cNvPr id="90203" name="Oval 91"/>
              <p:cNvSpPr>
                <a:spLocks noChangeArrowheads="1"/>
              </p:cNvSpPr>
              <p:nvPr/>
            </p:nvSpPr>
            <p:spPr bwMode="auto">
              <a:xfrm>
                <a:off x="1968" y="3504"/>
                <a:ext cx="48" cy="48"/>
              </a:xfrm>
              <a:prstGeom prst="ellipse">
                <a:avLst/>
              </a:prstGeom>
              <a:solidFill>
                <a:srgbClr val="6600FF"/>
              </a:solidFill>
              <a:ln w="9525">
                <a:noFill/>
                <a:round/>
                <a:headEnd/>
                <a:tailEnd/>
              </a:ln>
              <a:effectLst/>
            </p:spPr>
            <p:txBody>
              <a:bodyPr wrap="none" anchor="ctr"/>
              <a:lstStyle/>
              <a:p>
                <a:endParaRPr lang="fr-FR"/>
              </a:p>
            </p:txBody>
          </p:sp>
          <p:sp>
            <p:nvSpPr>
              <p:cNvPr id="90204" name="Oval 92"/>
              <p:cNvSpPr>
                <a:spLocks noChangeArrowheads="1"/>
              </p:cNvSpPr>
              <p:nvPr/>
            </p:nvSpPr>
            <p:spPr bwMode="auto">
              <a:xfrm>
                <a:off x="2064" y="3744"/>
                <a:ext cx="48" cy="48"/>
              </a:xfrm>
              <a:prstGeom prst="ellipse">
                <a:avLst/>
              </a:prstGeom>
              <a:solidFill>
                <a:srgbClr val="6600FF"/>
              </a:solidFill>
              <a:ln w="9525">
                <a:noFill/>
                <a:round/>
                <a:headEnd/>
                <a:tailEnd/>
              </a:ln>
              <a:effectLst/>
            </p:spPr>
            <p:txBody>
              <a:bodyPr wrap="none" anchor="ctr"/>
              <a:lstStyle/>
              <a:p>
                <a:endParaRPr lang="fr-FR"/>
              </a:p>
            </p:txBody>
          </p:sp>
          <p:sp>
            <p:nvSpPr>
              <p:cNvPr id="90205" name="Oval 93"/>
              <p:cNvSpPr>
                <a:spLocks noChangeArrowheads="1"/>
              </p:cNvSpPr>
              <p:nvPr/>
            </p:nvSpPr>
            <p:spPr bwMode="auto">
              <a:xfrm>
                <a:off x="2256" y="3504"/>
                <a:ext cx="48" cy="48"/>
              </a:xfrm>
              <a:prstGeom prst="ellipse">
                <a:avLst/>
              </a:prstGeom>
              <a:solidFill>
                <a:srgbClr val="6600FF"/>
              </a:solidFill>
              <a:ln w="9525">
                <a:noFill/>
                <a:round/>
                <a:headEnd/>
                <a:tailEnd/>
              </a:ln>
              <a:effectLst/>
            </p:spPr>
            <p:txBody>
              <a:bodyPr wrap="none" anchor="ctr"/>
              <a:lstStyle/>
              <a:p>
                <a:endParaRPr lang="fr-FR"/>
              </a:p>
            </p:txBody>
          </p:sp>
          <p:sp>
            <p:nvSpPr>
              <p:cNvPr id="90206" name="Oval 94"/>
              <p:cNvSpPr>
                <a:spLocks noChangeArrowheads="1"/>
              </p:cNvSpPr>
              <p:nvPr/>
            </p:nvSpPr>
            <p:spPr bwMode="auto">
              <a:xfrm>
                <a:off x="1632" y="2784"/>
                <a:ext cx="48" cy="48"/>
              </a:xfrm>
              <a:prstGeom prst="ellipse">
                <a:avLst/>
              </a:prstGeom>
              <a:solidFill>
                <a:srgbClr val="6600FF"/>
              </a:solidFill>
              <a:ln w="9525">
                <a:noFill/>
                <a:round/>
                <a:headEnd/>
                <a:tailEnd/>
              </a:ln>
              <a:effectLst/>
            </p:spPr>
            <p:txBody>
              <a:bodyPr wrap="none" anchor="ctr"/>
              <a:lstStyle/>
              <a:p>
                <a:endParaRPr lang="fr-FR"/>
              </a:p>
            </p:txBody>
          </p:sp>
          <p:sp>
            <p:nvSpPr>
              <p:cNvPr id="90207" name="Oval 95"/>
              <p:cNvSpPr>
                <a:spLocks noChangeArrowheads="1"/>
              </p:cNvSpPr>
              <p:nvPr/>
            </p:nvSpPr>
            <p:spPr bwMode="auto">
              <a:xfrm>
                <a:off x="1728" y="2688"/>
                <a:ext cx="48" cy="48"/>
              </a:xfrm>
              <a:prstGeom prst="ellipse">
                <a:avLst/>
              </a:prstGeom>
              <a:solidFill>
                <a:srgbClr val="6600FF"/>
              </a:solidFill>
              <a:ln w="9525">
                <a:noFill/>
                <a:round/>
                <a:headEnd/>
                <a:tailEnd/>
              </a:ln>
              <a:effectLst/>
            </p:spPr>
            <p:txBody>
              <a:bodyPr wrap="none" anchor="ctr"/>
              <a:lstStyle/>
              <a:p>
                <a:endParaRPr lang="fr-FR"/>
              </a:p>
            </p:txBody>
          </p:sp>
          <p:sp>
            <p:nvSpPr>
              <p:cNvPr id="90208" name="Oval 96"/>
              <p:cNvSpPr>
                <a:spLocks noChangeArrowheads="1"/>
              </p:cNvSpPr>
              <p:nvPr/>
            </p:nvSpPr>
            <p:spPr bwMode="auto">
              <a:xfrm>
                <a:off x="1824" y="2592"/>
                <a:ext cx="48" cy="48"/>
              </a:xfrm>
              <a:prstGeom prst="ellipse">
                <a:avLst/>
              </a:prstGeom>
              <a:solidFill>
                <a:srgbClr val="6600FF"/>
              </a:solidFill>
              <a:ln w="9525">
                <a:noFill/>
                <a:round/>
                <a:headEnd/>
                <a:tailEnd/>
              </a:ln>
              <a:effectLst/>
            </p:spPr>
            <p:txBody>
              <a:bodyPr wrap="none" anchor="ctr"/>
              <a:lstStyle/>
              <a:p>
                <a:endParaRPr lang="fr-FR"/>
              </a:p>
            </p:txBody>
          </p:sp>
          <p:sp>
            <p:nvSpPr>
              <p:cNvPr id="90209" name="Oval 97"/>
              <p:cNvSpPr>
                <a:spLocks noChangeArrowheads="1"/>
              </p:cNvSpPr>
              <p:nvPr/>
            </p:nvSpPr>
            <p:spPr bwMode="auto">
              <a:xfrm>
                <a:off x="1872" y="2640"/>
                <a:ext cx="48" cy="48"/>
              </a:xfrm>
              <a:prstGeom prst="ellipse">
                <a:avLst/>
              </a:prstGeom>
              <a:solidFill>
                <a:srgbClr val="6600FF"/>
              </a:solidFill>
              <a:ln w="9525">
                <a:noFill/>
                <a:round/>
                <a:headEnd/>
                <a:tailEnd/>
              </a:ln>
              <a:effectLst/>
            </p:spPr>
            <p:txBody>
              <a:bodyPr wrap="none" anchor="ctr"/>
              <a:lstStyle/>
              <a:p>
                <a:endParaRPr lang="fr-FR"/>
              </a:p>
            </p:txBody>
          </p:sp>
          <p:sp>
            <p:nvSpPr>
              <p:cNvPr id="90210" name="Oval 98"/>
              <p:cNvSpPr>
                <a:spLocks noChangeArrowheads="1"/>
              </p:cNvSpPr>
              <p:nvPr/>
            </p:nvSpPr>
            <p:spPr bwMode="auto">
              <a:xfrm>
                <a:off x="1968" y="2592"/>
                <a:ext cx="48" cy="48"/>
              </a:xfrm>
              <a:prstGeom prst="ellipse">
                <a:avLst/>
              </a:prstGeom>
              <a:solidFill>
                <a:srgbClr val="6600FF"/>
              </a:solidFill>
              <a:ln w="9525">
                <a:noFill/>
                <a:round/>
                <a:headEnd/>
                <a:tailEnd/>
              </a:ln>
              <a:effectLst/>
            </p:spPr>
            <p:txBody>
              <a:bodyPr wrap="none" anchor="ctr"/>
              <a:lstStyle/>
              <a:p>
                <a:endParaRPr lang="fr-FR"/>
              </a:p>
            </p:txBody>
          </p:sp>
          <p:sp>
            <p:nvSpPr>
              <p:cNvPr id="90211" name="Oval 99"/>
              <p:cNvSpPr>
                <a:spLocks noChangeArrowheads="1"/>
              </p:cNvSpPr>
              <p:nvPr/>
            </p:nvSpPr>
            <p:spPr bwMode="auto">
              <a:xfrm>
                <a:off x="2064" y="2592"/>
                <a:ext cx="48" cy="48"/>
              </a:xfrm>
              <a:prstGeom prst="ellipse">
                <a:avLst/>
              </a:prstGeom>
              <a:solidFill>
                <a:srgbClr val="6600FF"/>
              </a:solidFill>
              <a:ln w="9525">
                <a:noFill/>
                <a:round/>
                <a:headEnd/>
                <a:tailEnd/>
              </a:ln>
              <a:effectLst/>
            </p:spPr>
            <p:txBody>
              <a:bodyPr wrap="none" anchor="ctr"/>
              <a:lstStyle/>
              <a:p>
                <a:endParaRPr lang="fr-FR"/>
              </a:p>
            </p:txBody>
          </p:sp>
          <p:sp>
            <p:nvSpPr>
              <p:cNvPr id="90212" name="Oval 100"/>
              <p:cNvSpPr>
                <a:spLocks noChangeArrowheads="1"/>
              </p:cNvSpPr>
              <p:nvPr/>
            </p:nvSpPr>
            <p:spPr bwMode="auto">
              <a:xfrm>
                <a:off x="2160" y="2544"/>
                <a:ext cx="48" cy="48"/>
              </a:xfrm>
              <a:prstGeom prst="ellipse">
                <a:avLst/>
              </a:prstGeom>
              <a:solidFill>
                <a:srgbClr val="6600FF"/>
              </a:solidFill>
              <a:ln w="9525">
                <a:noFill/>
                <a:round/>
                <a:headEnd/>
                <a:tailEnd/>
              </a:ln>
              <a:effectLst/>
            </p:spPr>
            <p:txBody>
              <a:bodyPr wrap="none" anchor="ctr"/>
              <a:lstStyle/>
              <a:p>
                <a:endParaRPr lang="fr-FR"/>
              </a:p>
            </p:txBody>
          </p:sp>
          <p:sp>
            <p:nvSpPr>
              <p:cNvPr id="90213" name="Oval 101"/>
              <p:cNvSpPr>
                <a:spLocks noChangeArrowheads="1"/>
              </p:cNvSpPr>
              <p:nvPr/>
            </p:nvSpPr>
            <p:spPr bwMode="auto">
              <a:xfrm>
                <a:off x="2208" y="2592"/>
                <a:ext cx="48" cy="48"/>
              </a:xfrm>
              <a:prstGeom prst="ellipse">
                <a:avLst/>
              </a:prstGeom>
              <a:solidFill>
                <a:srgbClr val="6600FF"/>
              </a:solidFill>
              <a:ln w="9525">
                <a:noFill/>
                <a:round/>
                <a:headEnd/>
                <a:tailEnd/>
              </a:ln>
              <a:effectLst/>
            </p:spPr>
            <p:txBody>
              <a:bodyPr wrap="none" anchor="ctr"/>
              <a:lstStyle/>
              <a:p>
                <a:endParaRPr lang="fr-FR"/>
              </a:p>
            </p:txBody>
          </p:sp>
          <p:sp>
            <p:nvSpPr>
              <p:cNvPr id="90214" name="Oval 102"/>
              <p:cNvSpPr>
                <a:spLocks noChangeArrowheads="1"/>
              </p:cNvSpPr>
              <p:nvPr/>
            </p:nvSpPr>
            <p:spPr bwMode="auto">
              <a:xfrm>
                <a:off x="2304" y="2592"/>
                <a:ext cx="48" cy="48"/>
              </a:xfrm>
              <a:prstGeom prst="ellipse">
                <a:avLst/>
              </a:prstGeom>
              <a:solidFill>
                <a:srgbClr val="6600FF"/>
              </a:solidFill>
              <a:ln w="9525">
                <a:noFill/>
                <a:round/>
                <a:headEnd/>
                <a:tailEnd/>
              </a:ln>
              <a:effectLst/>
            </p:spPr>
            <p:txBody>
              <a:bodyPr wrap="none" anchor="ctr"/>
              <a:lstStyle/>
              <a:p>
                <a:endParaRPr lang="fr-FR"/>
              </a:p>
            </p:txBody>
          </p:sp>
          <p:sp>
            <p:nvSpPr>
              <p:cNvPr id="90215" name="Oval 103"/>
              <p:cNvSpPr>
                <a:spLocks noChangeArrowheads="1"/>
              </p:cNvSpPr>
              <p:nvPr/>
            </p:nvSpPr>
            <p:spPr bwMode="auto">
              <a:xfrm>
                <a:off x="2352" y="2640"/>
                <a:ext cx="48" cy="48"/>
              </a:xfrm>
              <a:prstGeom prst="ellipse">
                <a:avLst/>
              </a:prstGeom>
              <a:solidFill>
                <a:srgbClr val="6600FF"/>
              </a:solidFill>
              <a:ln w="9525">
                <a:noFill/>
                <a:round/>
                <a:headEnd/>
                <a:tailEnd/>
              </a:ln>
              <a:effectLst/>
            </p:spPr>
            <p:txBody>
              <a:bodyPr wrap="none" anchor="ctr"/>
              <a:lstStyle/>
              <a:p>
                <a:endParaRPr lang="fr-FR"/>
              </a:p>
            </p:txBody>
          </p:sp>
          <p:sp>
            <p:nvSpPr>
              <p:cNvPr id="90216" name="Oval 104"/>
              <p:cNvSpPr>
                <a:spLocks noChangeArrowheads="1"/>
              </p:cNvSpPr>
              <p:nvPr/>
            </p:nvSpPr>
            <p:spPr bwMode="auto">
              <a:xfrm>
                <a:off x="2400" y="2688"/>
                <a:ext cx="48" cy="48"/>
              </a:xfrm>
              <a:prstGeom prst="ellipse">
                <a:avLst/>
              </a:prstGeom>
              <a:solidFill>
                <a:srgbClr val="6600FF"/>
              </a:solidFill>
              <a:ln w="9525">
                <a:noFill/>
                <a:round/>
                <a:headEnd/>
                <a:tailEnd/>
              </a:ln>
              <a:effectLst/>
            </p:spPr>
            <p:txBody>
              <a:bodyPr wrap="none" anchor="ctr"/>
              <a:lstStyle/>
              <a:p>
                <a:endParaRPr lang="fr-FR"/>
              </a:p>
            </p:txBody>
          </p:sp>
          <p:sp>
            <p:nvSpPr>
              <p:cNvPr id="90217" name="Oval 105"/>
              <p:cNvSpPr>
                <a:spLocks noChangeArrowheads="1"/>
              </p:cNvSpPr>
              <p:nvPr/>
            </p:nvSpPr>
            <p:spPr bwMode="auto">
              <a:xfrm>
                <a:off x="2496" y="2688"/>
                <a:ext cx="48" cy="48"/>
              </a:xfrm>
              <a:prstGeom prst="ellipse">
                <a:avLst/>
              </a:prstGeom>
              <a:solidFill>
                <a:srgbClr val="6600FF"/>
              </a:solidFill>
              <a:ln w="9525">
                <a:noFill/>
                <a:round/>
                <a:headEnd/>
                <a:tailEnd/>
              </a:ln>
              <a:effectLst/>
            </p:spPr>
            <p:txBody>
              <a:bodyPr wrap="none" anchor="ctr"/>
              <a:lstStyle/>
              <a:p>
                <a:endParaRPr lang="fr-FR"/>
              </a:p>
            </p:txBody>
          </p:sp>
          <p:sp>
            <p:nvSpPr>
              <p:cNvPr id="90218" name="Oval 106"/>
              <p:cNvSpPr>
                <a:spLocks noChangeArrowheads="1"/>
              </p:cNvSpPr>
              <p:nvPr/>
            </p:nvSpPr>
            <p:spPr bwMode="auto">
              <a:xfrm>
                <a:off x="2592" y="2880"/>
                <a:ext cx="48" cy="48"/>
              </a:xfrm>
              <a:prstGeom prst="ellipse">
                <a:avLst/>
              </a:prstGeom>
              <a:solidFill>
                <a:srgbClr val="6600FF"/>
              </a:solidFill>
              <a:ln w="9525">
                <a:noFill/>
                <a:round/>
                <a:headEnd/>
                <a:tailEnd/>
              </a:ln>
              <a:effectLst/>
            </p:spPr>
            <p:txBody>
              <a:bodyPr wrap="none" anchor="ctr"/>
              <a:lstStyle/>
              <a:p>
                <a:endParaRPr lang="fr-FR"/>
              </a:p>
            </p:txBody>
          </p:sp>
          <p:sp>
            <p:nvSpPr>
              <p:cNvPr id="90219" name="Oval 107"/>
              <p:cNvSpPr>
                <a:spLocks noChangeArrowheads="1"/>
              </p:cNvSpPr>
              <p:nvPr/>
            </p:nvSpPr>
            <p:spPr bwMode="auto">
              <a:xfrm>
                <a:off x="2640" y="2784"/>
                <a:ext cx="48" cy="48"/>
              </a:xfrm>
              <a:prstGeom prst="ellipse">
                <a:avLst/>
              </a:prstGeom>
              <a:solidFill>
                <a:srgbClr val="6600FF"/>
              </a:solidFill>
              <a:ln w="9525">
                <a:noFill/>
                <a:round/>
                <a:headEnd/>
                <a:tailEnd/>
              </a:ln>
              <a:effectLst/>
            </p:spPr>
            <p:txBody>
              <a:bodyPr wrap="none" anchor="ctr"/>
              <a:lstStyle/>
              <a:p>
                <a:endParaRPr lang="fr-FR"/>
              </a:p>
            </p:txBody>
          </p:sp>
          <p:sp>
            <p:nvSpPr>
              <p:cNvPr id="90220" name="Oval 108"/>
              <p:cNvSpPr>
                <a:spLocks noChangeArrowheads="1"/>
              </p:cNvSpPr>
              <p:nvPr/>
            </p:nvSpPr>
            <p:spPr bwMode="auto">
              <a:xfrm>
                <a:off x="2688" y="2880"/>
                <a:ext cx="48" cy="48"/>
              </a:xfrm>
              <a:prstGeom prst="ellipse">
                <a:avLst/>
              </a:prstGeom>
              <a:solidFill>
                <a:srgbClr val="6600FF"/>
              </a:solidFill>
              <a:ln w="9525">
                <a:noFill/>
                <a:round/>
                <a:headEnd/>
                <a:tailEnd/>
              </a:ln>
              <a:effectLst/>
            </p:spPr>
            <p:txBody>
              <a:bodyPr wrap="none" anchor="ctr"/>
              <a:lstStyle/>
              <a:p>
                <a:endParaRPr lang="fr-FR"/>
              </a:p>
            </p:txBody>
          </p:sp>
          <p:sp>
            <p:nvSpPr>
              <p:cNvPr id="90221" name="Oval 109"/>
              <p:cNvSpPr>
                <a:spLocks noChangeArrowheads="1"/>
              </p:cNvSpPr>
              <p:nvPr/>
            </p:nvSpPr>
            <p:spPr bwMode="auto">
              <a:xfrm>
                <a:off x="1680" y="2832"/>
                <a:ext cx="48" cy="48"/>
              </a:xfrm>
              <a:prstGeom prst="ellipse">
                <a:avLst/>
              </a:prstGeom>
              <a:solidFill>
                <a:srgbClr val="6600FF"/>
              </a:solidFill>
              <a:ln w="9525">
                <a:noFill/>
                <a:round/>
                <a:headEnd/>
                <a:tailEnd/>
              </a:ln>
              <a:effectLst/>
            </p:spPr>
            <p:txBody>
              <a:bodyPr wrap="none" anchor="ctr"/>
              <a:lstStyle/>
              <a:p>
                <a:endParaRPr lang="fr-FR"/>
              </a:p>
            </p:txBody>
          </p:sp>
          <p:sp>
            <p:nvSpPr>
              <p:cNvPr id="90222" name="Oval 110"/>
              <p:cNvSpPr>
                <a:spLocks noChangeArrowheads="1"/>
              </p:cNvSpPr>
              <p:nvPr/>
            </p:nvSpPr>
            <p:spPr bwMode="auto">
              <a:xfrm>
                <a:off x="2784" y="2928"/>
                <a:ext cx="48" cy="48"/>
              </a:xfrm>
              <a:prstGeom prst="ellipse">
                <a:avLst/>
              </a:prstGeom>
              <a:solidFill>
                <a:srgbClr val="6600FF"/>
              </a:solidFill>
              <a:ln w="9525">
                <a:noFill/>
                <a:round/>
                <a:headEnd/>
                <a:tailEnd/>
              </a:ln>
              <a:effectLst/>
            </p:spPr>
            <p:txBody>
              <a:bodyPr wrap="none" anchor="ctr"/>
              <a:lstStyle/>
              <a:p>
                <a:endParaRPr lang="fr-FR"/>
              </a:p>
            </p:txBody>
          </p:sp>
          <p:sp>
            <p:nvSpPr>
              <p:cNvPr id="90223" name="Oval 111"/>
              <p:cNvSpPr>
                <a:spLocks noChangeArrowheads="1"/>
              </p:cNvSpPr>
              <p:nvPr/>
            </p:nvSpPr>
            <p:spPr bwMode="auto">
              <a:xfrm>
                <a:off x="2784" y="3024"/>
                <a:ext cx="48" cy="48"/>
              </a:xfrm>
              <a:prstGeom prst="ellipse">
                <a:avLst/>
              </a:prstGeom>
              <a:solidFill>
                <a:srgbClr val="6600FF"/>
              </a:solidFill>
              <a:ln w="9525">
                <a:noFill/>
                <a:round/>
                <a:headEnd/>
                <a:tailEnd/>
              </a:ln>
              <a:effectLst/>
            </p:spPr>
            <p:txBody>
              <a:bodyPr wrap="none" anchor="ctr"/>
              <a:lstStyle/>
              <a:p>
                <a:endParaRPr lang="fr-FR"/>
              </a:p>
            </p:txBody>
          </p:sp>
          <p:sp>
            <p:nvSpPr>
              <p:cNvPr id="90224" name="Oval 112"/>
              <p:cNvSpPr>
                <a:spLocks noChangeArrowheads="1"/>
              </p:cNvSpPr>
              <p:nvPr/>
            </p:nvSpPr>
            <p:spPr bwMode="auto">
              <a:xfrm>
                <a:off x="2880" y="3072"/>
                <a:ext cx="48" cy="48"/>
              </a:xfrm>
              <a:prstGeom prst="ellipse">
                <a:avLst/>
              </a:prstGeom>
              <a:solidFill>
                <a:srgbClr val="6600FF"/>
              </a:solidFill>
              <a:ln w="9525">
                <a:noFill/>
                <a:round/>
                <a:headEnd/>
                <a:tailEnd/>
              </a:ln>
              <a:effectLst/>
            </p:spPr>
            <p:txBody>
              <a:bodyPr wrap="none" anchor="ctr"/>
              <a:lstStyle/>
              <a:p>
                <a:endParaRPr lang="fr-FR"/>
              </a:p>
            </p:txBody>
          </p:sp>
          <p:sp>
            <p:nvSpPr>
              <p:cNvPr id="90225" name="Oval 113"/>
              <p:cNvSpPr>
                <a:spLocks noChangeArrowheads="1"/>
              </p:cNvSpPr>
              <p:nvPr/>
            </p:nvSpPr>
            <p:spPr bwMode="auto">
              <a:xfrm>
                <a:off x="2976" y="3168"/>
                <a:ext cx="48" cy="48"/>
              </a:xfrm>
              <a:prstGeom prst="ellipse">
                <a:avLst/>
              </a:prstGeom>
              <a:solidFill>
                <a:srgbClr val="6600FF"/>
              </a:solidFill>
              <a:ln w="9525">
                <a:noFill/>
                <a:round/>
                <a:headEnd/>
                <a:tailEnd/>
              </a:ln>
              <a:effectLst/>
            </p:spPr>
            <p:txBody>
              <a:bodyPr wrap="none" anchor="ctr"/>
              <a:lstStyle/>
              <a:p>
                <a:endParaRPr lang="fr-FR"/>
              </a:p>
            </p:txBody>
          </p:sp>
          <p:sp>
            <p:nvSpPr>
              <p:cNvPr id="90226" name="Oval 114"/>
              <p:cNvSpPr>
                <a:spLocks noChangeArrowheads="1"/>
              </p:cNvSpPr>
              <p:nvPr/>
            </p:nvSpPr>
            <p:spPr bwMode="auto">
              <a:xfrm>
                <a:off x="297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227" name="Oval 115"/>
              <p:cNvSpPr>
                <a:spLocks noChangeArrowheads="1"/>
              </p:cNvSpPr>
              <p:nvPr/>
            </p:nvSpPr>
            <p:spPr bwMode="auto">
              <a:xfrm>
                <a:off x="3072" y="3312"/>
                <a:ext cx="48" cy="48"/>
              </a:xfrm>
              <a:prstGeom prst="ellipse">
                <a:avLst/>
              </a:prstGeom>
              <a:solidFill>
                <a:srgbClr val="6600FF"/>
              </a:solidFill>
              <a:ln w="9525">
                <a:noFill/>
                <a:round/>
                <a:headEnd/>
                <a:tailEnd/>
              </a:ln>
              <a:effectLst/>
            </p:spPr>
            <p:txBody>
              <a:bodyPr wrap="none" anchor="ctr"/>
              <a:lstStyle/>
              <a:p>
                <a:endParaRPr lang="fr-FR"/>
              </a:p>
            </p:txBody>
          </p:sp>
          <p:sp>
            <p:nvSpPr>
              <p:cNvPr id="90228" name="Oval 116"/>
              <p:cNvSpPr>
                <a:spLocks noChangeArrowheads="1"/>
              </p:cNvSpPr>
              <p:nvPr/>
            </p:nvSpPr>
            <p:spPr bwMode="auto">
              <a:xfrm>
                <a:off x="3168" y="3456"/>
                <a:ext cx="48" cy="48"/>
              </a:xfrm>
              <a:prstGeom prst="ellipse">
                <a:avLst/>
              </a:prstGeom>
              <a:solidFill>
                <a:srgbClr val="6600FF"/>
              </a:solidFill>
              <a:ln w="9525">
                <a:noFill/>
                <a:round/>
                <a:headEnd/>
                <a:tailEnd/>
              </a:ln>
              <a:effectLst/>
            </p:spPr>
            <p:txBody>
              <a:bodyPr wrap="none" anchor="ctr"/>
              <a:lstStyle/>
              <a:p>
                <a:endParaRPr lang="fr-FR"/>
              </a:p>
            </p:txBody>
          </p:sp>
          <p:sp>
            <p:nvSpPr>
              <p:cNvPr id="90229" name="Oval 117"/>
              <p:cNvSpPr>
                <a:spLocks noChangeArrowheads="1"/>
              </p:cNvSpPr>
              <p:nvPr/>
            </p:nvSpPr>
            <p:spPr bwMode="auto">
              <a:xfrm>
                <a:off x="3264" y="3504"/>
                <a:ext cx="48" cy="48"/>
              </a:xfrm>
              <a:prstGeom prst="ellipse">
                <a:avLst/>
              </a:prstGeom>
              <a:solidFill>
                <a:srgbClr val="6600FF"/>
              </a:solidFill>
              <a:ln w="9525">
                <a:noFill/>
                <a:round/>
                <a:headEnd/>
                <a:tailEnd/>
              </a:ln>
              <a:effectLst/>
            </p:spPr>
            <p:txBody>
              <a:bodyPr wrap="none" anchor="ctr"/>
              <a:lstStyle/>
              <a:p>
                <a:endParaRPr lang="fr-FR"/>
              </a:p>
            </p:txBody>
          </p:sp>
          <p:sp>
            <p:nvSpPr>
              <p:cNvPr id="90230" name="Oval 118"/>
              <p:cNvSpPr>
                <a:spLocks noChangeArrowheads="1"/>
              </p:cNvSpPr>
              <p:nvPr/>
            </p:nvSpPr>
            <p:spPr bwMode="auto">
              <a:xfrm>
                <a:off x="3264" y="3600"/>
                <a:ext cx="48" cy="48"/>
              </a:xfrm>
              <a:prstGeom prst="ellipse">
                <a:avLst/>
              </a:prstGeom>
              <a:solidFill>
                <a:srgbClr val="6600FF"/>
              </a:solidFill>
              <a:ln w="9525">
                <a:noFill/>
                <a:round/>
                <a:headEnd/>
                <a:tailEnd/>
              </a:ln>
              <a:effectLst/>
            </p:spPr>
            <p:txBody>
              <a:bodyPr wrap="none" anchor="ctr"/>
              <a:lstStyle/>
              <a:p>
                <a:endParaRPr lang="fr-FR"/>
              </a:p>
            </p:txBody>
          </p:sp>
          <p:sp>
            <p:nvSpPr>
              <p:cNvPr id="90231" name="Oval 119"/>
              <p:cNvSpPr>
                <a:spLocks noChangeArrowheads="1"/>
              </p:cNvSpPr>
              <p:nvPr/>
            </p:nvSpPr>
            <p:spPr bwMode="auto">
              <a:xfrm>
                <a:off x="3360" y="3648"/>
                <a:ext cx="48" cy="48"/>
              </a:xfrm>
              <a:prstGeom prst="ellipse">
                <a:avLst/>
              </a:prstGeom>
              <a:solidFill>
                <a:srgbClr val="6600FF"/>
              </a:solidFill>
              <a:ln w="9525">
                <a:noFill/>
                <a:round/>
                <a:headEnd/>
                <a:tailEnd/>
              </a:ln>
              <a:effectLst/>
            </p:spPr>
            <p:txBody>
              <a:bodyPr wrap="none" anchor="ctr"/>
              <a:lstStyle/>
              <a:p>
                <a:endParaRPr lang="fr-FR"/>
              </a:p>
            </p:txBody>
          </p:sp>
          <p:sp>
            <p:nvSpPr>
              <p:cNvPr id="90232" name="Oval 120"/>
              <p:cNvSpPr>
                <a:spLocks noChangeArrowheads="1"/>
              </p:cNvSpPr>
              <p:nvPr/>
            </p:nvSpPr>
            <p:spPr bwMode="auto">
              <a:xfrm>
                <a:off x="3456" y="3696"/>
                <a:ext cx="48" cy="48"/>
              </a:xfrm>
              <a:prstGeom prst="ellipse">
                <a:avLst/>
              </a:prstGeom>
              <a:solidFill>
                <a:srgbClr val="6600FF"/>
              </a:solidFill>
              <a:ln w="9525">
                <a:noFill/>
                <a:round/>
                <a:headEnd/>
                <a:tailEnd/>
              </a:ln>
              <a:effectLst/>
            </p:spPr>
            <p:txBody>
              <a:bodyPr wrap="none" anchor="ctr"/>
              <a:lstStyle/>
              <a:p>
                <a:endParaRPr lang="fr-FR"/>
              </a:p>
            </p:txBody>
          </p:sp>
          <p:sp>
            <p:nvSpPr>
              <p:cNvPr id="90233" name="Oval 121"/>
              <p:cNvSpPr>
                <a:spLocks noChangeArrowheads="1"/>
              </p:cNvSpPr>
              <p:nvPr/>
            </p:nvSpPr>
            <p:spPr bwMode="auto">
              <a:xfrm>
                <a:off x="3072" y="3408"/>
                <a:ext cx="48" cy="48"/>
              </a:xfrm>
              <a:prstGeom prst="ellipse">
                <a:avLst/>
              </a:prstGeom>
              <a:solidFill>
                <a:srgbClr val="6600FF"/>
              </a:solidFill>
              <a:ln w="9525">
                <a:noFill/>
                <a:round/>
                <a:headEnd/>
                <a:tailEnd/>
              </a:ln>
              <a:effectLst/>
            </p:spPr>
            <p:txBody>
              <a:bodyPr wrap="none" anchor="ctr"/>
              <a:lstStyle/>
              <a:p>
                <a:endParaRPr lang="fr-FR"/>
              </a:p>
            </p:txBody>
          </p:sp>
          <p:sp>
            <p:nvSpPr>
              <p:cNvPr id="90234" name="Oval 122"/>
              <p:cNvSpPr>
                <a:spLocks noChangeArrowheads="1"/>
              </p:cNvSpPr>
              <p:nvPr/>
            </p:nvSpPr>
            <p:spPr bwMode="auto">
              <a:xfrm>
                <a:off x="3552" y="3648"/>
                <a:ext cx="48" cy="48"/>
              </a:xfrm>
              <a:prstGeom prst="ellipse">
                <a:avLst/>
              </a:prstGeom>
              <a:solidFill>
                <a:srgbClr val="6600FF"/>
              </a:solidFill>
              <a:ln w="9525">
                <a:noFill/>
                <a:round/>
                <a:headEnd/>
                <a:tailEnd/>
              </a:ln>
              <a:effectLst/>
            </p:spPr>
            <p:txBody>
              <a:bodyPr wrap="none" anchor="ctr"/>
              <a:lstStyle/>
              <a:p>
                <a:endParaRPr lang="fr-FR"/>
              </a:p>
            </p:txBody>
          </p:sp>
          <p:sp>
            <p:nvSpPr>
              <p:cNvPr id="90235" name="Oval 123"/>
              <p:cNvSpPr>
                <a:spLocks noChangeArrowheads="1"/>
              </p:cNvSpPr>
              <p:nvPr/>
            </p:nvSpPr>
            <p:spPr bwMode="auto">
              <a:xfrm>
                <a:off x="3600" y="3696"/>
                <a:ext cx="48" cy="48"/>
              </a:xfrm>
              <a:prstGeom prst="ellipse">
                <a:avLst/>
              </a:prstGeom>
              <a:solidFill>
                <a:srgbClr val="6600FF"/>
              </a:solidFill>
              <a:ln w="9525">
                <a:noFill/>
                <a:round/>
                <a:headEnd/>
                <a:tailEnd/>
              </a:ln>
              <a:effectLst/>
            </p:spPr>
            <p:txBody>
              <a:bodyPr wrap="none" anchor="ctr"/>
              <a:lstStyle/>
              <a:p>
                <a:endParaRPr lang="fr-FR"/>
              </a:p>
            </p:txBody>
          </p:sp>
          <p:sp>
            <p:nvSpPr>
              <p:cNvPr id="90236" name="Oval 124"/>
              <p:cNvSpPr>
                <a:spLocks noChangeArrowheads="1"/>
              </p:cNvSpPr>
              <p:nvPr/>
            </p:nvSpPr>
            <p:spPr bwMode="auto">
              <a:xfrm>
                <a:off x="3696" y="3696"/>
                <a:ext cx="48" cy="48"/>
              </a:xfrm>
              <a:prstGeom prst="ellipse">
                <a:avLst/>
              </a:prstGeom>
              <a:solidFill>
                <a:srgbClr val="6600FF"/>
              </a:solidFill>
              <a:ln w="9525">
                <a:noFill/>
                <a:round/>
                <a:headEnd/>
                <a:tailEnd/>
              </a:ln>
              <a:effectLst/>
            </p:spPr>
            <p:txBody>
              <a:bodyPr wrap="none" anchor="ctr"/>
              <a:lstStyle/>
              <a:p>
                <a:endParaRPr lang="fr-FR"/>
              </a:p>
            </p:txBody>
          </p:sp>
          <p:sp>
            <p:nvSpPr>
              <p:cNvPr id="90237" name="Oval 125"/>
              <p:cNvSpPr>
                <a:spLocks noChangeArrowheads="1"/>
              </p:cNvSpPr>
              <p:nvPr/>
            </p:nvSpPr>
            <p:spPr bwMode="auto">
              <a:xfrm>
                <a:off x="3792" y="3696"/>
                <a:ext cx="48" cy="48"/>
              </a:xfrm>
              <a:prstGeom prst="ellipse">
                <a:avLst/>
              </a:prstGeom>
              <a:solidFill>
                <a:srgbClr val="6600FF"/>
              </a:solidFill>
              <a:ln w="9525">
                <a:noFill/>
                <a:round/>
                <a:headEnd/>
                <a:tailEnd/>
              </a:ln>
              <a:effectLst/>
            </p:spPr>
            <p:txBody>
              <a:bodyPr wrap="none" anchor="ctr"/>
              <a:lstStyle/>
              <a:p>
                <a:endParaRPr lang="fr-FR"/>
              </a:p>
            </p:txBody>
          </p:sp>
          <p:sp>
            <p:nvSpPr>
              <p:cNvPr id="90238" name="Oval 126"/>
              <p:cNvSpPr>
                <a:spLocks noChangeArrowheads="1"/>
              </p:cNvSpPr>
              <p:nvPr/>
            </p:nvSpPr>
            <p:spPr bwMode="auto">
              <a:xfrm>
                <a:off x="3888" y="3648"/>
                <a:ext cx="48" cy="48"/>
              </a:xfrm>
              <a:prstGeom prst="ellipse">
                <a:avLst/>
              </a:prstGeom>
              <a:solidFill>
                <a:srgbClr val="6600FF"/>
              </a:solidFill>
              <a:ln w="9525">
                <a:noFill/>
                <a:round/>
                <a:headEnd/>
                <a:tailEnd/>
              </a:ln>
              <a:effectLst/>
            </p:spPr>
            <p:txBody>
              <a:bodyPr wrap="none" anchor="ctr"/>
              <a:lstStyle/>
              <a:p>
                <a:endParaRPr lang="fr-FR"/>
              </a:p>
            </p:txBody>
          </p:sp>
          <p:sp>
            <p:nvSpPr>
              <p:cNvPr id="90239" name="Oval 127"/>
              <p:cNvSpPr>
                <a:spLocks noChangeArrowheads="1"/>
              </p:cNvSpPr>
              <p:nvPr/>
            </p:nvSpPr>
            <p:spPr bwMode="auto">
              <a:xfrm>
                <a:off x="3744" y="3600"/>
                <a:ext cx="48" cy="48"/>
              </a:xfrm>
              <a:prstGeom prst="ellipse">
                <a:avLst/>
              </a:prstGeom>
              <a:solidFill>
                <a:srgbClr val="6600FF"/>
              </a:solidFill>
              <a:ln w="9525">
                <a:noFill/>
                <a:round/>
                <a:headEnd/>
                <a:tailEnd/>
              </a:ln>
              <a:effectLst/>
            </p:spPr>
            <p:txBody>
              <a:bodyPr wrap="none" anchor="ctr"/>
              <a:lstStyle/>
              <a:p>
                <a:endParaRPr lang="fr-FR"/>
              </a:p>
            </p:txBody>
          </p:sp>
          <p:sp>
            <p:nvSpPr>
              <p:cNvPr id="90240" name="Oval 128"/>
              <p:cNvSpPr>
                <a:spLocks noChangeArrowheads="1"/>
              </p:cNvSpPr>
              <p:nvPr/>
            </p:nvSpPr>
            <p:spPr bwMode="auto">
              <a:xfrm>
                <a:off x="4032" y="3648"/>
                <a:ext cx="48" cy="48"/>
              </a:xfrm>
              <a:prstGeom prst="ellipse">
                <a:avLst/>
              </a:prstGeom>
              <a:solidFill>
                <a:srgbClr val="6600FF"/>
              </a:solidFill>
              <a:ln w="9525">
                <a:noFill/>
                <a:round/>
                <a:headEnd/>
                <a:tailEnd/>
              </a:ln>
              <a:effectLst/>
            </p:spPr>
            <p:txBody>
              <a:bodyPr wrap="none" anchor="ctr"/>
              <a:lstStyle/>
              <a:p>
                <a:endParaRPr lang="fr-FR"/>
              </a:p>
            </p:txBody>
          </p:sp>
          <p:sp>
            <p:nvSpPr>
              <p:cNvPr id="90241" name="Oval 129"/>
              <p:cNvSpPr>
                <a:spLocks noChangeArrowheads="1"/>
              </p:cNvSpPr>
              <p:nvPr/>
            </p:nvSpPr>
            <p:spPr bwMode="auto">
              <a:xfrm>
                <a:off x="4128" y="3552"/>
                <a:ext cx="48" cy="48"/>
              </a:xfrm>
              <a:prstGeom prst="ellipse">
                <a:avLst/>
              </a:prstGeom>
              <a:solidFill>
                <a:srgbClr val="6600FF"/>
              </a:solidFill>
              <a:ln w="9525">
                <a:noFill/>
                <a:round/>
                <a:headEnd/>
                <a:tailEnd/>
              </a:ln>
              <a:effectLst/>
            </p:spPr>
            <p:txBody>
              <a:bodyPr wrap="none" anchor="ctr"/>
              <a:lstStyle/>
              <a:p>
                <a:endParaRPr lang="fr-FR"/>
              </a:p>
            </p:txBody>
          </p:sp>
          <p:sp>
            <p:nvSpPr>
              <p:cNvPr id="90242" name="Oval 130"/>
              <p:cNvSpPr>
                <a:spLocks noChangeArrowheads="1"/>
              </p:cNvSpPr>
              <p:nvPr/>
            </p:nvSpPr>
            <p:spPr bwMode="auto">
              <a:xfrm>
                <a:off x="4224" y="3456"/>
                <a:ext cx="48" cy="48"/>
              </a:xfrm>
              <a:prstGeom prst="ellipse">
                <a:avLst/>
              </a:prstGeom>
              <a:solidFill>
                <a:srgbClr val="6600FF"/>
              </a:solidFill>
              <a:ln w="9525">
                <a:noFill/>
                <a:round/>
                <a:headEnd/>
                <a:tailEnd/>
              </a:ln>
              <a:effectLst/>
            </p:spPr>
            <p:txBody>
              <a:bodyPr wrap="none" anchor="ctr"/>
              <a:lstStyle/>
              <a:p>
                <a:endParaRPr lang="fr-FR"/>
              </a:p>
            </p:txBody>
          </p:sp>
          <p:sp>
            <p:nvSpPr>
              <p:cNvPr id="90243" name="Oval 131"/>
              <p:cNvSpPr>
                <a:spLocks noChangeArrowheads="1"/>
              </p:cNvSpPr>
              <p:nvPr/>
            </p:nvSpPr>
            <p:spPr bwMode="auto">
              <a:xfrm>
                <a:off x="4320" y="3360"/>
                <a:ext cx="48" cy="48"/>
              </a:xfrm>
              <a:prstGeom prst="ellipse">
                <a:avLst/>
              </a:prstGeom>
              <a:solidFill>
                <a:srgbClr val="6600FF"/>
              </a:solidFill>
              <a:ln w="9525">
                <a:noFill/>
                <a:round/>
                <a:headEnd/>
                <a:tailEnd/>
              </a:ln>
              <a:effectLst/>
            </p:spPr>
            <p:txBody>
              <a:bodyPr wrap="none" anchor="ctr"/>
              <a:lstStyle/>
              <a:p>
                <a:endParaRPr lang="fr-FR"/>
              </a:p>
            </p:txBody>
          </p:sp>
          <p:sp>
            <p:nvSpPr>
              <p:cNvPr id="90244" name="Oval 132"/>
              <p:cNvSpPr>
                <a:spLocks noChangeArrowheads="1"/>
              </p:cNvSpPr>
              <p:nvPr/>
            </p:nvSpPr>
            <p:spPr bwMode="auto">
              <a:xfrm>
                <a:off x="4416" y="3360"/>
                <a:ext cx="48" cy="48"/>
              </a:xfrm>
              <a:prstGeom prst="ellipse">
                <a:avLst/>
              </a:prstGeom>
              <a:solidFill>
                <a:srgbClr val="6600FF"/>
              </a:solidFill>
              <a:ln w="9525">
                <a:noFill/>
                <a:round/>
                <a:headEnd/>
                <a:tailEnd/>
              </a:ln>
              <a:effectLst/>
            </p:spPr>
            <p:txBody>
              <a:bodyPr wrap="none" anchor="ctr"/>
              <a:lstStyle/>
              <a:p>
                <a:endParaRPr lang="fr-FR"/>
              </a:p>
            </p:txBody>
          </p:sp>
          <p:sp>
            <p:nvSpPr>
              <p:cNvPr id="90245" name="Oval 133"/>
              <p:cNvSpPr>
                <a:spLocks noChangeArrowheads="1"/>
              </p:cNvSpPr>
              <p:nvPr/>
            </p:nvSpPr>
            <p:spPr bwMode="auto">
              <a:xfrm>
                <a:off x="4512" y="3216"/>
                <a:ext cx="48" cy="48"/>
              </a:xfrm>
              <a:prstGeom prst="ellipse">
                <a:avLst/>
              </a:prstGeom>
              <a:solidFill>
                <a:srgbClr val="6600FF"/>
              </a:solidFill>
              <a:ln w="9525">
                <a:noFill/>
                <a:round/>
                <a:headEnd/>
                <a:tailEnd/>
              </a:ln>
              <a:effectLst/>
            </p:spPr>
            <p:txBody>
              <a:bodyPr wrap="none" anchor="ctr"/>
              <a:lstStyle/>
              <a:p>
                <a:endParaRPr lang="fr-FR"/>
              </a:p>
            </p:txBody>
          </p:sp>
          <p:sp>
            <p:nvSpPr>
              <p:cNvPr id="90246" name="Oval 134"/>
              <p:cNvSpPr>
                <a:spLocks noChangeArrowheads="1"/>
              </p:cNvSpPr>
              <p:nvPr/>
            </p:nvSpPr>
            <p:spPr bwMode="auto">
              <a:xfrm>
                <a:off x="4464" y="3120"/>
                <a:ext cx="48" cy="48"/>
              </a:xfrm>
              <a:prstGeom prst="ellipse">
                <a:avLst/>
              </a:prstGeom>
              <a:solidFill>
                <a:srgbClr val="6600FF"/>
              </a:solidFill>
              <a:ln w="9525">
                <a:noFill/>
                <a:round/>
                <a:headEnd/>
                <a:tailEnd/>
              </a:ln>
              <a:effectLst/>
            </p:spPr>
            <p:txBody>
              <a:bodyPr wrap="none" anchor="ctr"/>
              <a:lstStyle/>
              <a:p>
                <a:endParaRPr lang="fr-FR"/>
              </a:p>
            </p:txBody>
          </p:sp>
          <p:sp>
            <p:nvSpPr>
              <p:cNvPr id="90247" name="Oval 135"/>
              <p:cNvSpPr>
                <a:spLocks noChangeArrowheads="1"/>
              </p:cNvSpPr>
              <p:nvPr/>
            </p:nvSpPr>
            <p:spPr bwMode="auto">
              <a:xfrm>
                <a:off x="4272" y="3168"/>
                <a:ext cx="48" cy="48"/>
              </a:xfrm>
              <a:prstGeom prst="ellipse">
                <a:avLst/>
              </a:prstGeom>
              <a:solidFill>
                <a:srgbClr val="6600FF"/>
              </a:solidFill>
              <a:ln w="9525">
                <a:noFill/>
                <a:round/>
                <a:headEnd/>
                <a:tailEnd/>
              </a:ln>
              <a:effectLst/>
            </p:spPr>
            <p:txBody>
              <a:bodyPr wrap="none" anchor="ctr"/>
              <a:lstStyle/>
              <a:p>
                <a:endParaRPr lang="fr-FR"/>
              </a:p>
            </p:txBody>
          </p:sp>
          <p:sp>
            <p:nvSpPr>
              <p:cNvPr id="90248" name="Oval 136"/>
              <p:cNvSpPr>
                <a:spLocks noChangeArrowheads="1"/>
              </p:cNvSpPr>
              <p:nvPr/>
            </p:nvSpPr>
            <p:spPr bwMode="auto">
              <a:xfrm>
                <a:off x="4800" y="3024"/>
                <a:ext cx="48" cy="48"/>
              </a:xfrm>
              <a:prstGeom prst="ellipse">
                <a:avLst/>
              </a:prstGeom>
              <a:solidFill>
                <a:srgbClr val="6600FF"/>
              </a:solidFill>
              <a:ln w="9525">
                <a:noFill/>
                <a:round/>
                <a:headEnd/>
                <a:tailEnd/>
              </a:ln>
              <a:effectLst/>
            </p:spPr>
            <p:txBody>
              <a:bodyPr wrap="none" anchor="ctr"/>
              <a:lstStyle/>
              <a:p>
                <a:endParaRPr lang="fr-FR"/>
              </a:p>
            </p:txBody>
          </p:sp>
          <p:sp>
            <p:nvSpPr>
              <p:cNvPr id="90249" name="Oval 137"/>
              <p:cNvSpPr>
                <a:spLocks noChangeArrowheads="1"/>
              </p:cNvSpPr>
              <p:nvPr/>
            </p:nvSpPr>
            <p:spPr bwMode="auto">
              <a:xfrm>
                <a:off x="4896" y="3168"/>
                <a:ext cx="48" cy="48"/>
              </a:xfrm>
              <a:prstGeom prst="ellipse">
                <a:avLst/>
              </a:prstGeom>
              <a:solidFill>
                <a:srgbClr val="6600FF"/>
              </a:solidFill>
              <a:ln w="9525">
                <a:noFill/>
                <a:round/>
                <a:headEnd/>
                <a:tailEnd/>
              </a:ln>
              <a:effectLst/>
            </p:spPr>
            <p:txBody>
              <a:bodyPr wrap="none" anchor="ctr"/>
              <a:lstStyle/>
              <a:p>
                <a:endParaRPr lang="fr-FR"/>
              </a:p>
            </p:txBody>
          </p:sp>
          <p:sp>
            <p:nvSpPr>
              <p:cNvPr id="90250" name="Oval 138"/>
              <p:cNvSpPr>
                <a:spLocks noChangeArrowheads="1"/>
              </p:cNvSpPr>
              <p:nvPr/>
            </p:nvSpPr>
            <p:spPr bwMode="auto">
              <a:xfrm>
                <a:off x="5040" y="3120"/>
                <a:ext cx="48" cy="48"/>
              </a:xfrm>
              <a:prstGeom prst="ellipse">
                <a:avLst/>
              </a:prstGeom>
              <a:solidFill>
                <a:srgbClr val="6600FF"/>
              </a:solidFill>
              <a:ln w="9525">
                <a:noFill/>
                <a:round/>
                <a:headEnd/>
                <a:tailEnd/>
              </a:ln>
              <a:effectLst/>
            </p:spPr>
            <p:txBody>
              <a:bodyPr wrap="none" anchor="ctr"/>
              <a:lstStyle/>
              <a:p>
                <a:endParaRPr lang="fr-FR"/>
              </a:p>
            </p:txBody>
          </p:sp>
          <p:sp>
            <p:nvSpPr>
              <p:cNvPr id="90251" name="Oval 139"/>
              <p:cNvSpPr>
                <a:spLocks noChangeArrowheads="1"/>
              </p:cNvSpPr>
              <p:nvPr/>
            </p:nvSpPr>
            <p:spPr bwMode="auto">
              <a:xfrm>
                <a:off x="672" y="3024"/>
                <a:ext cx="48" cy="48"/>
              </a:xfrm>
              <a:prstGeom prst="ellipse">
                <a:avLst/>
              </a:prstGeom>
              <a:solidFill>
                <a:srgbClr val="6600FF"/>
              </a:solidFill>
              <a:ln w="9525">
                <a:noFill/>
                <a:round/>
                <a:headEnd/>
                <a:tailEnd/>
              </a:ln>
              <a:effectLst/>
            </p:spPr>
            <p:txBody>
              <a:bodyPr wrap="none" anchor="ctr"/>
              <a:lstStyle/>
              <a:p>
                <a:endParaRPr lang="fr-FR"/>
              </a:p>
            </p:txBody>
          </p:sp>
          <p:grpSp>
            <p:nvGrpSpPr>
              <p:cNvPr id="13" name="Group 140"/>
              <p:cNvGrpSpPr>
                <a:grpSpLocks/>
              </p:cNvGrpSpPr>
              <p:nvPr/>
            </p:nvGrpSpPr>
            <p:grpSpPr bwMode="auto">
              <a:xfrm rot="-5400000">
                <a:off x="2400" y="3360"/>
                <a:ext cx="240" cy="240"/>
                <a:chOff x="1008" y="3072"/>
                <a:chExt cx="240" cy="240"/>
              </a:xfrm>
            </p:grpSpPr>
            <p:sp>
              <p:nvSpPr>
                <p:cNvPr id="90253" name="Oval 141"/>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254" name="Oval 142"/>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255" name="Oval 143"/>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256" name="Oval 144"/>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257" name="Oval 145"/>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90258" name="Oval 146"/>
              <p:cNvSpPr>
                <a:spLocks noChangeArrowheads="1"/>
              </p:cNvSpPr>
              <p:nvPr/>
            </p:nvSpPr>
            <p:spPr bwMode="auto">
              <a:xfrm>
                <a:off x="2400" y="3360"/>
                <a:ext cx="48" cy="48"/>
              </a:xfrm>
              <a:prstGeom prst="ellipse">
                <a:avLst/>
              </a:prstGeom>
              <a:solidFill>
                <a:srgbClr val="6600FF"/>
              </a:solidFill>
              <a:ln w="9525">
                <a:noFill/>
                <a:round/>
                <a:headEnd/>
                <a:tailEnd/>
              </a:ln>
              <a:effectLst/>
            </p:spPr>
            <p:txBody>
              <a:bodyPr wrap="none" anchor="ctr"/>
              <a:lstStyle/>
              <a:p>
                <a:endParaRPr lang="fr-FR"/>
              </a:p>
            </p:txBody>
          </p:sp>
          <p:sp>
            <p:nvSpPr>
              <p:cNvPr id="90259" name="Oval 147"/>
              <p:cNvSpPr>
                <a:spLocks noChangeArrowheads="1"/>
              </p:cNvSpPr>
              <p:nvPr/>
            </p:nvSpPr>
            <p:spPr bwMode="auto">
              <a:xfrm>
                <a:off x="2352" y="3456"/>
                <a:ext cx="48" cy="48"/>
              </a:xfrm>
              <a:prstGeom prst="ellipse">
                <a:avLst/>
              </a:prstGeom>
              <a:solidFill>
                <a:srgbClr val="6600FF"/>
              </a:solidFill>
              <a:ln w="9525">
                <a:noFill/>
                <a:round/>
                <a:headEnd/>
                <a:tailEnd/>
              </a:ln>
              <a:effectLst/>
            </p:spPr>
            <p:txBody>
              <a:bodyPr wrap="none" anchor="ctr"/>
              <a:lstStyle/>
              <a:p>
                <a:endParaRPr lang="fr-FR"/>
              </a:p>
            </p:txBody>
          </p:sp>
          <p:sp>
            <p:nvSpPr>
              <p:cNvPr id="90260" name="Oval 148"/>
              <p:cNvSpPr>
                <a:spLocks noChangeArrowheads="1"/>
              </p:cNvSpPr>
              <p:nvPr/>
            </p:nvSpPr>
            <p:spPr bwMode="auto">
              <a:xfrm>
                <a:off x="2304" y="3552"/>
                <a:ext cx="48" cy="48"/>
              </a:xfrm>
              <a:prstGeom prst="ellipse">
                <a:avLst/>
              </a:prstGeom>
              <a:solidFill>
                <a:srgbClr val="6600FF"/>
              </a:solidFill>
              <a:ln w="9525">
                <a:noFill/>
                <a:round/>
                <a:headEnd/>
                <a:tailEnd/>
              </a:ln>
              <a:effectLst/>
            </p:spPr>
            <p:txBody>
              <a:bodyPr wrap="none" anchor="ctr"/>
              <a:lstStyle/>
              <a:p>
                <a:endParaRPr lang="fr-FR"/>
              </a:p>
            </p:txBody>
          </p:sp>
          <p:sp>
            <p:nvSpPr>
              <p:cNvPr id="90261" name="Oval 149"/>
              <p:cNvSpPr>
                <a:spLocks noChangeArrowheads="1"/>
              </p:cNvSpPr>
              <p:nvPr/>
            </p:nvSpPr>
            <p:spPr bwMode="auto">
              <a:xfrm>
                <a:off x="2640" y="3552"/>
                <a:ext cx="48" cy="48"/>
              </a:xfrm>
              <a:prstGeom prst="ellipse">
                <a:avLst/>
              </a:prstGeom>
              <a:solidFill>
                <a:srgbClr val="6600FF"/>
              </a:solidFill>
              <a:ln w="9525">
                <a:noFill/>
                <a:round/>
                <a:headEnd/>
                <a:tailEnd/>
              </a:ln>
              <a:effectLst/>
            </p:spPr>
            <p:txBody>
              <a:bodyPr wrap="none" anchor="ctr"/>
              <a:lstStyle/>
              <a:p>
                <a:endParaRPr lang="fr-FR"/>
              </a:p>
            </p:txBody>
          </p:sp>
          <p:sp>
            <p:nvSpPr>
              <p:cNvPr id="90262" name="Oval 150"/>
              <p:cNvSpPr>
                <a:spLocks noChangeArrowheads="1"/>
              </p:cNvSpPr>
              <p:nvPr/>
            </p:nvSpPr>
            <p:spPr bwMode="auto">
              <a:xfrm>
                <a:off x="2592" y="3600"/>
                <a:ext cx="48" cy="48"/>
              </a:xfrm>
              <a:prstGeom prst="ellipse">
                <a:avLst/>
              </a:prstGeom>
              <a:solidFill>
                <a:srgbClr val="6600FF"/>
              </a:solidFill>
              <a:ln w="9525">
                <a:noFill/>
                <a:round/>
                <a:headEnd/>
                <a:tailEnd/>
              </a:ln>
              <a:effectLst/>
            </p:spPr>
            <p:txBody>
              <a:bodyPr wrap="none" anchor="ctr"/>
              <a:lstStyle/>
              <a:p>
                <a:endParaRPr lang="fr-FR"/>
              </a:p>
            </p:txBody>
          </p:sp>
          <p:sp>
            <p:nvSpPr>
              <p:cNvPr id="90263" name="Oval 151"/>
              <p:cNvSpPr>
                <a:spLocks noChangeArrowheads="1"/>
              </p:cNvSpPr>
              <p:nvPr/>
            </p:nvSpPr>
            <p:spPr bwMode="auto">
              <a:xfrm>
                <a:off x="2400" y="3600"/>
                <a:ext cx="48" cy="48"/>
              </a:xfrm>
              <a:prstGeom prst="ellipse">
                <a:avLst/>
              </a:prstGeom>
              <a:solidFill>
                <a:srgbClr val="6600FF"/>
              </a:solidFill>
              <a:ln w="9525">
                <a:noFill/>
                <a:round/>
                <a:headEnd/>
                <a:tailEnd/>
              </a:ln>
              <a:effectLst/>
            </p:spPr>
            <p:txBody>
              <a:bodyPr wrap="none" anchor="ctr"/>
              <a:lstStyle/>
              <a:p>
                <a:endParaRPr lang="fr-FR"/>
              </a:p>
            </p:txBody>
          </p:sp>
          <p:sp>
            <p:nvSpPr>
              <p:cNvPr id="90264" name="Oval 152"/>
              <p:cNvSpPr>
                <a:spLocks noChangeArrowheads="1"/>
              </p:cNvSpPr>
              <p:nvPr/>
            </p:nvSpPr>
            <p:spPr bwMode="auto">
              <a:xfrm>
                <a:off x="2592" y="3360"/>
                <a:ext cx="48" cy="48"/>
              </a:xfrm>
              <a:prstGeom prst="ellipse">
                <a:avLst/>
              </a:prstGeom>
              <a:solidFill>
                <a:srgbClr val="6600FF"/>
              </a:solidFill>
              <a:ln w="9525">
                <a:noFill/>
                <a:round/>
                <a:headEnd/>
                <a:tailEnd/>
              </a:ln>
              <a:effectLst/>
            </p:spPr>
            <p:txBody>
              <a:bodyPr wrap="none" anchor="ctr"/>
              <a:lstStyle/>
              <a:p>
                <a:endParaRPr lang="fr-FR"/>
              </a:p>
            </p:txBody>
          </p:sp>
          <p:sp>
            <p:nvSpPr>
              <p:cNvPr id="90265" name="Oval 153"/>
              <p:cNvSpPr>
                <a:spLocks noChangeArrowheads="1"/>
              </p:cNvSpPr>
              <p:nvPr/>
            </p:nvSpPr>
            <p:spPr bwMode="auto">
              <a:xfrm>
                <a:off x="2448" y="3648"/>
                <a:ext cx="48" cy="48"/>
              </a:xfrm>
              <a:prstGeom prst="ellipse">
                <a:avLst/>
              </a:prstGeom>
              <a:solidFill>
                <a:srgbClr val="6600FF"/>
              </a:solidFill>
              <a:ln w="9525">
                <a:noFill/>
                <a:round/>
                <a:headEnd/>
                <a:tailEnd/>
              </a:ln>
              <a:effectLst/>
            </p:spPr>
            <p:txBody>
              <a:bodyPr wrap="none" anchor="ctr"/>
              <a:lstStyle/>
              <a:p>
                <a:endParaRPr lang="fr-FR"/>
              </a:p>
            </p:txBody>
          </p:sp>
          <p:sp>
            <p:nvSpPr>
              <p:cNvPr id="90266" name="Oval 154"/>
              <p:cNvSpPr>
                <a:spLocks noChangeArrowheads="1"/>
              </p:cNvSpPr>
              <p:nvPr/>
            </p:nvSpPr>
            <p:spPr bwMode="auto">
              <a:xfrm>
                <a:off x="2256" y="3408"/>
                <a:ext cx="48" cy="48"/>
              </a:xfrm>
              <a:prstGeom prst="ellipse">
                <a:avLst/>
              </a:prstGeom>
              <a:solidFill>
                <a:srgbClr val="6600FF"/>
              </a:solidFill>
              <a:ln w="9525">
                <a:noFill/>
                <a:round/>
                <a:headEnd/>
                <a:tailEnd/>
              </a:ln>
              <a:effectLst/>
            </p:spPr>
            <p:txBody>
              <a:bodyPr wrap="none" anchor="ctr"/>
              <a:lstStyle/>
              <a:p>
                <a:endParaRPr lang="fr-FR"/>
              </a:p>
            </p:txBody>
          </p:sp>
          <p:sp>
            <p:nvSpPr>
              <p:cNvPr id="90267" name="Oval 155"/>
              <p:cNvSpPr>
                <a:spLocks noChangeArrowheads="1"/>
              </p:cNvSpPr>
              <p:nvPr/>
            </p:nvSpPr>
            <p:spPr bwMode="auto">
              <a:xfrm>
                <a:off x="2640" y="3264"/>
                <a:ext cx="48" cy="48"/>
              </a:xfrm>
              <a:prstGeom prst="ellipse">
                <a:avLst/>
              </a:prstGeom>
              <a:solidFill>
                <a:srgbClr val="6600FF"/>
              </a:solidFill>
              <a:ln w="9525">
                <a:noFill/>
                <a:round/>
                <a:headEnd/>
                <a:tailEnd/>
              </a:ln>
              <a:effectLst/>
            </p:spPr>
            <p:txBody>
              <a:bodyPr wrap="none" anchor="ctr"/>
              <a:lstStyle/>
              <a:p>
                <a:endParaRPr lang="fr-FR"/>
              </a:p>
            </p:txBody>
          </p:sp>
          <p:sp>
            <p:nvSpPr>
              <p:cNvPr id="90268" name="Oval 156"/>
              <p:cNvSpPr>
                <a:spLocks noChangeArrowheads="1"/>
              </p:cNvSpPr>
              <p:nvPr/>
            </p:nvSpPr>
            <p:spPr bwMode="auto">
              <a:xfrm>
                <a:off x="2592" y="3360"/>
                <a:ext cx="48" cy="48"/>
              </a:xfrm>
              <a:prstGeom prst="ellipse">
                <a:avLst/>
              </a:prstGeom>
              <a:solidFill>
                <a:srgbClr val="6600FF"/>
              </a:solidFill>
              <a:ln w="9525">
                <a:noFill/>
                <a:round/>
                <a:headEnd/>
                <a:tailEnd/>
              </a:ln>
              <a:effectLst/>
            </p:spPr>
            <p:txBody>
              <a:bodyPr wrap="none" anchor="ctr"/>
              <a:lstStyle/>
              <a:p>
                <a:endParaRPr lang="fr-FR"/>
              </a:p>
            </p:txBody>
          </p:sp>
          <p:sp>
            <p:nvSpPr>
              <p:cNvPr id="90269" name="Oval 157"/>
              <p:cNvSpPr>
                <a:spLocks noChangeArrowheads="1"/>
              </p:cNvSpPr>
              <p:nvPr/>
            </p:nvSpPr>
            <p:spPr bwMode="auto">
              <a:xfrm>
                <a:off x="273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270" name="Oval 158"/>
              <p:cNvSpPr>
                <a:spLocks noChangeArrowheads="1"/>
              </p:cNvSpPr>
              <p:nvPr/>
            </p:nvSpPr>
            <p:spPr bwMode="auto">
              <a:xfrm>
                <a:off x="2688" y="3360"/>
                <a:ext cx="48" cy="48"/>
              </a:xfrm>
              <a:prstGeom prst="ellipse">
                <a:avLst/>
              </a:prstGeom>
              <a:solidFill>
                <a:srgbClr val="6600FF"/>
              </a:solidFill>
              <a:ln w="9525">
                <a:noFill/>
                <a:round/>
                <a:headEnd/>
                <a:tailEnd/>
              </a:ln>
              <a:effectLst/>
            </p:spPr>
            <p:txBody>
              <a:bodyPr wrap="none" anchor="ctr"/>
              <a:lstStyle/>
              <a:p>
                <a:endParaRPr lang="fr-FR"/>
              </a:p>
            </p:txBody>
          </p:sp>
          <p:sp>
            <p:nvSpPr>
              <p:cNvPr id="90271" name="Oval 159"/>
              <p:cNvSpPr>
                <a:spLocks noChangeArrowheads="1"/>
              </p:cNvSpPr>
              <p:nvPr/>
            </p:nvSpPr>
            <p:spPr bwMode="auto">
              <a:xfrm>
                <a:off x="2928" y="3360"/>
                <a:ext cx="48" cy="48"/>
              </a:xfrm>
              <a:prstGeom prst="ellipse">
                <a:avLst/>
              </a:prstGeom>
              <a:solidFill>
                <a:srgbClr val="6600FF"/>
              </a:solidFill>
              <a:ln w="9525">
                <a:noFill/>
                <a:round/>
                <a:headEnd/>
                <a:tailEnd/>
              </a:ln>
              <a:effectLst/>
            </p:spPr>
            <p:txBody>
              <a:bodyPr wrap="none" anchor="ctr"/>
              <a:lstStyle/>
              <a:p>
                <a:endParaRPr lang="fr-FR"/>
              </a:p>
            </p:txBody>
          </p:sp>
          <p:sp>
            <p:nvSpPr>
              <p:cNvPr id="90272" name="Oval 160"/>
              <p:cNvSpPr>
                <a:spLocks noChangeArrowheads="1"/>
              </p:cNvSpPr>
              <p:nvPr/>
            </p:nvSpPr>
            <p:spPr bwMode="auto">
              <a:xfrm>
                <a:off x="2688" y="3168"/>
                <a:ext cx="48" cy="48"/>
              </a:xfrm>
              <a:prstGeom prst="ellipse">
                <a:avLst/>
              </a:prstGeom>
              <a:solidFill>
                <a:srgbClr val="6600FF"/>
              </a:solidFill>
              <a:ln w="9525">
                <a:noFill/>
                <a:round/>
                <a:headEnd/>
                <a:tailEnd/>
              </a:ln>
              <a:effectLst/>
            </p:spPr>
            <p:txBody>
              <a:bodyPr wrap="none" anchor="ctr"/>
              <a:lstStyle/>
              <a:p>
                <a:endParaRPr lang="fr-FR"/>
              </a:p>
            </p:txBody>
          </p:sp>
          <p:sp>
            <p:nvSpPr>
              <p:cNvPr id="90273" name="Oval 161"/>
              <p:cNvSpPr>
                <a:spLocks noChangeArrowheads="1"/>
              </p:cNvSpPr>
              <p:nvPr/>
            </p:nvSpPr>
            <p:spPr bwMode="auto">
              <a:xfrm>
                <a:off x="2784" y="3408"/>
                <a:ext cx="48" cy="48"/>
              </a:xfrm>
              <a:prstGeom prst="ellipse">
                <a:avLst/>
              </a:prstGeom>
              <a:solidFill>
                <a:srgbClr val="6600FF"/>
              </a:solidFill>
              <a:ln w="9525">
                <a:noFill/>
                <a:round/>
                <a:headEnd/>
                <a:tailEnd/>
              </a:ln>
              <a:effectLst/>
            </p:spPr>
            <p:txBody>
              <a:bodyPr wrap="none" anchor="ctr"/>
              <a:lstStyle/>
              <a:p>
                <a:endParaRPr lang="fr-FR"/>
              </a:p>
            </p:txBody>
          </p:sp>
          <p:sp>
            <p:nvSpPr>
              <p:cNvPr id="90274" name="Oval 162"/>
              <p:cNvSpPr>
                <a:spLocks noChangeArrowheads="1"/>
              </p:cNvSpPr>
              <p:nvPr/>
            </p:nvSpPr>
            <p:spPr bwMode="auto">
              <a:xfrm>
                <a:off x="3072" y="3168"/>
                <a:ext cx="48" cy="48"/>
              </a:xfrm>
              <a:prstGeom prst="ellipse">
                <a:avLst/>
              </a:prstGeom>
              <a:solidFill>
                <a:srgbClr val="6600FF"/>
              </a:solidFill>
              <a:ln w="9525">
                <a:noFill/>
                <a:round/>
                <a:headEnd/>
                <a:tailEnd/>
              </a:ln>
              <a:effectLst/>
            </p:spPr>
            <p:txBody>
              <a:bodyPr wrap="none" anchor="ctr"/>
              <a:lstStyle/>
              <a:p>
                <a:endParaRPr lang="fr-FR"/>
              </a:p>
            </p:txBody>
          </p:sp>
          <p:sp>
            <p:nvSpPr>
              <p:cNvPr id="90275" name="Oval 163"/>
              <p:cNvSpPr>
                <a:spLocks noChangeArrowheads="1"/>
              </p:cNvSpPr>
              <p:nvPr/>
            </p:nvSpPr>
            <p:spPr bwMode="auto">
              <a:xfrm>
                <a:off x="2832" y="3312"/>
                <a:ext cx="48" cy="48"/>
              </a:xfrm>
              <a:prstGeom prst="ellipse">
                <a:avLst/>
              </a:prstGeom>
              <a:solidFill>
                <a:srgbClr val="6600FF"/>
              </a:solidFill>
              <a:ln w="9525">
                <a:noFill/>
                <a:round/>
                <a:headEnd/>
                <a:tailEnd/>
              </a:ln>
              <a:effectLst/>
            </p:spPr>
            <p:txBody>
              <a:bodyPr wrap="none" anchor="ctr"/>
              <a:lstStyle/>
              <a:p>
                <a:endParaRPr lang="fr-FR"/>
              </a:p>
            </p:txBody>
          </p:sp>
          <p:sp>
            <p:nvSpPr>
              <p:cNvPr id="90276" name="Oval 164"/>
              <p:cNvSpPr>
                <a:spLocks noChangeArrowheads="1"/>
              </p:cNvSpPr>
              <p:nvPr/>
            </p:nvSpPr>
            <p:spPr bwMode="auto">
              <a:xfrm>
                <a:off x="2880" y="3408"/>
                <a:ext cx="48" cy="48"/>
              </a:xfrm>
              <a:prstGeom prst="ellipse">
                <a:avLst/>
              </a:prstGeom>
              <a:solidFill>
                <a:srgbClr val="6600FF"/>
              </a:solidFill>
              <a:ln w="9525">
                <a:noFill/>
                <a:round/>
                <a:headEnd/>
                <a:tailEnd/>
              </a:ln>
              <a:effectLst/>
            </p:spPr>
            <p:txBody>
              <a:bodyPr wrap="none" anchor="ctr"/>
              <a:lstStyle/>
              <a:p>
                <a:endParaRPr lang="fr-FR"/>
              </a:p>
            </p:txBody>
          </p:sp>
          <p:sp>
            <p:nvSpPr>
              <p:cNvPr id="90277" name="Oval 165"/>
              <p:cNvSpPr>
                <a:spLocks noChangeArrowheads="1"/>
              </p:cNvSpPr>
              <p:nvPr/>
            </p:nvSpPr>
            <p:spPr bwMode="auto">
              <a:xfrm>
                <a:off x="2688" y="3456"/>
                <a:ext cx="48" cy="48"/>
              </a:xfrm>
              <a:prstGeom prst="ellipse">
                <a:avLst/>
              </a:prstGeom>
              <a:solidFill>
                <a:srgbClr val="6600FF"/>
              </a:solidFill>
              <a:ln w="9525">
                <a:noFill/>
                <a:round/>
                <a:headEnd/>
                <a:tailEnd/>
              </a:ln>
              <a:effectLst/>
            </p:spPr>
            <p:txBody>
              <a:bodyPr wrap="none" anchor="ctr"/>
              <a:lstStyle/>
              <a:p>
                <a:endParaRPr lang="fr-FR"/>
              </a:p>
            </p:txBody>
          </p:sp>
          <p:sp>
            <p:nvSpPr>
              <p:cNvPr id="90278" name="Oval 166"/>
              <p:cNvSpPr>
                <a:spLocks noChangeArrowheads="1"/>
              </p:cNvSpPr>
              <p:nvPr/>
            </p:nvSpPr>
            <p:spPr bwMode="auto">
              <a:xfrm>
                <a:off x="2736" y="3504"/>
                <a:ext cx="48" cy="48"/>
              </a:xfrm>
              <a:prstGeom prst="ellipse">
                <a:avLst/>
              </a:prstGeom>
              <a:solidFill>
                <a:srgbClr val="6600FF"/>
              </a:solidFill>
              <a:ln w="9525">
                <a:noFill/>
                <a:round/>
                <a:headEnd/>
                <a:tailEnd/>
              </a:ln>
              <a:effectLst/>
            </p:spPr>
            <p:txBody>
              <a:bodyPr wrap="none" anchor="ctr"/>
              <a:lstStyle/>
              <a:p>
                <a:endParaRPr lang="fr-FR"/>
              </a:p>
            </p:txBody>
          </p:sp>
          <p:sp>
            <p:nvSpPr>
              <p:cNvPr id="90279" name="Oval 167"/>
              <p:cNvSpPr>
                <a:spLocks noChangeArrowheads="1"/>
              </p:cNvSpPr>
              <p:nvPr/>
            </p:nvSpPr>
            <p:spPr bwMode="auto">
              <a:xfrm>
                <a:off x="3552" y="2736"/>
                <a:ext cx="48" cy="48"/>
              </a:xfrm>
              <a:prstGeom prst="ellipse">
                <a:avLst/>
              </a:prstGeom>
              <a:solidFill>
                <a:srgbClr val="6600FF"/>
              </a:solidFill>
              <a:ln w="9525">
                <a:noFill/>
                <a:round/>
                <a:headEnd/>
                <a:tailEnd/>
              </a:ln>
              <a:effectLst/>
            </p:spPr>
            <p:txBody>
              <a:bodyPr wrap="none" anchor="ctr"/>
              <a:lstStyle/>
              <a:p>
                <a:endParaRPr lang="fr-FR"/>
              </a:p>
            </p:txBody>
          </p:sp>
          <p:sp>
            <p:nvSpPr>
              <p:cNvPr id="90280" name="Oval 168"/>
              <p:cNvSpPr>
                <a:spLocks noChangeArrowheads="1"/>
              </p:cNvSpPr>
              <p:nvPr/>
            </p:nvSpPr>
            <p:spPr bwMode="auto">
              <a:xfrm>
                <a:off x="3216" y="3024"/>
                <a:ext cx="48" cy="48"/>
              </a:xfrm>
              <a:prstGeom prst="ellipse">
                <a:avLst/>
              </a:prstGeom>
              <a:solidFill>
                <a:srgbClr val="6600FF"/>
              </a:solidFill>
              <a:ln w="9525">
                <a:noFill/>
                <a:round/>
                <a:headEnd/>
                <a:tailEnd/>
              </a:ln>
              <a:effectLst/>
            </p:spPr>
            <p:txBody>
              <a:bodyPr wrap="none" anchor="ctr"/>
              <a:lstStyle/>
              <a:p>
                <a:endParaRPr lang="fr-FR"/>
              </a:p>
            </p:txBody>
          </p:sp>
          <p:sp>
            <p:nvSpPr>
              <p:cNvPr id="90281" name="Oval 169"/>
              <p:cNvSpPr>
                <a:spLocks noChangeArrowheads="1"/>
              </p:cNvSpPr>
              <p:nvPr/>
            </p:nvSpPr>
            <p:spPr bwMode="auto">
              <a:xfrm>
                <a:off x="3168" y="3072"/>
                <a:ext cx="48" cy="48"/>
              </a:xfrm>
              <a:prstGeom prst="ellipse">
                <a:avLst/>
              </a:prstGeom>
              <a:solidFill>
                <a:srgbClr val="6600FF"/>
              </a:solidFill>
              <a:ln w="9525">
                <a:noFill/>
                <a:round/>
                <a:headEnd/>
                <a:tailEnd/>
              </a:ln>
              <a:effectLst/>
            </p:spPr>
            <p:txBody>
              <a:bodyPr wrap="none" anchor="ctr"/>
              <a:lstStyle/>
              <a:p>
                <a:endParaRPr lang="fr-FR"/>
              </a:p>
            </p:txBody>
          </p:sp>
          <p:sp>
            <p:nvSpPr>
              <p:cNvPr id="90282" name="Oval 170"/>
              <p:cNvSpPr>
                <a:spLocks noChangeArrowheads="1"/>
              </p:cNvSpPr>
              <p:nvPr/>
            </p:nvSpPr>
            <p:spPr bwMode="auto">
              <a:xfrm>
                <a:off x="3168" y="2832"/>
                <a:ext cx="48" cy="48"/>
              </a:xfrm>
              <a:prstGeom prst="ellipse">
                <a:avLst/>
              </a:prstGeom>
              <a:solidFill>
                <a:srgbClr val="6600FF"/>
              </a:solidFill>
              <a:ln w="9525">
                <a:noFill/>
                <a:round/>
                <a:headEnd/>
                <a:tailEnd/>
              </a:ln>
              <a:effectLst/>
            </p:spPr>
            <p:txBody>
              <a:bodyPr wrap="none" anchor="ctr"/>
              <a:lstStyle/>
              <a:p>
                <a:endParaRPr lang="fr-FR"/>
              </a:p>
            </p:txBody>
          </p:sp>
          <p:sp>
            <p:nvSpPr>
              <p:cNvPr id="90283" name="Oval 171"/>
              <p:cNvSpPr>
                <a:spLocks noChangeArrowheads="1"/>
              </p:cNvSpPr>
              <p:nvPr/>
            </p:nvSpPr>
            <p:spPr bwMode="auto">
              <a:xfrm>
                <a:off x="3024" y="3120"/>
                <a:ext cx="48" cy="48"/>
              </a:xfrm>
              <a:prstGeom prst="ellipse">
                <a:avLst/>
              </a:prstGeom>
              <a:solidFill>
                <a:srgbClr val="6600FF"/>
              </a:solidFill>
              <a:ln w="9525">
                <a:noFill/>
                <a:round/>
                <a:headEnd/>
                <a:tailEnd/>
              </a:ln>
              <a:effectLst/>
            </p:spPr>
            <p:txBody>
              <a:bodyPr wrap="none" anchor="ctr"/>
              <a:lstStyle/>
              <a:p>
                <a:endParaRPr lang="fr-FR"/>
              </a:p>
            </p:txBody>
          </p:sp>
          <p:sp>
            <p:nvSpPr>
              <p:cNvPr id="90284" name="Oval 172"/>
              <p:cNvSpPr>
                <a:spLocks noChangeArrowheads="1"/>
              </p:cNvSpPr>
              <p:nvPr/>
            </p:nvSpPr>
            <p:spPr bwMode="auto">
              <a:xfrm>
                <a:off x="3216" y="2736"/>
                <a:ext cx="48" cy="48"/>
              </a:xfrm>
              <a:prstGeom prst="ellipse">
                <a:avLst/>
              </a:prstGeom>
              <a:solidFill>
                <a:srgbClr val="6600FF"/>
              </a:solidFill>
              <a:ln w="9525">
                <a:noFill/>
                <a:round/>
                <a:headEnd/>
                <a:tailEnd/>
              </a:ln>
              <a:effectLst/>
            </p:spPr>
            <p:txBody>
              <a:bodyPr wrap="none" anchor="ctr"/>
              <a:lstStyle/>
              <a:p>
                <a:endParaRPr lang="fr-FR"/>
              </a:p>
            </p:txBody>
          </p:sp>
          <p:sp>
            <p:nvSpPr>
              <p:cNvPr id="90285" name="Oval 173"/>
              <p:cNvSpPr>
                <a:spLocks noChangeArrowheads="1"/>
              </p:cNvSpPr>
              <p:nvPr/>
            </p:nvSpPr>
            <p:spPr bwMode="auto">
              <a:xfrm>
                <a:off x="3168" y="2832"/>
                <a:ext cx="48" cy="48"/>
              </a:xfrm>
              <a:prstGeom prst="ellipse">
                <a:avLst/>
              </a:prstGeom>
              <a:solidFill>
                <a:srgbClr val="6600FF"/>
              </a:solidFill>
              <a:ln w="9525">
                <a:noFill/>
                <a:round/>
                <a:headEnd/>
                <a:tailEnd/>
              </a:ln>
              <a:effectLst/>
            </p:spPr>
            <p:txBody>
              <a:bodyPr wrap="none" anchor="ctr"/>
              <a:lstStyle/>
              <a:p>
                <a:endParaRPr lang="fr-FR"/>
              </a:p>
            </p:txBody>
          </p:sp>
          <p:sp>
            <p:nvSpPr>
              <p:cNvPr id="90286" name="Oval 174"/>
              <p:cNvSpPr>
                <a:spLocks noChangeArrowheads="1"/>
              </p:cNvSpPr>
              <p:nvPr/>
            </p:nvSpPr>
            <p:spPr bwMode="auto">
              <a:xfrm>
                <a:off x="3312" y="2736"/>
                <a:ext cx="48" cy="48"/>
              </a:xfrm>
              <a:prstGeom prst="ellipse">
                <a:avLst/>
              </a:prstGeom>
              <a:solidFill>
                <a:srgbClr val="6600FF"/>
              </a:solidFill>
              <a:ln w="9525">
                <a:noFill/>
                <a:round/>
                <a:headEnd/>
                <a:tailEnd/>
              </a:ln>
              <a:effectLst/>
            </p:spPr>
            <p:txBody>
              <a:bodyPr wrap="none" anchor="ctr"/>
              <a:lstStyle/>
              <a:p>
                <a:endParaRPr lang="fr-FR"/>
              </a:p>
            </p:txBody>
          </p:sp>
          <p:sp>
            <p:nvSpPr>
              <p:cNvPr id="90287" name="Oval 175"/>
              <p:cNvSpPr>
                <a:spLocks noChangeArrowheads="1"/>
              </p:cNvSpPr>
              <p:nvPr/>
            </p:nvSpPr>
            <p:spPr bwMode="auto">
              <a:xfrm>
                <a:off x="3264" y="2832"/>
                <a:ext cx="48" cy="48"/>
              </a:xfrm>
              <a:prstGeom prst="ellipse">
                <a:avLst/>
              </a:prstGeom>
              <a:solidFill>
                <a:srgbClr val="6600FF"/>
              </a:solidFill>
              <a:ln w="9525">
                <a:noFill/>
                <a:round/>
                <a:headEnd/>
                <a:tailEnd/>
              </a:ln>
              <a:effectLst/>
            </p:spPr>
            <p:txBody>
              <a:bodyPr wrap="none" anchor="ctr"/>
              <a:lstStyle/>
              <a:p>
                <a:endParaRPr lang="fr-FR"/>
              </a:p>
            </p:txBody>
          </p:sp>
          <p:sp>
            <p:nvSpPr>
              <p:cNvPr id="90288" name="Oval 176"/>
              <p:cNvSpPr>
                <a:spLocks noChangeArrowheads="1"/>
              </p:cNvSpPr>
              <p:nvPr/>
            </p:nvSpPr>
            <p:spPr bwMode="auto">
              <a:xfrm>
                <a:off x="3360" y="2880"/>
                <a:ext cx="48" cy="48"/>
              </a:xfrm>
              <a:prstGeom prst="ellipse">
                <a:avLst/>
              </a:prstGeom>
              <a:solidFill>
                <a:srgbClr val="6600FF"/>
              </a:solidFill>
              <a:ln w="9525">
                <a:noFill/>
                <a:round/>
                <a:headEnd/>
                <a:tailEnd/>
              </a:ln>
              <a:effectLst/>
            </p:spPr>
            <p:txBody>
              <a:bodyPr wrap="none" anchor="ctr"/>
              <a:lstStyle/>
              <a:p>
                <a:endParaRPr lang="fr-FR"/>
              </a:p>
            </p:txBody>
          </p:sp>
          <p:sp>
            <p:nvSpPr>
              <p:cNvPr id="90289" name="Oval 177"/>
              <p:cNvSpPr>
                <a:spLocks noChangeArrowheads="1"/>
              </p:cNvSpPr>
              <p:nvPr/>
            </p:nvSpPr>
            <p:spPr bwMode="auto">
              <a:xfrm>
                <a:off x="3408" y="2784"/>
                <a:ext cx="48" cy="48"/>
              </a:xfrm>
              <a:prstGeom prst="ellipse">
                <a:avLst/>
              </a:prstGeom>
              <a:solidFill>
                <a:srgbClr val="6600FF"/>
              </a:solidFill>
              <a:ln w="9525">
                <a:noFill/>
                <a:round/>
                <a:headEnd/>
                <a:tailEnd/>
              </a:ln>
              <a:effectLst/>
            </p:spPr>
            <p:txBody>
              <a:bodyPr wrap="none" anchor="ctr"/>
              <a:lstStyle/>
              <a:p>
                <a:endParaRPr lang="fr-FR"/>
              </a:p>
            </p:txBody>
          </p:sp>
          <p:sp>
            <p:nvSpPr>
              <p:cNvPr id="90290" name="Oval 178"/>
              <p:cNvSpPr>
                <a:spLocks noChangeArrowheads="1"/>
              </p:cNvSpPr>
              <p:nvPr/>
            </p:nvSpPr>
            <p:spPr bwMode="auto">
              <a:xfrm>
                <a:off x="3456" y="2880"/>
                <a:ext cx="48" cy="48"/>
              </a:xfrm>
              <a:prstGeom prst="ellipse">
                <a:avLst/>
              </a:prstGeom>
              <a:solidFill>
                <a:srgbClr val="6600FF"/>
              </a:solidFill>
              <a:ln w="9525">
                <a:noFill/>
                <a:round/>
                <a:headEnd/>
                <a:tailEnd/>
              </a:ln>
              <a:effectLst/>
            </p:spPr>
            <p:txBody>
              <a:bodyPr wrap="none" anchor="ctr"/>
              <a:lstStyle/>
              <a:p>
                <a:endParaRPr lang="fr-FR"/>
              </a:p>
            </p:txBody>
          </p:sp>
          <p:sp>
            <p:nvSpPr>
              <p:cNvPr id="90291" name="Oval 179"/>
              <p:cNvSpPr>
                <a:spLocks noChangeArrowheads="1"/>
              </p:cNvSpPr>
              <p:nvPr/>
            </p:nvSpPr>
            <p:spPr bwMode="auto">
              <a:xfrm>
                <a:off x="3264" y="2928"/>
                <a:ext cx="48" cy="48"/>
              </a:xfrm>
              <a:prstGeom prst="ellipse">
                <a:avLst/>
              </a:prstGeom>
              <a:solidFill>
                <a:srgbClr val="6600FF"/>
              </a:solidFill>
              <a:ln w="9525">
                <a:noFill/>
                <a:round/>
                <a:headEnd/>
                <a:tailEnd/>
              </a:ln>
              <a:effectLst/>
            </p:spPr>
            <p:txBody>
              <a:bodyPr wrap="none" anchor="ctr"/>
              <a:lstStyle/>
              <a:p>
                <a:endParaRPr lang="fr-FR"/>
              </a:p>
            </p:txBody>
          </p:sp>
          <p:sp>
            <p:nvSpPr>
              <p:cNvPr id="90292" name="Oval 180"/>
              <p:cNvSpPr>
                <a:spLocks noChangeArrowheads="1"/>
              </p:cNvSpPr>
              <p:nvPr/>
            </p:nvSpPr>
            <p:spPr bwMode="auto">
              <a:xfrm>
                <a:off x="3312" y="2976"/>
                <a:ext cx="48" cy="48"/>
              </a:xfrm>
              <a:prstGeom prst="ellipse">
                <a:avLst/>
              </a:prstGeom>
              <a:solidFill>
                <a:srgbClr val="6600FF"/>
              </a:solidFill>
              <a:ln w="9525">
                <a:noFill/>
                <a:round/>
                <a:headEnd/>
                <a:tailEnd/>
              </a:ln>
              <a:effectLst/>
            </p:spPr>
            <p:txBody>
              <a:bodyPr wrap="none" anchor="ctr"/>
              <a:lstStyle/>
              <a:p>
                <a:endParaRPr lang="fr-FR"/>
              </a:p>
            </p:txBody>
          </p:sp>
          <p:sp>
            <p:nvSpPr>
              <p:cNvPr id="90293" name="Oval 181"/>
              <p:cNvSpPr>
                <a:spLocks noChangeArrowheads="1"/>
              </p:cNvSpPr>
              <p:nvPr/>
            </p:nvSpPr>
            <p:spPr bwMode="auto">
              <a:xfrm>
                <a:off x="3024" y="2928"/>
                <a:ext cx="48" cy="48"/>
              </a:xfrm>
              <a:prstGeom prst="ellipse">
                <a:avLst/>
              </a:prstGeom>
              <a:solidFill>
                <a:srgbClr val="6600FF"/>
              </a:solidFill>
              <a:ln w="9525">
                <a:noFill/>
                <a:round/>
                <a:headEnd/>
                <a:tailEnd/>
              </a:ln>
              <a:effectLst/>
            </p:spPr>
            <p:txBody>
              <a:bodyPr wrap="none" anchor="ctr"/>
              <a:lstStyle/>
              <a:p>
                <a:endParaRPr lang="fr-FR"/>
              </a:p>
            </p:txBody>
          </p:sp>
          <p:sp>
            <p:nvSpPr>
              <p:cNvPr id="90294" name="Oval 182"/>
              <p:cNvSpPr>
                <a:spLocks noChangeArrowheads="1"/>
              </p:cNvSpPr>
              <p:nvPr/>
            </p:nvSpPr>
            <p:spPr bwMode="auto">
              <a:xfrm>
                <a:off x="2976" y="3024"/>
                <a:ext cx="48" cy="48"/>
              </a:xfrm>
              <a:prstGeom prst="ellipse">
                <a:avLst/>
              </a:prstGeom>
              <a:solidFill>
                <a:srgbClr val="6600FF"/>
              </a:solidFill>
              <a:ln w="9525">
                <a:noFill/>
                <a:round/>
                <a:headEnd/>
                <a:tailEnd/>
              </a:ln>
              <a:effectLst/>
            </p:spPr>
            <p:txBody>
              <a:bodyPr wrap="none" anchor="ctr"/>
              <a:lstStyle/>
              <a:p>
                <a:endParaRPr lang="fr-FR"/>
              </a:p>
            </p:txBody>
          </p:sp>
          <p:sp>
            <p:nvSpPr>
              <p:cNvPr id="90295" name="Oval 183"/>
              <p:cNvSpPr>
                <a:spLocks noChangeArrowheads="1"/>
              </p:cNvSpPr>
              <p:nvPr/>
            </p:nvSpPr>
            <p:spPr bwMode="auto">
              <a:xfrm>
                <a:off x="3120" y="2928"/>
                <a:ext cx="48" cy="48"/>
              </a:xfrm>
              <a:prstGeom prst="ellipse">
                <a:avLst/>
              </a:prstGeom>
              <a:solidFill>
                <a:srgbClr val="6600FF"/>
              </a:solidFill>
              <a:ln w="9525">
                <a:noFill/>
                <a:round/>
                <a:headEnd/>
                <a:tailEnd/>
              </a:ln>
              <a:effectLst/>
            </p:spPr>
            <p:txBody>
              <a:bodyPr wrap="none" anchor="ctr"/>
              <a:lstStyle/>
              <a:p>
                <a:endParaRPr lang="fr-FR"/>
              </a:p>
            </p:txBody>
          </p:sp>
          <p:sp>
            <p:nvSpPr>
              <p:cNvPr id="90296" name="Oval 184"/>
              <p:cNvSpPr>
                <a:spLocks noChangeArrowheads="1"/>
              </p:cNvSpPr>
              <p:nvPr/>
            </p:nvSpPr>
            <p:spPr bwMode="auto">
              <a:xfrm>
                <a:off x="3072" y="3024"/>
                <a:ext cx="48" cy="48"/>
              </a:xfrm>
              <a:prstGeom prst="ellipse">
                <a:avLst/>
              </a:prstGeom>
              <a:solidFill>
                <a:srgbClr val="6600FF"/>
              </a:solidFill>
              <a:ln w="9525">
                <a:noFill/>
                <a:round/>
                <a:headEnd/>
                <a:tailEnd/>
              </a:ln>
              <a:effectLst/>
            </p:spPr>
            <p:txBody>
              <a:bodyPr wrap="none" anchor="ctr"/>
              <a:lstStyle/>
              <a:p>
                <a:endParaRPr lang="fr-FR"/>
              </a:p>
            </p:txBody>
          </p:sp>
          <p:sp>
            <p:nvSpPr>
              <p:cNvPr id="90297" name="Oval 185"/>
              <p:cNvSpPr>
                <a:spLocks noChangeArrowheads="1"/>
              </p:cNvSpPr>
              <p:nvPr/>
            </p:nvSpPr>
            <p:spPr bwMode="auto">
              <a:xfrm>
                <a:off x="3072" y="2832"/>
                <a:ext cx="48" cy="48"/>
              </a:xfrm>
              <a:prstGeom prst="ellipse">
                <a:avLst/>
              </a:prstGeom>
              <a:solidFill>
                <a:srgbClr val="6600FF"/>
              </a:solidFill>
              <a:ln w="9525">
                <a:noFill/>
                <a:round/>
                <a:headEnd/>
                <a:tailEnd/>
              </a:ln>
              <a:effectLst/>
            </p:spPr>
            <p:txBody>
              <a:bodyPr wrap="none" anchor="ctr"/>
              <a:lstStyle/>
              <a:p>
                <a:endParaRPr lang="fr-FR"/>
              </a:p>
            </p:txBody>
          </p:sp>
          <p:sp>
            <p:nvSpPr>
              <p:cNvPr id="90298" name="Oval 186"/>
              <p:cNvSpPr>
                <a:spLocks noChangeArrowheads="1"/>
              </p:cNvSpPr>
              <p:nvPr/>
            </p:nvSpPr>
            <p:spPr bwMode="auto">
              <a:xfrm>
                <a:off x="2928" y="2928"/>
                <a:ext cx="48" cy="48"/>
              </a:xfrm>
              <a:prstGeom prst="ellipse">
                <a:avLst/>
              </a:prstGeom>
              <a:solidFill>
                <a:srgbClr val="6600FF"/>
              </a:solidFill>
              <a:ln w="9525">
                <a:noFill/>
                <a:round/>
                <a:headEnd/>
                <a:tailEnd/>
              </a:ln>
              <a:effectLst/>
            </p:spPr>
            <p:txBody>
              <a:bodyPr wrap="none" anchor="ctr"/>
              <a:lstStyle/>
              <a:p>
                <a:endParaRPr lang="fr-FR"/>
              </a:p>
            </p:txBody>
          </p:sp>
          <p:grpSp>
            <p:nvGrpSpPr>
              <p:cNvPr id="14" name="Group 187"/>
              <p:cNvGrpSpPr>
                <a:grpSpLocks/>
              </p:cNvGrpSpPr>
              <p:nvPr/>
            </p:nvGrpSpPr>
            <p:grpSpPr bwMode="auto">
              <a:xfrm rot="-5400000">
                <a:off x="3552" y="2592"/>
                <a:ext cx="240" cy="240"/>
                <a:chOff x="1008" y="3072"/>
                <a:chExt cx="240" cy="240"/>
              </a:xfrm>
            </p:grpSpPr>
            <p:sp>
              <p:nvSpPr>
                <p:cNvPr id="90300" name="Oval 188"/>
                <p:cNvSpPr>
                  <a:spLocks noChangeArrowheads="1"/>
                </p:cNvSpPr>
                <p:nvPr/>
              </p:nvSpPr>
              <p:spPr bwMode="auto">
                <a:xfrm>
                  <a:off x="1056" y="3264"/>
                  <a:ext cx="48" cy="48"/>
                </a:xfrm>
                <a:prstGeom prst="ellipse">
                  <a:avLst/>
                </a:prstGeom>
                <a:solidFill>
                  <a:srgbClr val="FF0000"/>
                </a:solidFill>
                <a:ln w="9525">
                  <a:noFill/>
                  <a:round/>
                  <a:headEnd/>
                  <a:tailEnd/>
                </a:ln>
                <a:effectLst/>
              </p:spPr>
              <p:txBody>
                <a:bodyPr wrap="none" anchor="ctr"/>
                <a:lstStyle/>
                <a:p>
                  <a:endParaRPr lang="fr-FR"/>
                </a:p>
              </p:txBody>
            </p:sp>
            <p:sp>
              <p:nvSpPr>
                <p:cNvPr id="90301" name="Oval 189"/>
                <p:cNvSpPr>
                  <a:spLocks noChangeArrowheads="1"/>
                </p:cNvSpPr>
                <p:nvPr/>
              </p:nvSpPr>
              <p:spPr bwMode="auto">
                <a:xfrm>
                  <a:off x="1104" y="3216"/>
                  <a:ext cx="48" cy="48"/>
                </a:xfrm>
                <a:prstGeom prst="ellipse">
                  <a:avLst/>
                </a:prstGeom>
                <a:solidFill>
                  <a:srgbClr val="FF0000"/>
                </a:solidFill>
                <a:ln w="9525">
                  <a:noFill/>
                  <a:round/>
                  <a:headEnd/>
                  <a:tailEnd/>
                </a:ln>
                <a:effectLst/>
              </p:spPr>
              <p:txBody>
                <a:bodyPr wrap="none" anchor="ctr"/>
                <a:lstStyle/>
                <a:p>
                  <a:endParaRPr lang="fr-FR"/>
                </a:p>
              </p:txBody>
            </p:sp>
            <p:sp>
              <p:nvSpPr>
                <p:cNvPr id="90302" name="Oval 190"/>
                <p:cNvSpPr>
                  <a:spLocks noChangeArrowheads="1"/>
                </p:cNvSpPr>
                <p:nvPr/>
              </p:nvSpPr>
              <p:spPr bwMode="auto">
                <a:xfrm>
                  <a:off x="1056" y="3072"/>
                  <a:ext cx="48" cy="48"/>
                </a:xfrm>
                <a:prstGeom prst="ellipse">
                  <a:avLst/>
                </a:prstGeom>
                <a:solidFill>
                  <a:srgbClr val="FF0000"/>
                </a:solidFill>
                <a:ln w="9525">
                  <a:noFill/>
                  <a:round/>
                  <a:headEnd/>
                  <a:tailEnd/>
                </a:ln>
                <a:effectLst/>
              </p:spPr>
              <p:txBody>
                <a:bodyPr wrap="none" anchor="ctr"/>
                <a:lstStyle/>
                <a:p>
                  <a:endParaRPr lang="fr-FR"/>
                </a:p>
              </p:txBody>
            </p:sp>
            <p:sp>
              <p:nvSpPr>
                <p:cNvPr id="90303" name="Oval 191"/>
                <p:cNvSpPr>
                  <a:spLocks noChangeArrowheads="1"/>
                </p:cNvSpPr>
                <p:nvPr/>
              </p:nvSpPr>
              <p:spPr bwMode="auto">
                <a:xfrm>
                  <a:off x="1200" y="3168"/>
                  <a:ext cx="48" cy="48"/>
                </a:xfrm>
                <a:prstGeom prst="ellipse">
                  <a:avLst/>
                </a:prstGeom>
                <a:solidFill>
                  <a:srgbClr val="FF0000"/>
                </a:solidFill>
                <a:ln w="9525">
                  <a:noFill/>
                  <a:round/>
                  <a:headEnd/>
                  <a:tailEnd/>
                </a:ln>
                <a:effectLst/>
              </p:spPr>
              <p:txBody>
                <a:bodyPr wrap="none" anchor="ctr"/>
                <a:lstStyle/>
                <a:p>
                  <a:endParaRPr lang="fr-FR"/>
                </a:p>
              </p:txBody>
            </p:sp>
            <p:sp>
              <p:nvSpPr>
                <p:cNvPr id="90304" name="Oval 192"/>
                <p:cNvSpPr>
                  <a:spLocks noChangeArrowheads="1"/>
                </p:cNvSpPr>
                <p:nvPr/>
              </p:nvSpPr>
              <p:spPr bwMode="auto">
                <a:xfrm>
                  <a:off x="1008" y="3168"/>
                  <a:ext cx="48" cy="48"/>
                </a:xfrm>
                <a:prstGeom prst="ellipse">
                  <a:avLst/>
                </a:prstGeom>
                <a:solidFill>
                  <a:srgbClr val="FF0000"/>
                </a:solidFill>
                <a:ln w="9525">
                  <a:noFill/>
                  <a:round/>
                  <a:headEnd/>
                  <a:tailEnd/>
                </a:ln>
                <a:effectLst/>
              </p:spPr>
              <p:txBody>
                <a:bodyPr wrap="none" anchor="ctr"/>
                <a:lstStyle/>
                <a:p>
                  <a:endParaRPr lang="fr-FR"/>
                </a:p>
              </p:txBody>
            </p:sp>
          </p:grpSp>
          <p:sp>
            <p:nvSpPr>
              <p:cNvPr id="90305" name="Oval 193"/>
              <p:cNvSpPr>
                <a:spLocks noChangeArrowheads="1"/>
              </p:cNvSpPr>
              <p:nvPr/>
            </p:nvSpPr>
            <p:spPr bwMode="auto">
              <a:xfrm>
                <a:off x="3792" y="2784"/>
                <a:ext cx="48" cy="48"/>
              </a:xfrm>
              <a:prstGeom prst="ellipse">
                <a:avLst/>
              </a:prstGeom>
              <a:solidFill>
                <a:srgbClr val="6600FF"/>
              </a:solidFill>
              <a:ln w="9525">
                <a:noFill/>
                <a:round/>
                <a:headEnd/>
                <a:tailEnd/>
              </a:ln>
              <a:effectLst/>
            </p:spPr>
            <p:txBody>
              <a:bodyPr wrap="none" anchor="ctr"/>
              <a:lstStyle/>
              <a:p>
                <a:endParaRPr lang="fr-FR"/>
              </a:p>
            </p:txBody>
          </p:sp>
          <p:sp>
            <p:nvSpPr>
              <p:cNvPr id="90306" name="Oval 194"/>
              <p:cNvSpPr>
                <a:spLocks noChangeArrowheads="1"/>
              </p:cNvSpPr>
              <p:nvPr/>
            </p:nvSpPr>
            <p:spPr bwMode="auto">
              <a:xfrm>
                <a:off x="3744" y="2880"/>
                <a:ext cx="48" cy="48"/>
              </a:xfrm>
              <a:prstGeom prst="ellipse">
                <a:avLst/>
              </a:prstGeom>
              <a:solidFill>
                <a:srgbClr val="6600FF"/>
              </a:solidFill>
              <a:ln w="9525">
                <a:noFill/>
                <a:round/>
                <a:headEnd/>
                <a:tailEnd/>
              </a:ln>
              <a:effectLst/>
            </p:spPr>
            <p:txBody>
              <a:bodyPr wrap="none" anchor="ctr"/>
              <a:lstStyle/>
              <a:p>
                <a:endParaRPr lang="fr-FR"/>
              </a:p>
            </p:txBody>
          </p:sp>
          <p:sp>
            <p:nvSpPr>
              <p:cNvPr id="90307" name="Oval 195"/>
              <p:cNvSpPr>
                <a:spLocks noChangeArrowheads="1"/>
              </p:cNvSpPr>
              <p:nvPr/>
            </p:nvSpPr>
            <p:spPr bwMode="auto">
              <a:xfrm>
                <a:off x="3936" y="2640"/>
                <a:ext cx="48" cy="48"/>
              </a:xfrm>
              <a:prstGeom prst="ellipse">
                <a:avLst/>
              </a:prstGeom>
              <a:solidFill>
                <a:srgbClr val="FF0000"/>
              </a:solidFill>
              <a:ln w="9525">
                <a:noFill/>
                <a:round/>
                <a:headEnd/>
                <a:tailEnd/>
              </a:ln>
              <a:effectLst/>
            </p:spPr>
            <p:txBody>
              <a:bodyPr wrap="none" anchor="ctr"/>
              <a:lstStyle/>
              <a:p>
                <a:endParaRPr lang="fr-FR"/>
              </a:p>
            </p:txBody>
          </p:sp>
          <p:sp>
            <p:nvSpPr>
              <p:cNvPr id="90308" name="Oval 196"/>
              <p:cNvSpPr>
                <a:spLocks noChangeArrowheads="1"/>
              </p:cNvSpPr>
              <p:nvPr/>
            </p:nvSpPr>
            <p:spPr bwMode="auto">
              <a:xfrm>
                <a:off x="3888" y="2592"/>
                <a:ext cx="48" cy="48"/>
              </a:xfrm>
              <a:prstGeom prst="ellipse">
                <a:avLst/>
              </a:prstGeom>
              <a:solidFill>
                <a:srgbClr val="FF0000"/>
              </a:solidFill>
              <a:ln w="9525">
                <a:noFill/>
                <a:round/>
                <a:headEnd/>
                <a:tailEnd/>
              </a:ln>
              <a:effectLst/>
            </p:spPr>
            <p:txBody>
              <a:bodyPr wrap="none" anchor="ctr"/>
              <a:lstStyle/>
              <a:p>
                <a:endParaRPr lang="fr-FR"/>
              </a:p>
            </p:txBody>
          </p:sp>
          <p:sp>
            <p:nvSpPr>
              <p:cNvPr id="90309" name="Oval 197"/>
              <p:cNvSpPr>
                <a:spLocks noChangeArrowheads="1"/>
              </p:cNvSpPr>
              <p:nvPr/>
            </p:nvSpPr>
            <p:spPr bwMode="auto">
              <a:xfrm>
                <a:off x="3888" y="2784"/>
                <a:ext cx="48" cy="48"/>
              </a:xfrm>
              <a:prstGeom prst="ellipse">
                <a:avLst/>
              </a:prstGeom>
              <a:solidFill>
                <a:srgbClr val="6600FF"/>
              </a:solidFill>
              <a:ln w="9525">
                <a:noFill/>
                <a:round/>
                <a:headEnd/>
                <a:tailEnd/>
              </a:ln>
              <a:effectLst/>
            </p:spPr>
            <p:txBody>
              <a:bodyPr wrap="none" anchor="ctr"/>
              <a:lstStyle/>
              <a:p>
                <a:endParaRPr lang="fr-FR"/>
              </a:p>
            </p:txBody>
          </p:sp>
          <p:sp>
            <p:nvSpPr>
              <p:cNvPr id="90310" name="Oval 198"/>
              <p:cNvSpPr>
                <a:spLocks noChangeArrowheads="1"/>
              </p:cNvSpPr>
              <p:nvPr/>
            </p:nvSpPr>
            <p:spPr bwMode="auto">
              <a:xfrm>
                <a:off x="3840" y="2688"/>
                <a:ext cx="48" cy="48"/>
              </a:xfrm>
              <a:prstGeom prst="ellipse">
                <a:avLst/>
              </a:prstGeom>
              <a:solidFill>
                <a:srgbClr val="FF0000"/>
              </a:solidFill>
              <a:ln w="9525">
                <a:noFill/>
                <a:round/>
                <a:headEnd/>
                <a:tailEnd/>
              </a:ln>
              <a:effectLst/>
            </p:spPr>
            <p:txBody>
              <a:bodyPr wrap="none" anchor="ctr"/>
              <a:lstStyle/>
              <a:p>
                <a:endParaRPr lang="fr-FR"/>
              </a:p>
            </p:txBody>
          </p:sp>
          <p:sp>
            <p:nvSpPr>
              <p:cNvPr id="90311" name="Oval 199"/>
              <p:cNvSpPr>
                <a:spLocks noChangeArrowheads="1"/>
              </p:cNvSpPr>
              <p:nvPr/>
            </p:nvSpPr>
            <p:spPr bwMode="auto">
              <a:xfrm>
                <a:off x="3408" y="2592"/>
                <a:ext cx="48" cy="48"/>
              </a:xfrm>
              <a:prstGeom prst="ellipse">
                <a:avLst/>
              </a:prstGeom>
              <a:solidFill>
                <a:srgbClr val="6600FF"/>
              </a:solidFill>
              <a:ln w="9525">
                <a:noFill/>
                <a:round/>
                <a:headEnd/>
                <a:tailEnd/>
              </a:ln>
              <a:effectLst/>
            </p:spPr>
            <p:txBody>
              <a:bodyPr wrap="none" anchor="ctr"/>
              <a:lstStyle/>
              <a:p>
                <a:endParaRPr lang="fr-FR"/>
              </a:p>
            </p:txBody>
          </p:sp>
          <p:sp>
            <p:nvSpPr>
              <p:cNvPr id="90312" name="Oval 200"/>
              <p:cNvSpPr>
                <a:spLocks noChangeArrowheads="1"/>
              </p:cNvSpPr>
              <p:nvPr/>
            </p:nvSpPr>
            <p:spPr bwMode="auto">
              <a:xfrm>
                <a:off x="3504" y="2592"/>
                <a:ext cx="48" cy="48"/>
              </a:xfrm>
              <a:prstGeom prst="ellipse">
                <a:avLst/>
              </a:prstGeom>
              <a:solidFill>
                <a:srgbClr val="FF0000"/>
              </a:solidFill>
              <a:ln w="9525">
                <a:noFill/>
                <a:round/>
                <a:headEnd/>
                <a:tailEnd/>
              </a:ln>
              <a:effectLst/>
            </p:spPr>
            <p:txBody>
              <a:bodyPr wrap="none" anchor="ctr"/>
              <a:lstStyle/>
              <a:p>
                <a:endParaRPr lang="fr-FR"/>
              </a:p>
            </p:txBody>
          </p:sp>
          <p:sp>
            <p:nvSpPr>
              <p:cNvPr id="90313" name="Oval 201"/>
              <p:cNvSpPr>
                <a:spLocks noChangeArrowheads="1"/>
              </p:cNvSpPr>
              <p:nvPr/>
            </p:nvSpPr>
            <p:spPr bwMode="auto">
              <a:xfrm>
                <a:off x="3456" y="2688"/>
                <a:ext cx="48" cy="48"/>
              </a:xfrm>
              <a:prstGeom prst="ellipse">
                <a:avLst/>
              </a:prstGeom>
              <a:solidFill>
                <a:srgbClr val="6600FF"/>
              </a:solidFill>
              <a:ln w="9525">
                <a:noFill/>
                <a:round/>
                <a:headEnd/>
                <a:tailEnd/>
              </a:ln>
              <a:effectLst/>
            </p:spPr>
            <p:txBody>
              <a:bodyPr wrap="none" anchor="ctr"/>
              <a:lstStyle/>
              <a:p>
                <a:endParaRPr lang="fr-FR"/>
              </a:p>
            </p:txBody>
          </p:sp>
          <p:sp>
            <p:nvSpPr>
              <p:cNvPr id="90314" name="Oval 202"/>
              <p:cNvSpPr>
                <a:spLocks noChangeArrowheads="1"/>
              </p:cNvSpPr>
              <p:nvPr/>
            </p:nvSpPr>
            <p:spPr bwMode="auto">
              <a:xfrm>
                <a:off x="3552" y="2736"/>
                <a:ext cx="48" cy="48"/>
              </a:xfrm>
              <a:prstGeom prst="ellipse">
                <a:avLst/>
              </a:prstGeom>
              <a:solidFill>
                <a:srgbClr val="6600FF"/>
              </a:solidFill>
              <a:ln w="9525">
                <a:noFill/>
                <a:round/>
                <a:headEnd/>
                <a:tailEnd/>
              </a:ln>
              <a:effectLst/>
            </p:spPr>
            <p:txBody>
              <a:bodyPr wrap="none" anchor="ctr"/>
              <a:lstStyle/>
              <a:p>
                <a:endParaRPr lang="fr-FR"/>
              </a:p>
            </p:txBody>
          </p:sp>
          <p:sp>
            <p:nvSpPr>
              <p:cNvPr id="90315" name="Oval 203"/>
              <p:cNvSpPr>
                <a:spLocks noChangeArrowheads="1"/>
              </p:cNvSpPr>
              <p:nvPr/>
            </p:nvSpPr>
            <p:spPr bwMode="auto">
              <a:xfrm>
                <a:off x="3600" y="2640"/>
                <a:ext cx="48" cy="48"/>
              </a:xfrm>
              <a:prstGeom prst="ellipse">
                <a:avLst/>
              </a:prstGeom>
              <a:solidFill>
                <a:srgbClr val="6600FF"/>
              </a:solidFill>
              <a:ln w="9525">
                <a:noFill/>
                <a:round/>
                <a:headEnd/>
                <a:tailEnd/>
              </a:ln>
              <a:effectLst/>
            </p:spPr>
            <p:txBody>
              <a:bodyPr wrap="none" anchor="ctr"/>
              <a:lstStyle/>
              <a:p>
                <a:endParaRPr lang="fr-FR"/>
              </a:p>
            </p:txBody>
          </p:sp>
          <p:sp>
            <p:nvSpPr>
              <p:cNvPr id="90316" name="Oval 204"/>
              <p:cNvSpPr>
                <a:spLocks noChangeArrowheads="1"/>
              </p:cNvSpPr>
              <p:nvPr/>
            </p:nvSpPr>
            <p:spPr bwMode="auto">
              <a:xfrm>
                <a:off x="3360" y="2640"/>
                <a:ext cx="48" cy="48"/>
              </a:xfrm>
              <a:prstGeom prst="ellipse">
                <a:avLst/>
              </a:prstGeom>
              <a:solidFill>
                <a:srgbClr val="6600FF"/>
              </a:solidFill>
              <a:ln w="9525">
                <a:noFill/>
                <a:round/>
                <a:headEnd/>
                <a:tailEnd/>
              </a:ln>
              <a:effectLst/>
            </p:spPr>
            <p:txBody>
              <a:bodyPr wrap="none" anchor="ctr"/>
              <a:lstStyle/>
              <a:p>
                <a:endParaRPr lang="fr-FR"/>
              </a:p>
            </p:txBody>
          </p:sp>
          <p:sp>
            <p:nvSpPr>
              <p:cNvPr id="90317" name="Oval 205"/>
              <p:cNvSpPr>
                <a:spLocks noChangeArrowheads="1"/>
              </p:cNvSpPr>
              <p:nvPr/>
            </p:nvSpPr>
            <p:spPr bwMode="auto">
              <a:xfrm>
                <a:off x="3504" y="2832"/>
                <a:ext cx="48" cy="48"/>
              </a:xfrm>
              <a:prstGeom prst="ellipse">
                <a:avLst/>
              </a:prstGeom>
              <a:solidFill>
                <a:srgbClr val="6600FF"/>
              </a:solidFill>
              <a:ln w="9525">
                <a:noFill/>
                <a:round/>
                <a:headEnd/>
                <a:tailEnd/>
              </a:ln>
              <a:effectLst/>
            </p:spPr>
            <p:txBody>
              <a:bodyPr wrap="none" anchor="ctr"/>
              <a:lstStyle/>
              <a:p>
                <a:endParaRPr lang="fr-FR"/>
              </a:p>
            </p:txBody>
          </p:sp>
          <p:sp>
            <p:nvSpPr>
              <p:cNvPr id="90318" name="Oval 206"/>
              <p:cNvSpPr>
                <a:spLocks noChangeArrowheads="1"/>
              </p:cNvSpPr>
              <p:nvPr/>
            </p:nvSpPr>
            <p:spPr bwMode="auto">
              <a:xfrm>
                <a:off x="3600" y="2880"/>
                <a:ext cx="48" cy="48"/>
              </a:xfrm>
              <a:prstGeom prst="ellipse">
                <a:avLst/>
              </a:prstGeom>
              <a:solidFill>
                <a:srgbClr val="6600FF"/>
              </a:solidFill>
              <a:ln w="9525">
                <a:noFill/>
                <a:round/>
                <a:headEnd/>
                <a:tailEnd/>
              </a:ln>
              <a:effectLst/>
            </p:spPr>
            <p:txBody>
              <a:bodyPr wrap="none" anchor="ctr"/>
              <a:lstStyle/>
              <a:p>
                <a:endParaRPr lang="fr-FR"/>
              </a:p>
            </p:txBody>
          </p:sp>
          <p:sp>
            <p:nvSpPr>
              <p:cNvPr id="90319" name="Oval 207"/>
              <p:cNvSpPr>
                <a:spLocks noChangeArrowheads="1"/>
              </p:cNvSpPr>
              <p:nvPr/>
            </p:nvSpPr>
            <p:spPr bwMode="auto">
              <a:xfrm>
                <a:off x="3696" y="2832"/>
                <a:ext cx="48" cy="48"/>
              </a:xfrm>
              <a:prstGeom prst="ellipse">
                <a:avLst/>
              </a:prstGeom>
              <a:solidFill>
                <a:srgbClr val="6600FF"/>
              </a:solidFill>
              <a:ln w="9525">
                <a:noFill/>
                <a:round/>
                <a:headEnd/>
                <a:tailEnd/>
              </a:ln>
              <a:effectLst/>
            </p:spPr>
            <p:txBody>
              <a:bodyPr wrap="none" anchor="ctr"/>
              <a:lstStyle/>
              <a:p>
                <a:endParaRPr lang="fr-FR"/>
              </a:p>
            </p:txBody>
          </p:sp>
          <p:grpSp>
            <p:nvGrpSpPr>
              <p:cNvPr id="15" name="Group 208"/>
              <p:cNvGrpSpPr>
                <a:grpSpLocks/>
              </p:cNvGrpSpPr>
              <p:nvPr/>
            </p:nvGrpSpPr>
            <p:grpSpPr bwMode="auto">
              <a:xfrm rot="-5400000">
                <a:off x="4080" y="2736"/>
                <a:ext cx="240" cy="240"/>
                <a:chOff x="1008" y="3072"/>
                <a:chExt cx="240" cy="240"/>
              </a:xfrm>
            </p:grpSpPr>
            <p:sp>
              <p:nvSpPr>
                <p:cNvPr id="90321" name="Oval 209"/>
                <p:cNvSpPr>
                  <a:spLocks noChangeArrowheads="1"/>
                </p:cNvSpPr>
                <p:nvPr/>
              </p:nvSpPr>
              <p:spPr bwMode="auto">
                <a:xfrm>
                  <a:off x="1056" y="3264"/>
                  <a:ext cx="48" cy="48"/>
                </a:xfrm>
                <a:prstGeom prst="ellipse">
                  <a:avLst/>
                </a:prstGeom>
                <a:solidFill>
                  <a:srgbClr val="FF0000"/>
                </a:solidFill>
                <a:ln w="9525">
                  <a:noFill/>
                  <a:round/>
                  <a:headEnd/>
                  <a:tailEnd/>
                </a:ln>
                <a:effectLst/>
              </p:spPr>
              <p:txBody>
                <a:bodyPr wrap="none" anchor="ctr"/>
                <a:lstStyle/>
                <a:p>
                  <a:endParaRPr lang="fr-FR"/>
                </a:p>
              </p:txBody>
            </p:sp>
            <p:sp>
              <p:nvSpPr>
                <p:cNvPr id="90322" name="Oval 210"/>
                <p:cNvSpPr>
                  <a:spLocks noChangeArrowheads="1"/>
                </p:cNvSpPr>
                <p:nvPr/>
              </p:nvSpPr>
              <p:spPr bwMode="auto">
                <a:xfrm>
                  <a:off x="1104" y="3216"/>
                  <a:ext cx="48" cy="48"/>
                </a:xfrm>
                <a:prstGeom prst="ellipse">
                  <a:avLst/>
                </a:prstGeom>
                <a:solidFill>
                  <a:srgbClr val="FF0000"/>
                </a:solidFill>
                <a:ln w="9525">
                  <a:noFill/>
                  <a:round/>
                  <a:headEnd/>
                  <a:tailEnd/>
                </a:ln>
                <a:effectLst/>
              </p:spPr>
              <p:txBody>
                <a:bodyPr wrap="none" anchor="ctr"/>
                <a:lstStyle/>
                <a:p>
                  <a:endParaRPr lang="fr-FR"/>
                </a:p>
              </p:txBody>
            </p:sp>
            <p:sp>
              <p:nvSpPr>
                <p:cNvPr id="90323" name="Oval 211"/>
                <p:cNvSpPr>
                  <a:spLocks noChangeArrowheads="1"/>
                </p:cNvSpPr>
                <p:nvPr/>
              </p:nvSpPr>
              <p:spPr bwMode="auto">
                <a:xfrm>
                  <a:off x="1056" y="3072"/>
                  <a:ext cx="48" cy="48"/>
                </a:xfrm>
                <a:prstGeom prst="ellipse">
                  <a:avLst/>
                </a:prstGeom>
                <a:solidFill>
                  <a:srgbClr val="FF0000"/>
                </a:solidFill>
                <a:ln w="9525">
                  <a:noFill/>
                  <a:round/>
                  <a:headEnd/>
                  <a:tailEnd/>
                </a:ln>
                <a:effectLst/>
              </p:spPr>
              <p:txBody>
                <a:bodyPr wrap="none" anchor="ctr"/>
                <a:lstStyle/>
                <a:p>
                  <a:endParaRPr lang="fr-FR"/>
                </a:p>
              </p:txBody>
            </p:sp>
            <p:sp>
              <p:nvSpPr>
                <p:cNvPr id="90324" name="Oval 212"/>
                <p:cNvSpPr>
                  <a:spLocks noChangeArrowheads="1"/>
                </p:cNvSpPr>
                <p:nvPr/>
              </p:nvSpPr>
              <p:spPr bwMode="auto">
                <a:xfrm>
                  <a:off x="1200" y="3168"/>
                  <a:ext cx="48" cy="48"/>
                </a:xfrm>
                <a:prstGeom prst="ellipse">
                  <a:avLst/>
                </a:prstGeom>
                <a:solidFill>
                  <a:srgbClr val="FF0000"/>
                </a:solidFill>
                <a:ln w="9525">
                  <a:noFill/>
                  <a:round/>
                  <a:headEnd/>
                  <a:tailEnd/>
                </a:ln>
                <a:effectLst/>
              </p:spPr>
              <p:txBody>
                <a:bodyPr wrap="none" anchor="ctr"/>
                <a:lstStyle/>
                <a:p>
                  <a:endParaRPr lang="fr-FR"/>
                </a:p>
              </p:txBody>
            </p:sp>
            <p:sp>
              <p:nvSpPr>
                <p:cNvPr id="90325" name="Oval 213"/>
                <p:cNvSpPr>
                  <a:spLocks noChangeArrowheads="1"/>
                </p:cNvSpPr>
                <p:nvPr/>
              </p:nvSpPr>
              <p:spPr bwMode="auto">
                <a:xfrm>
                  <a:off x="1008" y="3168"/>
                  <a:ext cx="48" cy="48"/>
                </a:xfrm>
                <a:prstGeom prst="ellipse">
                  <a:avLst/>
                </a:prstGeom>
                <a:solidFill>
                  <a:srgbClr val="FF0000"/>
                </a:solidFill>
                <a:ln w="9525">
                  <a:noFill/>
                  <a:round/>
                  <a:headEnd/>
                  <a:tailEnd/>
                </a:ln>
                <a:effectLst/>
              </p:spPr>
              <p:txBody>
                <a:bodyPr wrap="none" anchor="ctr"/>
                <a:lstStyle/>
                <a:p>
                  <a:endParaRPr lang="fr-FR"/>
                </a:p>
              </p:txBody>
            </p:sp>
          </p:grpSp>
          <p:sp>
            <p:nvSpPr>
              <p:cNvPr id="90326" name="Oval 214"/>
              <p:cNvSpPr>
                <a:spLocks noChangeArrowheads="1"/>
              </p:cNvSpPr>
              <p:nvPr/>
            </p:nvSpPr>
            <p:spPr bwMode="auto">
              <a:xfrm>
                <a:off x="4320" y="2928"/>
                <a:ext cx="48" cy="48"/>
              </a:xfrm>
              <a:prstGeom prst="ellipse">
                <a:avLst/>
              </a:prstGeom>
              <a:solidFill>
                <a:srgbClr val="FF0000"/>
              </a:solidFill>
              <a:ln w="9525">
                <a:noFill/>
                <a:round/>
                <a:headEnd/>
                <a:tailEnd/>
              </a:ln>
              <a:effectLst/>
            </p:spPr>
            <p:txBody>
              <a:bodyPr wrap="none" anchor="ctr"/>
              <a:lstStyle/>
              <a:p>
                <a:endParaRPr lang="fr-FR"/>
              </a:p>
            </p:txBody>
          </p:sp>
          <p:sp>
            <p:nvSpPr>
              <p:cNvPr id="90327" name="Oval 215"/>
              <p:cNvSpPr>
                <a:spLocks noChangeArrowheads="1"/>
              </p:cNvSpPr>
              <p:nvPr/>
            </p:nvSpPr>
            <p:spPr bwMode="auto">
              <a:xfrm>
                <a:off x="4272" y="3024"/>
                <a:ext cx="48" cy="48"/>
              </a:xfrm>
              <a:prstGeom prst="ellipse">
                <a:avLst/>
              </a:prstGeom>
              <a:solidFill>
                <a:srgbClr val="FF0000"/>
              </a:solidFill>
              <a:ln w="9525">
                <a:noFill/>
                <a:round/>
                <a:headEnd/>
                <a:tailEnd/>
              </a:ln>
              <a:effectLst/>
            </p:spPr>
            <p:txBody>
              <a:bodyPr wrap="none" anchor="ctr"/>
              <a:lstStyle/>
              <a:p>
                <a:endParaRPr lang="fr-FR"/>
              </a:p>
            </p:txBody>
          </p:sp>
          <p:sp>
            <p:nvSpPr>
              <p:cNvPr id="90328" name="Oval 216"/>
              <p:cNvSpPr>
                <a:spLocks noChangeArrowheads="1"/>
              </p:cNvSpPr>
              <p:nvPr/>
            </p:nvSpPr>
            <p:spPr bwMode="auto">
              <a:xfrm>
                <a:off x="4128" y="2688"/>
                <a:ext cx="48" cy="48"/>
              </a:xfrm>
              <a:prstGeom prst="ellipse">
                <a:avLst/>
              </a:prstGeom>
              <a:solidFill>
                <a:srgbClr val="FF0000"/>
              </a:solidFill>
              <a:ln w="9525">
                <a:noFill/>
                <a:round/>
                <a:headEnd/>
                <a:tailEnd/>
              </a:ln>
              <a:effectLst/>
            </p:spPr>
            <p:txBody>
              <a:bodyPr wrap="none" anchor="ctr"/>
              <a:lstStyle/>
              <a:p>
                <a:endParaRPr lang="fr-FR"/>
              </a:p>
            </p:txBody>
          </p:sp>
          <p:sp>
            <p:nvSpPr>
              <p:cNvPr id="90329" name="Oval 217"/>
              <p:cNvSpPr>
                <a:spLocks noChangeArrowheads="1"/>
              </p:cNvSpPr>
              <p:nvPr/>
            </p:nvSpPr>
            <p:spPr bwMode="auto">
              <a:xfrm>
                <a:off x="4080" y="2640"/>
                <a:ext cx="48" cy="48"/>
              </a:xfrm>
              <a:prstGeom prst="ellipse">
                <a:avLst/>
              </a:prstGeom>
              <a:solidFill>
                <a:srgbClr val="FF0000"/>
              </a:solidFill>
              <a:ln w="9525">
                <a:noFill/>
                <a:round/>
                <a:headEnd/>
                <a:tailEnd/>
              </a:ln>
              <a:effectLst/>
            </p:spPr>
            <p:txBody>
              <a:bodyPr wrap="none" anchor="ctr"/>
              <a:lstStyle/>
              <a:p>
                <a:endParaRPr lang="fr-FR"/>
              </a:p>
            </p:txBody>
          </p:sp>
          <p:sp>
            <p:nvSpPr>
              <p:cNvPr id="90330" name="Oval 218"/>
              <p:cNvSpPr>
                <a:spLocks noChangeArrowheads="1"/>
              </p:cNvSpPr>
              <p:nvPr/>
            </p:nvSpPr>
            <p:spPr bwMode="auto">
              <a:xfrm>
                <a:off x="4416" y="2928"/>
                <a:ext cx="48" cy="48"/>
              </a:xfrm>
              <a:prstGeom prst="ellipse">
                <a:avLst/>
              </a:prstGeom>
              <a:solidFill>
                <a:srgbClr val="FF0000"/>
              </a:solidFill>
              <a:ln w="9525">
                <a:noFill/>
                <a:round/>
                <a:headEnd/>
                <a:tailEnd/>
              </a:ln>
              <a:effectLst/>
            </p:spPr>
            <p:txBody>
              <a:bodyPr wrap="none" anchor="ctr"/>
              <a:lstStyle/>
              <a:p>
                <a:endParaRPr lang="fr-FR"/>
              </a:p>
            </p:txBody>
          </p:sp>
          <p:sp>
            <p:nvSpPr>
              <p:cNvPr id="90331" name="Oval 219"/>
              <p:cNvSpPr>
                <a:spLocks noChangeArrowheads="1"/>
              </p:cNvSpPr>
              <p:nvPr/>
            </p:nvSpPr>
            <p:spPr bwMode="auto">
              <a:xfrm>
                <a:off x="4368" y="2832"/>
                <a:ext cx="48" cy="48"/>
              </a:xfrm>
              <a:prstGeom prst="ellipse">
                <a:avLst/>
              </a:prstGeom>
              <a:solidFill>
                <a:srgbClr val="FF0000"/>
              </a:solidFill>
              <a:ln w="9525">
                <a:noFill/>
                <a:round/>
                <a:headEnd/>
                <a:tailEnd/>
              </a:ln>
              <a:effectLst/>
            </p:spPr>
            <p:txBody>
              <a:bodyPr wrap="none" anchor="ctr"/>
              <a:lstStyle/>
              <a:p>
                <a:endParaRPr lang="fr-FR"/>
              </a:p>
            </p:txBody>
          </p:sp>
          <p:sp>
            <p:nvSpPr>
              <p:cNvPr id="90332" name="Oval 220"/>
              <p:cNvSpPr>
                <a:spLocks noChangeArrowheads="1"/>
              </p:cNvSpPr>
              <p:nvPr/>
            </p:nvSpPr>
            <p:spPr bwMode="auto">
              <a:xfrm>
                <a:off x="4032" y="2736"/>
                <a:ext cx="48" cy="48"/>
              </a:xfrm>
              <a:prstGeom prst="ellipse">
                <a:avLst/>
              </a:prstGeom>
              <a:solidFill>
                <a:srgbClr val="FF0000"/>
              </a:solidFill>
              <a:ln w="9525">
                <a:noFill/>
                <a:round/>
                <a:headEnd/>
                <a:tailEnd/>
              </a:ln>
              <a:effectLst/>
            </p:spPr>
            <p:txBody>
              <a:bodyPr wrap="none" anchor="ctr"/>
              <a:lstStyle/>
              <a:p>
                <a:endParaRPr lang="fr-FR"/>
              </a:p>
            </p:txBody>
          </p:sp>
          <p:sp>
            <p:nvSpPr>
              <p:cNvPr id="90333" name="Oval 221"/>
              <p:cNvSpPr>
                <a:spLocks noChangeArrowheads="1"/>
              </p:cNvSpPr>
              <p:nvPr/>
            </p:nvSpPr>
            <p:spPr bwMode="auto">
              <a:xfrm>
                <a:off x="3984" y="2832"/>
                <a:ext cx="48" cy="48"/>
              </a:xfrm>
              <a:prstGeom prst="ellipse">
                <a:avLst/>
              </a:prstGeom>
              <a:solidFill>
                <a:srgbClr val="FF0000"/>
              </a:solidFill>
              <a:ln w="9525">
                <a:noFill/>
                <a:round/>
                <a:headEnd/>
                <a:tailEnd/>
              </a:ln>
              <a:effectLst/>
            </p:spPr>
            <p:txBody>
              <a:bodyPr wrap="none" anchor="ctr"/>
              <a:lstStyle/>
              <a:p>
                <a:endParaRPr lang="fr-FR"/>
              </a:p>
            </p:txBody>
          </p:sp>
          <p:sp>
            <p:nvSpPr>
              <p:cNvPr id="90334" name="Oval 222"/>
              <p:cNvSpPr>
                <a:spLocks noChangeArrowheads="1"/>
              </p:cNvSpPr>
              <p:nvPr/>
            </p:nvSpPr>
            <p:spPr bwMode="auto">
              <a:xfrm>
                <a:off x="4080" y="2880"/>
                <a:ext cx="48" cy="48"/>
              </a:xfrm>
              <a:prstGeom prst="ellipse">
                <a:avLst/>
              </a:prstGeom>
              <a:solidFill>
                <a:srgbClr val="FF0000"/>
              </a:solidFill>
              <a:ln w="9525">
                <a:noFill/>
                <a:round/>
                <a:headEnd/>
                <a:tailEnd/>
              </a:ln>
              <a:effectLst/>
            </p:spPr>
            <p:txBody>
              <a:bodyPr wrap="none" anchor="ctr"/>
              <a:lstStyle/>
              <a:p>
                <a:endParaRPr lang="fr-FR"/>
              </a:p>
            </p:txBody>
          </p:sp>
          <p:sp>
            <p:nvSpPr>
              <p:cNvPr id="90335" name="Oval 223"/>
              <p:cNvSpPr>
                <a:spLocks noChangeArrowheads="1"/>
              </p:cNvSpPr>
              <p:nvPr/>
            </p:nvSpPr>
            <p:spPr bwMode="auto">
              <a:xfrm>
                <a:off x="4128" y="2784"/>
                <a:ext cx="48" cy="48"/>
              </a:xfrm>
              <a:prstGeom prst="ellipse">
                <a:avLst/>
              </a:prstGeom>
              <a:solidFill>
                <a:srgbClr val="6600FF"/>
              </a:solidFill>
              <a:ln w="9525">
                <a:noFill/>
                <a:round/>
                <a:headEnd/>
                <a:tailEnd/>
              </a:ln>
              <a:effectLst/>
            </p:spPr>
            <p:txBody>
              <a:bodyPr wrap="none" anchor="ctr"/>
              <a:lstStyle/>
              <a:p>
                <a:endParaRPr lang="fr-FR"/>
              </a:p>
            </p:txBody>
          </p:sp>
          <p:sp>
            <p:nvSpPr>
              <p:cNvPr id="90336" name="Oval 224"/>
              <p:cNvSpPr>
                <a:spLocks noChangeArrowheads="1"/>
              </p:cNvSpPr>
              <p:nvPr/>
            </p:nvSpPr>
            <p:spPr bwMode="auto">
              <a:xfrm>
                <a:off x="4032" y="2976"/>
                <a:ext cx="48" cy="48"/>
              </a:xfrm>
              <a:prstGeom prst="ellipse">
                <a:avLst/>
              </a:prstGeom>
              <a:solidFill>
                <a:srgbClr val="FF0000"/>
              </a:solidFill>
              <a:ln w="9525">
                <a:noFill/>
                <a:round/>
                <a:headEnd/>
                <a:tailEnd/>
              </a:ln>
              <a:effectLst/>
            </p:spPr>
            <p:txBody>
              <a:bodyPr wrap="none" anchor="ctr"/>
              <a:lstStyle/>
              <a:p>
                <a:endParaRPr lang="fr-FR"/>
              </a:p>
            </p:txBody>
          </p:sp>
          <p:sp>
            <p:nvSpPr>
              <p:cNvPr id="90337" name="Oval 225"/>
              <p:cNvSpPr>
                <a:spLocks noChangeArrowheads="1"/>
              </p:cNvSpPr>
              <p:nvPr/>
            </p:nvSpPr>
            <p:spPr bwMode="auto">
              <a:xfrm>
                <a:off x="4128" y="3024"/>
                <a:ext cx="48" cy="48"/>
              </a:xfrm>
              <a:prstGeom prst="ellipse">
                <a:avLst/>
              </a:prstGeom>
              <a:solidFill>
                <a:srgbClr val="FF0000"/>
              </a:solidFill>
              <a:ln w="9525">
                <a:noFill/>
                <a:round/>
                <a:headEnd/>
                <a:tailEnd/>
              </a:ln>
              <a:effectLst/>
            </p:spPr>
            <p:txBody>
              <a:bodyPr wrap="none" anchor="ctr"/>
              <a:lstStyle/>
              <a:p>
                <a:endParaRPr lang="fr-FR"/>
              </a:p>
            </p:txBody>
          </p:sp>
          <p:sp>
            <p:nvSpPr>
              <p:cNvPr id="90338" name="Oval 226"/>
              <p:cNvSpPr>
                <a:spLocks noChangeArrowheads="1"/>
              </p:cNvSpPr>
              <p:nvPr/>
            </p:nvSpPr>
            <p:spPr bwMode="auto">
              <a:xfrm>
                <a:off x="4224" y="2976"/>
                <a:ext cx="48" cy="48"/>
              </a:xfrm>
              <a:prstGeom prst="ellipse">
                <a:avLst/>
              </a:prstGeom>
              <a:solidFill>
                <a:srgbClr val="FF0000"/>
              </a:solidFill>
              <a:ln w="9525">
                <a:noFill/>
                <a:round/>
                <a:headEnd/>
                <a:tailEnd/>
              </a:ln>
              <a:effectLst/>
            </p:spPr>
            <p:txBody>
              <a:bodyPr wrap="none" anchor="ctr"/>
              <a:lstStyle/>
              <a:p>
                <a:endParaRPr lang="fr-FR"/>
              </a:p>
            </p:txBody>
          </p:sp>
          <p:sp>
            <p:nvSpPr>
              <p:cNvPr id="90339" name="Oval 227"/>
              <p:cNvSpPr>
                <a:spLocks noChangeArrowheads="1"/>
              </p:cNvSpPr>
              <p:nvPr/>
            </p:nvSpPr>
            <p:spPr bwMode="auto">
              <a:xfrm>
                <a:off x="3936" y="2928"/>
                <a:ext cx="48" cy="48"/>
              </a:xfrm>
              <a:prstGeom prst="ellipse">
                <a:avLst/>
              </a:prstGeom>
              <a:solidFill>
                <a:srgbClr val="FF0000"/>
              </a:solidFill>
              <a:ln w="9525">
                <a:noFill/>
                <a:round/>
                <a:headEnd/>
                <a:tailEnd/>
              </a:ln>
              <a:effectLst/>
            </p:spPr>
            <p:txBody>
              <a:bodyPr wrap="none" anchor="ctr"/>
              <a:lstStyle/>
              <a:p>
                <a:endParaRPr lang="fr-FR"/>
              </a:p>
            </p:txBody>
          </p:sp>
          <p:sp>
            <p:nvSpPr>
              <p:cNvPr id="90340" name="Oval 228"/>
              <p:cNvSpPr>
                <a:spLocks noChangeArrowheads="1"/>
              </p:cNvSpPr>
              <p:nvPr/>
            </p:nvSpPr>
            <p:spPr bwMode="auto">
              <a:xfrm>
                <a:off x="3840" y="2832"/>
                <a:ext cx="48" cy="48"/>
              </a:xfrm>
              <a:prstGeom prst="ellipse">
                <a:avLst/>
              </a:prstGeom>
              <a:solidFill>
                <a:srgbClr val="FF0000"/>
              </a:solidFill>
              <a:ln w="9525">
                <a:noFill/>
                <a:round/>
                <a:headEnd/>
                <a:tailEnd/>
              </a:ln>
              <a:effectLst/>
            </p:spPr>
            <p:txBody>
              <a:bodyPr wrap="none" anchor="ctr"/>
              <a:lstStyle/>
              <a:p>
                <a:endParaRPr lang="fr-FR"/>
              </a:p>
            </p:txBody>
          </p:sp>
          <p:sp>
            <p:nvSpPr>
              <p:cNvPr id="90341" name="Oval 229"/>
              <p:cNvSpPr>
                <a:spLocks noChangeArrowheads="1"/>
              </p:cNvSpPr>
              <p:nvPr/>
            </p:nvSpPr>
            <p:spPr bwMode="auto">
              <a:xfrm>
                <a:off x="441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342" name="Oval 230"/>
              <p:cNvSpPr>
                <a:spLocks noChangeArrowheads="1"/>
              </p:cNvSpPr>
              <p:nvPr/>
            </p:nvSpPr>
            <p:spPr bwMode="auto">
              <a:xfrm>
                <a:off x="4512" y="2976"/>
                <a:ext cx="48" cy="48"/>
              </a:xfrm>
              <a:prstGeom prst="ellipse">
                <a:avLst/>
              </a:prstGeom>
              <a:solidFill>
                <a:srgbClr val="6600FF"/>
              </a:solidFill>
              <a:ln w="9525">
                <a:noFill/>
                <a:round/>
                <a:headEnd/>
                <a:tailEnd/>
              </a:ln>
              <a:effectLst/>
            </p:spPr>
            <p:txBody>
              <a:bodyPr wrap="none" anchor="ctr"/>
              <a:lstStyle/>
              <a:p>
                <a:endParaRPr lang="fr-FR"/>
              </a:p>
            </p:txBody>
          </p:sp>
          <p:sp>
            <p:nvSpPr>
              <p:cNvPr id="90343" name="Oval 231"/>
              <p:cNvSpPr>
                <a:spLocks noChangeArrowheads="1"/>
              </p:cNvSpPr>
              <p:nvPr/>
            </p:nvSpPr>
            <p:spPr bwMode="auto">
              <a:xfrm>
                <a:off x="4416" y="3024"/>
                <a:ext cx="48" cy="48"/>
              </a:xfrm>
              <a:prstGeom prst="ellipse">
                <a:avLst/>
              </a:prstGeom>
              <a:solidFill>
                <a:srgbClr val="FF0000"/>
              </a:solidFill>
              <a:ln w="9525">
                <a:noFill/>
                <a:round/>
                <a:headEnd/>
                <a:tailEnd/>
              </a:ln>
              <a:effectLst/>
            </p:spPr>
            <p:txBody>
              <a:bodyPr wrap="none" anchor="ctr"/>
              <a:lstStyle/>
              <a:p>
                <a:endParaRPr lang="fr-FR"/>
              </a:p>
            </p:txBody>
          </p:sp>
          <p:sp>
            <p:nvSpPr>
              <p:cNvPr id="90344" name="Oval 232"/>
              <p:cNvSpPr>
                <a:spLocks noChangeArrowheads="1"/>
              </p:cNvSpPr>
              <p:nvPr/>
            </p:nvSpPr>
            <p:spPr bwMode="auto">
              <a:xfrm>
                <a:off x="4608" y="2976"/>
                <a:ext cx="48" cy="48"/>
              </a:xfrm>
              <a:prstGeom prst="ellipse">
                <a:avLst/>
              </a:prstGeom>
              <a:solidFill>
                <a:srgbClr val="6600FF"/>
              </a:solidFill>
              <a:ln w="9525">
                <a:noFill/>
                <a:round/>
                <a:headEnd/>
                <a:tailEnd/>
              </a:ln>
              <a:effectLst/>
            </p:spPr>
            <p:txBody>
              <a:bodyPr wrap="none" anchor="ctr"/>
              <a:lstStyle/>
              <a:p>
                <a:endParaRPr lang="fr-FR"/>
              </a:p>
            </p:txBody>
          </p:sp>
          <p:sp>
            <p:nvSpPr>
              <p:cNvPr id="90345" name="Oval 233"/>
              <p:cNvSpPr>
                <a:spLocks noChangeArrowheads="1"/>
              </p:cNvSpPr>
              <p:nvPr/>
            </p:nvSpPr>
            <p:spPr bwMode="auto">
              <a:xfrm>
                <a:off x="4560" y="3072"/>
                <a:ext cx="48" cy="48"/>
              </a:xfrm>
              <a:prstGeom prst="ellipse">
                <a:avLst/>
              </a:prstGeom>
              <a:solidFill>
                <a:srgbClr val="FF0000"/>
              </a:solidFill>
              <a:ln w="9525">
                <a:noFill/>
                <a:round/>
                <a:headEnd/>
                <a:tailEnd/>
              </a:ln>
              <a:effectLst/>
            </p:spPr>
            <p:txBody>
              <a:bodyPr wrap="none" anchor="ctr"/>
              <a:lstStyle/>
              <a:p>
                <a:endParaRPr lang="fr-FR"/>
              </a:p>
            </p:txBody>
          </p:sp>
          <p:sp>
            <p:nvSpPr>
              <p:cNvPr id="90346" name="Oval 234"/>
              <p:cNvSpPr>
                <a:spLocks noChangeArrowheads="1"/>
              </p:cNvSpPr>
              <p:nvPr/>
            </p:nvSpPr>
            <p:spPr bwMode="auto">
              <a:xfrm>
                <a:off x="4656" y="3120"/>
                <a:ext cx="48" cy="48"/>
              </a:xfrm>
              <a:prstGeom prst="ellipse">
                <a:avLst/>
              </a:prstGeom>
              <a:solidFill>
                <a:srgbClr val="FF0000"/>
              </a:solidFill>
              <a:ln w="9525">
                <a:noFill/>
                <a:round/>
                <a:headEnd/>
                <a:tailEnd/>
              </a:ln>
              <a:effectLst/>
            </p:spPr>
            <p:txBody>
              <a:bodyPr wrap="none" anchor="ctr"/>
              <a:lstStyle/>
              <a:p>
                <a:endParaRPr lang="fr-FR"/>
              </a:p>
            </p:txBody>
          </p:sp>
          <p:sp>
            <p:nvSpPr>
              <p:cNvPr id="90347" name="Oval 235"/>
              <p:cNvSpPr>
                <a:spLocks noChangeArrowheads="1"/>
              </p:cNvSpPr>
              <p:nvPr/>
            </p:nvSpPr>
            <p:spPr bwMode="auto">
              <a:xfrm>
                <a:off x="4704" y="3024"/>
                <a:ext cx="48" cy="48"/>
              </a:xfrm>
              <a:prstGeom prst="ellipse">
                <a:avLst/>
              </a:prstGeom>
              <a:solidFill>
                <a:srgbClr val="FF0000"/>
              </a:solidFill>
              <a:ln w="9525">
                <a:noFill/>
                <a:round/>
                <a:headEnd/>
                <a:tailEnd/>
              </a:ln>
              <a:effectLst/>
            </p:spPr>
            <p:txBody>
              <a:bodyPr wrap="none" anchor="ctr"/>
              <a:lstStyle/>
              <a:p>
                <a:endParaRPr lang="fr-FR"/>
              </a:p>
            </p:txBody>
          </p:sp>
          <p:sp>
            <p:nvSpPr>
              <p:cNvPr id="90348" name="Oval 236"/>
              <p:cNvSpPr>
                <a:spLocks noChangeArrowheads="1"/>
              </p:cNvSpPr>
              <p:nvPr/>
            </p:nvSpPr>
            <p:spPr bwMode="auto">
              <a:xfrm>
                <a:off x="4752" y="3120"/>
                <a:ext cx="48" cy="48"/>
              </a:xfrm>
              <a:prstGeom prst="ellipse">
                <a:avLst/>
              </a:prstGeom>
              <a:solidFill>
                <a:srgbClr val="6600FF"/>
              </a:solidFill>
              <a:ln w="9525">
                <a:noFill/>
                <a:round/>
                <a:headEnd/>
                <a:tailEnd/>
              </a:ln>
              <a:effectLst/>
            </p:spPr>
            <p:txBody>
              <a:bodyPr wrap="none" anchor="ctr"/>
              <a:lstStyle/>
              <a:p>
                <a:endParaRPr lang="fr-FR"/>
              </a:p>
            </p:txBody>
          </p:sp>
          <p:sp>
            <p:nvSpPr>
              <p:cNvPr id="90349" name="Oval 237"/>
              <p:cNvSpPr>
                <a:spLocks noChangeArrowheads="1"/>
              </p:cNvSpPr>
              <p:nvPr/>
            </p:nvSpPr>
            <p:spPr bwMode="auto">
              <a:xfrm>
                <a:off x="4896" y="2976"/>
                <a:ext cx="48" cy="48"/>
              </a:xfrm>
              <a:prstGeom prst="ellipse">
                <a:avLst/>
              </a:prstGeom>
              <a:solidFill>
                <a:srgbClr val="FF0000"/>
              </a:solidFill>
              <a:ln w="9525">
                <a:noFill/>
                <a:round/>
                <a:headEnd/>
                <a:tailEnd/>
              </a:ln>
              <a:effectLst/>
            </p:spPr>
            <p:txBody>
              <a:bodyPr wrap="none" anchor="ctr"/>
              <a:lstStyle/>
              <a:p>
                <a:endParaRPr lang="fr-FR"/>
              </a:p>
            </p:txBody>
          </p:sp>
          <p:sp>
            <p:nvSpPr>
              <p:cNvPr id="90350" name="Oval 238"/>
              <p:cNvSpPr>
                <a:spLocks noChangeArrowheads="1"/>
              </p:cNvSpPr>
              <p:nvPr/>
            </p:nvSpPr>
            <p:spPr bwMode="auto">
              <a:xfrm>
                <a:off x="4608" y="3216"/>
                <a:ext cx="48" cy="48"/>
              </a:xfrm>
              <a:prstGeom prst="ellipse">
                <a:avLst/>
              </a:prstGeom>
              <a:solidFill>
                <a:srgbClr val="FF0000"/>
              </a:solidFill>
              <a:ln w="9525">
                <a:noFill/>
                <a:round/>
                <a:headEnd/>
                <a:tailEnd/>
              </a:ln>
              <a:effectLst/>
            </p:spPr>
            <p:txBody>
              <a:bodyPr wrap="none" anchor="ctr"/>
              <a:lstStyle/>
              <a:p>
                <a:endParaRPr lang="fr-FR"/>
              </a:p>
            </p:txBody>
          </p:sp>
          <p:sp>
            <p:nvSpPr>
              <p:cNvPr id="90351" name="Oval 239"/>
              <p:cNvSpPr>
                <a:spLocks noChangeArrowheads="1"/>
              </p:cNvSpPr>
              <p:nvPr/>
            </p:nvSpPr>
            <p:spPr bwMode="auto">
              <a:xfrm>
                <a:off x="4416" y="3168"/>
                <a:ext cx="48" cy="48"/>
              </a:xfrm>
              <a:prstGeom prst="ellipse">
                <a:avLst/>
              </a:prstGeom>
              <a:solidFill>
                <a:srgbClr val="FF0000"/>
              </a:solidFill>
              <a:ln w="9525">
                <a:noFill/>
                <a:round/>
                <a:headEnd/>
                <a:tailEnd/>
              </a:ln>
              <a:effectLst/>
            </p:spPr>
            <p:txBody>
              <a:bodyPr wrap="none" anchor="ctr"/>
              <a:lstStyle/>
              <a:p>
                <a:endParaRPr lang="fr-FR"/>
              </a:p>
            </p:txBody>
          </p:sp>
          <p:sp>
            <p:nvSpPr>
              <p:cNvPr id="90352" name="Oval 240"/>
              <p:cNvSpPr>
                <a:spLocks noChangeArrowheads="1"/>
              </p:cNvSpPr>
              <p:nvPr/>
            </p:nvSpPr>
            <p:spPr bwMode="auto">
              <a:xfrm>
                <a:off x="4368" y="3072"/>
                <a:ext cx="48" cy="48"/>
              </a:xfrm>
              <a:prstGeom prst="ellipse">
                <a:avLst/>
              </a:prstGeom>
              <a:solidFill>
                <a:srgbClr val="FF0000"/>
              </a:solidFill>
              <a:ln w="9525">
                <a:noFill/>
                <a:round/>
                <a:headEnd/>
                <a:tailEnd/>
              </a:ln>
              <a:effectLst/>
            </p:spPr>
            <p:txBody>
              <a:bodyPr wrap="none" anchor="ctr"/>
              <a:lstStyle/>
              <a:p>
                <a:endParaRPr lang="fr-FR"/>
              </a:p>
            </p:txBody>
          </p:sp>
          <p:sp>
            <p:nvSpPr>
              <p:cNvPr id="90353" name="Oval 241"/>
              <p:cNvSpPr>
                <a:spLocks noChangeArrowheads="1"/>
              </p:cNvSpPr>
              <p:nvPr/>
            </p:nvSpPr>
            <p:spPr bwMode="auto">
              <a:xfrm>
                <a:off x="4512" y="3312"/>
                <a:ext cx="48" cy="48"/>
              </a:xfrm>
              <a:prstGeom prst="ellipse">
                <a:avLst/>
              </a:prstGeom>
              <a:solidFill>
                <a:srgbClr val="6600FF"/>
              </a:solidFill>
              <a:ln w="9525">
                <a:noFill/>
                <a:round/>
                <a:headEnd/>
                <a:tailEnd/>
              </a:ln>
              <a:effectLst/>
            </p:spPr>
            <p:txBody>
              <a:bodyPr wrap="none" anchor="ctr"/>
              <a:lstStyle/>
              <a:p>
                <a:endParaRPr lang="fr-FR"/>
              </a:p>
            </p:txBody>
          </p:sp>
          <p:sp>
            <p:nvSpPr>
              <p:cNvPr id="90354" name="Oval 242"/>
              <p:cNvSpPr>
                <a:spLocks noChangeArrowheads="1"/>
              </p:cNvSpPr>
              <p:nvPr/>
            </p:nvSpPr>
            <p:spPr bwMode="auto">
              <a:xfrm>
                <a:off x="4848" y="3216"/>
                <a:ext cx="48" cy="48"/>
              </a:xfrm>
              <a:prstGeom prst="ellipse">
                <a:avLst/>
              </a:prstGeom>
              <a:solidFill>
                <a:srgbClr val="6600FF"/>
              </a:solidFill>
              <a:ln w="9525">
                <a:noFill/>
                <a:round/>
                <a:headEnd/>
                <a:tailEnd/>
              </a:ln>
              <a:effectLst/>
            </p:spPr>
            <p:txBody>
              <a:bodyPr wrap="none" anchor="ctr"/>
              <a:lstStyle/>
              <a:p>
                <a:endParaRPr lang="fr-FR"/>
              </a:p>
            </p:txBody>
          </p:sp>
          <p:sp>
            <p:nvSpPr>
              <p:cNvPr id="90355" name="Oval 243"/>
              <p:cNvSpPr>
                <a:spLocks noChangeArrowheads="1"/>
              </p:cNvSpPr>
              <p:nvPr/>
            </p:nvSpPr>
            <p:spPr bwMode="auto">
              <a:xfrm>
                <a:off x="4800" y="3168"/>
                <a:ext cx="48" cy="48"/>
              </a:xfrm>
              <a:prstGeom prst="ellipse">
                <a:avLst/>
              </a:prstGeom>
              <a:solidFill>
                <a:srgbClr val="FF0000"/>
              </a:solidFill>
              <a:ln w="9525">
                <a:noFill/>
                <a:round/>
                <a:headEnd/>
                <a:tailEnd/>
              </a:ln>
              <a:effectLst/>
            </p:spPr>
            <p:txBody>
              <a:bodyPr wrap="none" anchor="ctr"/>
              <a:lstStyle/>
              <a:p>
                <a:endParaRPr lang="fr-FR"/>
              </a:p>
            </p:txBody>
          </p:sp>
          <p:sp>
            <p:nvSpPr>
              <p:cNvPr id="90356" name="Oval 244"/>
              <p:cNvSpPr>
                <a:spLocks noChangeArrowheads="1"/>
              </p:cNvSpPr>
              <p:nvPr/>
            </p:nvSpPr>
            <p:spPr bwMode="auto">
              <a:xfrm>
                <a:off x="46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357" name="Oval 245"/>
              <p:cNvSpPr>
                <a:spLocks noChangeArrowheads="1"/>
              </p:cNvSpPr>
              <p:nvPr/>
            </p:nvSpPr>
            <p:spPr bwMode="auto">
              <a:xfrm>
                <a:off x="4752" y="3264"/>
                <a:ext cx="48" cy="48"/>
              </a:xfrm>
              <a:prstGeom prst="ellipse">
                <a:avLst/>
              </a:prstGeom>
              <a:solidFill>
                <a:srgbClr val="6600FF"/>
              </a:solidFill>
              <a:ln w="9525">
                <a:noFill/>
                <a:round/>
                <a:headEnd/>
                <a:tailEnd/>
              </a:ln>
              <a:effectLst/>
            </p:spPr>
            <p:txBody>
              <a:bodyPr wrap="none" anchor="ctr"/>
              <a:lstStyle/>
              <a:p>
                <a:endParaRPr lang="fr-FR"/>
              </a:p>
            </p:txBody>
          </p:sp>
          <p:sp>
            <p:nvSpPr>
              <p:cNvPr id="90358" name="Oval 246"/>
              <p:cNvSpPr>
                <a:spLocks noChangeArrowheads="1"/>
              </p:cNvSpPr>
              <p:nvPr/>
            </p:nvSpPr>
            <p:spPr bwMode="auto">
              <a:xfrm>
                <a:off x="4896" y="3168"/>
                <a:ext cx="48" cy="48"/>
              </a:xfrm>
              <a:prstGeom prst="ellipse">
                <a:avLst/>
              </a:prstGeom>
              <a:solidFill>
                <a:srgbClr val="FF0000"/>
              </a:solidFill>
              <a:ln w="9525">
                <a:noFill/>
                <a:round/>
                <a:headEnd/>
                <a:tailEnd/>
              </a:ln>
              <a:effectLst/>
            </p:spPr>
            <p:txBody>
              <a:bodyPr wrap="none" anchor="ctr"/>
              <a:lstStyle/>
              <a:p>
                <a:endParaRPr lang="fr-FR"/>
              </a:p>
            </p:txBody>
          </p:sp>
          <p:sp>
            <p:nvSpPr>
              <p:cNvPr id="90359" name="Oval 247"/>
              <p:cNvSpPr>
                <a:spLocks noChangeArrowheads="1"/>
              </p:cNvSpPr>
              <p:nvPr/>
            </p:nvSpPr>
            <p:spPr bwMode="auto">
              <a:xfrm>
                <a:off x="4704" y="3168"/>
                <a:ext cx="48" cy="48"/>
              </a:xfrm>
              <a:prstGeom prst="ellipse">
                <a:avLst/>
              </a:prstGeom>
              <a:solidFill>
                <a:srgbClr val="6600FF"/>
              </a:solidFill>
              <a:ln w="9525">
                <a:noFill/>
                <a:round/>
                <a:headEnd/>
                <a:tailEnd/>
              </a:ln>
              <a:effectLst/>
            </p:spPr>
            <p:txBody>
              <a:bodyPr wrap="none" anchor="ctr"/>
              <a:lstStyle/>
              <a:p>
                <a:endParaRPr lang="fr-FR"/>
              </a:p>
            </p:txBody>
          </p:sp>
          <p:sp>
            <p:nvSpPr>
              <p:cNvPr id="90360" name="Oval 248"/>
              <p:cNvSpPr>
                <a:spLocks noChangeArrowheads="1"/>
              </p:cNvSpPr>
              <p:nvPr/>
            </p:nvSpPr>
            <p:spPr bwMode="auto">
              <a:xfrm>
                <a:off x="4992" y="3312"/>
                <a:ext cx="48" cy="48"/>
              </a:xfrm>
              <a:prstGeom prst="ellipse">
                <a:avLst/>
              </a:prstGeom>
              <a:solidFill>
                <a:srgbClr val="6600FF"/>
              </a:solidFill>
              <a:ln w="9525">
                <a:noFill/>
                <a:round/>
                <a:headEnd/>
                <a:tailEnd/>
              </a:ln>
              <a:effectLst/>
            </p:spPr>
            <p:txBody>
              <a:bodyPr wrap="none" anchor="ctr"/>
              <a:lstStyle/>
              <a:p>
                <a:endParaRPr lang="fr-FR"/>
              </a:p>
            </p:txBody>
          </p:sp>
          <p:sp>
            <p:nvSpPr>
              <p:cNvPr id="90361" name="Oval 249"/>
              <p:cNvSpPr>
                <a:spLocks noChangeArrowheads="1"/>
              </p:cNvSpPr>
              <p:nvPr/>
            </p:nvSpPr>
            <p:spPr bwMode="auto">
              <a:xfrm>
                <a:off x="4992" y="3216"/>
                <a:ext cx="48" cy="48"/>
              </a:xfrm>
              <a:prstGeom prst="ellipse">
                <a:avLst/>
              </a:prstGeom>
              <a:solidFill>
                <a:srgbClr val="6600FF"/>
              </a:solidFill>
              <a:ln w="9525">
                <a:noFill/>
                <a:round/>
                <a:headEnd/>
                <a:tailEnd/>
              </a:ln>
              <a:effectLst/>
            </p:spPr>
            <p:txBody>
              <a:bodyPr wrap="none" anchor="ctr"/>
              <a:lstStyle/>
              <a:p>
                <a:endParaRPr lang="fr-FR"/>
              </a:p>
            </p:txBody>
          </p:sp>
          <p:sp>
            <p:nvSpPr>
              <p:cNvPr id="90362" name="Oval 250"/>
              <p:cNvSpPr>
                <a:spLocks noChangeArrowheads="1"/>
              </p:cNvSpPr>
              <p:nvPr/>
            </p:nvSpPr>
            <p:spPr bwMode="auto">
              <a:xfrm>
                <a:off x="489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363" name="Oval 251"/>
              <p:cNvSpPr>
                <a:spLocks noChangeArrowheads="1"/>
              </p:cNvSpPr>
              <p:nvPr/>
            </p:nvSpPr>
            <p:spPr bwMode="auto">
              <a:xfrm>
                <a:off x="4944" y="3120"/>
                <a:ext cx="48" cy="48"/>
              </a:xfrm>
              <a:prstGeom prst="ellipse">
                <a:avLst/>
              </a:prstGeom>
              <a:solidFill>
                <a:srgbClr val="6600FF"/>
              </a:solidFill>
              <a:ln w="9525">
                <a:noFill/>
                <a:round/>
                <a:headEnd/>
                <a:tailEnd/>
              </a:ln>
              <a:effectLst/>
            </p:spPr>
            <p:txBody>
              <a:bodyPr wrap="none" anchor="ctr"/>
              <a:lstStyle/>
              <a:p>
                <a:endParaRPr lang="fr-FR"/>
              </a:p>
            </p:txBody>
          </p:sp>
          <p:sp>
            <p:nvSpPr>
              <p:cNvPr id="90364" name="Oval 252"/>
              <p:cNvSpPr>
                <a:spLocks noChangeArrowheads="1"/>
              </p:cNvSpPr>
              <p:nvPr/>
            </p:nvSpPr>
            <p:spPr bwMode="auto">
              <a:xfrm>
                <a:off x="4992" y="3024"/>
                <a:ext cx="48" cy="48"/>
              </a:xfrm>
              <a:prstGeom prst="ellipse">
                <a:avLst/>
              </a:prstGeom>
              <a:solidFill>
                <a:srgbClr val="FF0000"/>
              </a:solidFill>
              <a:ln w="9525">
                <a:noFill/>
                <a:round/>
                <a:headEnd/>
                <a:tailEnd/>
              </a:ln>
              <a:effectLst/>
            </p:spPr>
            <p:txBody>
              <a:bodyPr wrap="none" anchor="ctr"/>
              <a:lstStyle/>
              <a:p>
                <a:endParaRPr lang="fr-FR"/>
              </a:p>
            </p:txBody>
          </p:sp>
          <p:sp>
            <p:nvSpPr>
              <p:cNvPr id="90365" name="Oval 253"/>
              <p:cNvSpPr>
                <a:spLocks noChangeArrowheads="1"/>
              </p:cNvSpPr>
              <p:nvPr/>
            </p:nvSpPr>
            <p:spPr bwMode="auto">
              <a:xfrm>
                <a:off x="4848" y="3072"/>
                <a:ext cx="48" cy="48"/>
              </a:xfrm>
              <a:prstGeom prst="ellipse">
                <a:avLst/>
              </a:prstGeom>
              <a:solidFill>
                <a:srgbClr val="6600FF"/>
              </a:solidFill>
              <a:ln w="9525">
                <a:noFill/>
                <a:round/>
                <a:headEnd/>
                <a:tailEnd/>
              </a:ln>
              <a:effectLst/>
            </p:spPr>
            <p:txBody>
              <a:bodyPr wrap="none" anchor="ctr"/>
              <a:lstStyle/>
              <a:p>
                <a:endParaRPr lang="fr-FR"/>
              </a:p>
            </p:txBody>
          </p:sp>
          <p:sp>
            <p:nvSpPr>
              <p:cNvPr id="90366" name="Oval 254"/>
              <p:cNvSpPr>
                <a:spLocks noChangeArrowheads="1"/>
              </p:cNvSpPr>
              <p:nvPr/>
            </p:nvSpPr>
            <p:spPr bwMode="auto">
              <a:xfrm>
                <a:off x="5040" y="3264"/>
                <a:ext cx="48" cy="48"/>
              </a:xfrm>
              <a:prstGeom prst="ellipse">
                <a:avLst/>
              </a:prstGeom>
              <a:solidFill>
                <a:srgbClr val="6600FF"/>
              </a:solidFill>
              <a:ln w="9525">
                <a:noFill/>
                <a:round/>
                <a:headEnd/>
                <a:tailEnd/>
              </a:ln>
              <a:effectLst/>
            </p:spPr>
            <p:txBody>
              <a:bodyPr wrap="none" anchor="ctr"/>
              <a:lstStyle/>
              <a:p>
                <a:endParaRPr lang="fr-FR"/>
              </a:p>
            </p:txBody>
          </p:sp>
          <p:sp>
            <p:nvSpPr>
              <p:cNvPr id="90367" name="Oval 255"/>
              <p:cNvSpPr>
                <a:spLocks noChangeArrowheads="1"/>
              </p:cNvSpPr>
              <p:nvPr/>
            </p:nvSpPr>
            <p:spPr bwMode="auto">
              <a:xfrm>
                <a:off x="5040" y="2976"/>
                <a:ext cx="48" cy="48"/>
              </a:xfrm>
              <a:prstGeom prst="ellipse">
                <a:avLst/>
              </a:prstGeom>
              <a:solidFill>
                <a:srgbClr val="6600FF"/>
              </a:solidFill>
              <a:ln w="9525">
                <a:noFill/>
                <a:round/>
                <a:headEnd/>
                <a:tailEnd/>
              </a:ln>
              <a:effectLst/>
            </p:spPr>
            <p:txBody>
              <a:bodyPr wrap="none" anchor="ctr"/>
              <a:lstStyle/>
              <a:p>
                <a:endParaRPr lang="fr-FR"/>
              </a:p>
            </p:txBody>
          </p:sp>
          <p:sp>
            <p:nvSpPr>
              <p:cNvPr id="90368" name="Oval 256"/>
              <p:cNvSpPr>
                <a:spLocks noChangeArrowheads="1"/>
              </p:cNvSpPr>
              <p:nvPr/>
            </p:nvSpPr>
            <p:spPr bwMode="auto">
              <a:xfrm>
                <a:off x="1872" y="2784"/>
                <a:ext cx="48" cy="48"/>
              </a:xfrm>
              <a:prstGeom prst="ellipse">
                <a:avLst/>
              </a:prstGeom>
              <a:solidFill>
                <a:srgbClr val="6600FF"/>
              </a:solidFill>
              <a:ln w="9525">
                <a:noFill/>
                <a:round/>
                <a:headEnd/>
                <a:tailEnd/>
              </a:ln>
              <a:effectLst/>
            </p:spPr>
            <p:txBody>
              <a:bodyPr wrap="none" anchor="ctr"/>
              <a:lstStyle/>
              <a:p>
                <a:endParaRPr lang="fr-FR"/>
              </a:p>
            </p:txBody>
          </p:sp>
          <p:sp>
            <p:nvSpPr>
              <p:cNvPr id="90369" name="Oval 257"/>
              <p:cNvSpPr>
                <a:spLocks noChangeArrowheads="1"/>
              </p:cNvSpPr>
              <p:nvPr/>
            </p:nvSpPr>
            <p:spPr bwMode="auto">
              <a:xfrm>
                <a:off x="1824" y="2880"/>
                <a:ext cx="48" cy="48"/>
              </a:xfrm>
              <a:prstGeom prst="ellipse">
                <a:avLst/>
              </a:prstGeom>
              <a:solidFill>
                <a:srgbClr val="6600FF"/>
              </a:solidFill>
              <a:ln w="9525">
                <a:noFill/>
                <a:round/>
                <a:headEnd/>
                <a:tailEnd/>
              </a:ln>
              <a:effectLst/>
            </p:spPr>
            <p:txBody>
              <a:bodyPr wrap="none" anchor="ctr"/>
              <a:lstStyle/>
              <a:p>
                <a:endParaRPr lang="fr-FR"/>
              </a:p>
            </p:txBody>
          </p:sp>
          <p:grpSp>
            <p:nvGrpSpPr>
              <p:cNvPr id="16" name="Group 258"/>
              <p:cNvGrpSpPr>
                <a:grpSpLocks/>
              </p:cNvGrpSpPr>
              <p:nvPr/>
            </p:nvGrpSpPr>
            <p:grpSpPr bwMode="auto">
              <a:xfrm rot="-5400000">
                <a:off x="2016" y="2688"/>
                <a:ext cx="240" cy="240"/>
                <a:chOff x="1008" y="3072"/>
                <a:chExt cx="240" cy="240"/>
              </a:xfrm>
            </p:grpSpPr>
            <p:sp>
              <p:nvSpPr>
                <p:cNvPr id="90371" name="Oval 259"/>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372" name="Oval 260"/>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373" name="Oval 261"/>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374" name="Oval 262"/>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375" name="Oval 263"/>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90376" name="Oval 264"/>
              <p:cNvSpPr>
                <a:spLocks noChangeArrowheads="1"/>
              </p:cNvSpPr>
              <p:nvPr/>
            </p:nvSpPr>
            <p:spPr bwMode="auto">
              <a:xfrm>
                <a:off x="2016" y="2640"/>
                <a:ext cx="48" cy="48"/>
              </a:xfrm>
              <a:prstGeom prst="ellipse">
                <a:avLst/>
              </a:prstGeom>
              <a:solidFill>
                <a:srgbClr val="6600FF"/>
              </a:solidFill>
              <a:ln w="9525">
                <a:noFill/>
                <a:round/>
                <a:headEnd/>
                <a:tailEnd/>
              </a:ln>
              <a:effectLst/>
            </p:spPr>
            <p:txBody>
              <a:bodyPr wrap="none" anchor="ctr"/>
              <a:lstStyle/>
              <a:p>
                <a:endParaRPr lang="fr-FR"/>
              </a:p>
            </p:txBody>
          </p:sp>
          <p:sp>
            <p:nvSpPr>
              <p:cNvPr id="90377" name="Oval 265"/>
              <p:cNvSpPr>
                <a:spLocks noChangeArrowheads="1"/>
              </p:cNvSpPr>
              <p:nvPr/>
            </p:nvSpPr>
            <p:spPr bwMode="auto">
              <a:xfrm>
                <a:off x="1968" y="2784"/>
                <a:ext cx="48" cy="48"/>
              </a:xfrm>
              <a:prstGeom prst="ellipse">
                <a:avLst/>
              </a:prstGeom>
              <a:solidFill>
                <a:srgbClr val="6600FF"/>
              </a:solidFill>
              <a:ln w="9525">
                <a:noFill/>
                <a:round/>
                <a:headEnd/>
                <a:tailEnd/>
              </a:ln>
              <a:effectLst/>
            </p:spPr>
            <p:txBody>
              <a:bodyPr wrap="none" anchor="ctr"/>
              <a:lstStyle/>
              <a:p>
                <a:endParaRPr lang="fr-FR"/>
              </a:p>
            </p:txBody>
          </p:sp>
          <p:sp>
            <p:nvSpPr>
              <p:cNvPr id="90378" name="Oval 266"/>
              <p:cNvSpPr>
                <a:spLocks noChangeArrowheads="1"/>
              </p:cNvSpPr>
              <p:nvPr/>
            </p:nvSpPr>
            <p:spPr bwMode="auto">
              <a:xfrm>
                <a:off x="1920" y="2880"/>
                <a:ext cx="48" cy="48"/>
              </a:xfrm>
              <a:prstGeom prst="ellipse">
                <a:avLst/>
              </a:prstGeom>
              <a:solidFill>
                <a:srgbClr val="6600FF"/>
              </a:solidFill>
              <a:ln w="9525">
                <a:noFill/>
                <a:round/>
                <a:headEnd/>
                <a:tailEnd/>
              </a:ln>
              <a:effectLst/>
            </p:spPr>
            <p:txBody>
              <a:bodyPr wrap="none" anchor="ctr"/>
              <a:lstStyle/>
              <a:p>
                <a:endParaRPr lang="fr-FR"/>
              </a:p>
            </p:txBody>
          </p:sp>
          <p:sp>
            <p:nvSpPr>
              <p:cNvPr id="90379" name="Oval 267"/>
              <p:cNvSpPr>
                <a:spLocks noChangeArrowheads="1"/>
              </p:cNvSpPr>
              <p:nvPr/>
            </p:nvSpPr>
            <p:spPr bwMode="auto">
              <a:xfrm>
                <a:off x="2256" y="2880"/>
                <a:ext cx="48" cy="48"/>
              </a:xfrm>
              <a:prstGeom prst="ellipse">
                <a:avLst/>
              </a:prstGeom>
              <a:solidFill>
                <a:srgbClr val="6600FF"/>
              </a:solidFill>
              <a:ln w="9525">
                <a:noFill/>
                <a:round/>
                <a:headEnd/>
                <a:tailEnd/>
              </a:ln>
              <a:effectLst/>
            </p:spPr>
            <p:txBody>
              <a:bodyPr wrap="none" anchor="ctr"/>
              <a:lstStyle/>
              <a:p>
                <a:endParaRPr lang="fr-FR"/>
              </a:p>
            </p:txBody>
          </p:sp>
          <p:sp>
            <p:nvSpPr>
              <p:cNvPr id="90380" name="Oval 268"/>
              <p:cNvSpPr>
                <a:spLocks noChangeArrowheads="1"/>
              </p:cNvSpPr>
              <p:nvPr/>
            </p:nvSpPr>
            <p:spPr bwMode="auto">
              <a:xfrm>
                <a:off x="1920" y="2688"/>
                <a:ext cx="48" cy="48"/>
              </a:xfrm>
              <a:prstGeom prst="ellipse">
                <a:avLst/>
              </a:prstGeom>
              <a:solidFill>
                <a:srgbClr val="6600FF"/>
              </a:solidFill>
              <a:ln w="9525">
                <a:noFill/>
                <a:round/>
                <a:headEnd/>
                <a:tailEnd/>
              </a:ln>
              <a:effectLst/>
            </p:spPr>
            <p:txBody>
              <a:bodyPr wrap="none" anchor="ctr"/>
              <a:lstStyle/>
              <a:p>
                <a:endParaRPr lang="fr-FR"/>
              </a:p>
            </p:txBody>
          </p:sp>
          <p:sp>
            <p:nvSpPr>
              <p:cNvPr id="90381" name="Oval 269"/>
              <p:cNvSpPr>
                <a:spLocks noChangeArrowheads="1"/>
              </p:cNvSpPr>
              <p:nvPr/>
            </p:nvSpPr>
            <p:spPr bwMode="auto">
              <a:xfrm>
                <a:off x="1728" y="2928"/>
                <a:ext cx="48" cy="48"/>
              </a:xfrm>
              <a:prstGeom prst="ellipse">
                <a:avLst/>
              </a:prstGeom>
              <a:solidFill>
                <a:srgbClr val="6600FF"/>
              </a:solidFill>
              <a:ln w="9525">
                <a:noFill/>
                <a:round/>
                <a:headEnd/>
                <a:tailEnd/>
              </a:ln>
              <a:effectLst/>
            </p:spPr>
            <p:txBody>
              <a:bodyPr wrap="none" anchor="ctr"/>
              <a:lstStyle/>
              <a:p>
                <a:endParaRPr lang="fr-FR"/>
              </a:p>
            </p:txBody>
          </p:sp>
          <p:sp>
            <p:nvSpPr>
              <p:cNvPr id="90382" name="Oval 270"/>
              <p:cNvSpPr>
                <a:spLocks noChangeArrowheads="1"/>
              </p:cNvSpPr>
              <p:nvPr/>
            </p:nvSpPr>
            <p:spPr bwMode="auto">
              <a:xfrm>
                <a:off x="2208" y="2688"/>
                <a:ext cx="48" cy="48"/>
              </a:xfrm>
              <a:prstGeom prst="ellipse">
                <a:avLst/>
              </a:prstGeom>
              <a:solidFill>
                <a:srgbClr val="6600FF"/>
              </a:solidFill>
              <a:ln w="9525">
                <a:noFill/>
                <a:round/>
                <a:headEnd/>
                <a:tailEnd/>
              </a:ln>
              <a:effectLst/>
            </p:spPr>
            <p:txBody>
              <a:bodyPr wrap="none" anchor="ctr"/>
              <a:lstStyle/>
              <a:p>
                <a:endParaRPr lang="fr-FR"/>
              </a:p>
            </p:txBody>
          </p:sp>
          <p:sp>
            <p:nvSpPr>
              <p:cNvPr id="90383" name="Oval 271"/>
              <p:cNvSpPr>
                <a:spLocks noChangeArrowheads="1"/>
              </p:cNvSpPr>
              <p:nvPr/>
            </p:nvSpPr>
            <p:spPr bwMode="auto">
              <a:xfrm>
                <a:off x="2304" y="2640"/>
                <a:ext cx="48" cy="48"/>
              </a:xfrm>
              <a:prstGeom prst="ellipse">
                <a:avLst/>
              </a:prstGeom>
              <a:solidFill>
                <a:srgbClr val="6600FF"/>
              </a:solidFill>
              <a:ln w="9525">
                <a:noFill/>
                <a:round/>
                <a:headEnd/>
                <a:tailEnd/>
              </a:ln>
              <a:effectLst/>
            </p:spPr>
            <p:txBody>
              <a:bodyPr wrap="none" anchor="ctr"/>
              <a:lstStyle/>
              <a:p>
                <a:endParaRPr lang="fr-FR"/>
              </a:p>
            </p:txBody>
          </p:sp>
          <p:sp>
            <p:nvSpPr>
              <p:cNvPr id="90384" name="Oval 272"/>
              <p:cNvSpPr>
                <a:spLocks noChangeArrowheads="1"/>
              </p:cNvSpPr>
              <p:nvPr/>
            </p:nvSpPr>
            <p:spPr bwMode="auto">
              <a:xfrm>
                <a:off x="2256" y="2736"/>
                <a:ext cx="48" cy="48"/>
              </a:xfrm>
              <a:prstGeom prst="ellipse">
                <a:avLst/>
              </a:prstGeom>
              <a:solidFill>
                <a:srgbClr val="6600FF"/>
              </a:solidFill>
              <a:ln w="9525">
                <a:noFill/>
                <a:round/>
                <a:headEnd/>
                <a:tailEnd/>
              </a:ln>
              <a:effectLst/>
            </p:spPr>
            <p:txBody>
              <a:bodyPr wrap="none" anchor="ctr"/>
              <a:lstStyle/>
              <a:p>
                <a:endParaRPr lang="fr-FR"/>
              </a:p>
            </p:txBody>
          </p:sp>
          <p:sp>
            <p:nvSpPr>
              <p:cNvPr id="90385" name="Oval 273"/>
              <p:cNvSpPr>
                <a:spLocks noChangeArrowheads="1"/>
              </p:cNvSpPr>
              <p:nvPr/>
            </p:nvSpPr>
            <p:spPr bwMode="auto">
              <a:xfrm>
                <a:off x="2352" y="2784"/>
                <a:ext cx="48" cy="48"/>
              </a:xfrm>
              <a:prstGeom prst="ellipse">
                <a:avLst/>
              </a:prstGeom>
              <a:solidFill>
                <a:srgbClr val="6600FF"/>
              </a:solidFill>
              <a:ln w="9525">
                <a:noFill/>
                <a:round/>
                <a:headEnd/>
                <a:tailEnd/>
              </a:ln>
              <a:effectLst/>
            </p:spPr>
            <p:txBody>
              <a:bodyPr wrap="none" anchor="ctr"/>
              <a:lstStyle/>
              <a:p>
                <a:endParaRPr lang="fr-FR"/>
              </a:p>
            </p:txBody>
          </p:sp>
          <p:sp>
            <p:nvSpPr>
              <p:cNvPr id="90386" name="Oval 274"/>
              <p:cNvSpPr>
                <a:spLocks noChangeArrowheads="1"/>
              </p:cNvSpPr>
              <p:nvPr/>
            </p:nvSpPr>
            <p:spPr bwMode="auto">
              <a:xfrm>
                <a:off x="2400" y="2832"/>
                <a:ext cx="48" cy="48"/>
              </a:xfrm>
              <a:prstGeom prst="ellipse">
                <a:avLst/>
              </a:prstGeom>
              <a:solidFill>
                <a:srgbClr val="6600FF"/>
              </a:solidFill>
              <a:ln w="9525">
                <a:noFill/>
                <a:round/>
                <a:headEnd/>
                <a:tailEnd/>
              </a:ln>
              <a:effectLst/>
            </p:spPr>
            <p:txBody>
              <a:bodyPr wrap="none" anchor="ctr"/>
              <a:lstStyle/>
              <a:p>
                <a:endParaRPr lang="fr-FR"/>
              </a:p>
            </p:txBody>
          </p:sp>
          <p:sp>
            <p:nvSpPr>
              <p:cNvPr id="90387" name="Oval 275"/>
              <p:cNvSpPr>
                <a:spLocks noChangeArrowheads="1"/>
              </p:cNvSpPr>
              <p:nvPr/>
            </p:nvSpPr>
            <p:spPr bwMode="auto">
              <a:xfrm>
                <a:off x="2592" y="3024"/>
                <a:ext cx="48" cy="48"/>
              </a:xfrm>
              <a:prstGeom prst="ellipse">
                <a:avLst/>
              </a:prstGeom>
              <a:solidFill>
                <a:srgbClr val="6600FF"/>
              </a:solidFill>
              <a:ln w="9525">
                <a:noFill/>
                <a:round/>
                <a:headEnd/>
                <a:tailEnd/>
              </a:ln>
              <a:effectLst/>
            </p:spPr>
            <p:txBody>
              <a:bodyPr wrap="none" anchor="ctr"/>
              <a:lstStyle/>
              <a:p>
                <a:endParaRPr lang="fr-FR"/>
              </a:p>
            </p:txBody>
          </p:sp>
          <p:sp>
            <p:nvSpPr>
              <p:cNvPr id="90388" name="Oval 276"/>
              <p:cNvSpPr>
                <a:spLocks noChangeArrowheads="1"/>
              </p:cNvSpPr>
              <p:nvPr/>
            </p:nvSpPr>
            <p:spPr bwMode="auto">
              <a:xfrm>
                <a:off x="2544" y="3072"/>
                <a:ext cx="48" cy="48"/>
              </a:xfrm>
              <a:prstGeom prst="ellipse">
                <a:avLst/>
              </a:prstGeom>
              <a:solidFill>
                <a:srgbClr val="6600FF"/>
              </a:solidFill>
              <a:ln w="9525">
                <a:noFill/>
                <a:round/>
                <a:headEnd/>
                <a:tailEnd/>
              </a:ln>
              <a:effectLst/>
            </p:spPr>
            <p:txBody>
              <a:bodyPr wrap="none" anchor="ctr"/>
              <a:lstStyle/>
              <a:p>
                <a:endParaRPr lang="fr-FR"/>
              </a:p>
            </p:txBody>
          </p:sp>
          <p:sp>
            <p:nvSpPr>
              <p:cNvPr id="90389" name="Oval 277"/>
              <p:cNvSpPr>
                <a:spLocks noChangeArrowheads="1"/>
              </p:cNvSpPr>
              <p:nvPr/>
            </p:nvSpPr>
            <p:spPr bwMode="auto">
              <a:xfrm>
                <a:off x="2688" y="2976"/>
                <a:ext cx="48" cy="48"/>
              </a:xfrm>
              <a:prstGeom prst="ellipse">
                <a:avLst/>
              </a:prstGeom>
              <a:solidFill>
                <a:srgbClr val="6600FF"/>
              </a:solidFill>
              <a:ln w="9525">
                <a:noFill/>
                <a:round/>
                <a:headEnd/>
                <a:tailEnd/>
              </a:ln>
              <a:effectLst/>
            </p:spPr>
            <p:txBody>
              <a:bodyPr wrap="none" anchor="ctr"/>
              <a:lstStyle/>
              <a:p>
                <a:endParaRPr lang="fr-FR"/>
              </a:p>
            </p:txBody>
          </p:sp>
          <p:grpSp>
            <p:nvGrpSpPr>
              <p:cNvPr id="17" name="Group 278"/>
              <p:cNvGrpSpPr>
                <a:grpSpLocks/>
              </p:cNvGrpSpPr>
              <p:nvPr/>
            </p:nvGrpSpPr>
            <p:grpSpPr bwMode="auto">
              <a:xfrm rot="-5400000">
                <a:off x="2352" y="2784"/>
                <a:ext cx="240" cy="240"/>
                <a:chOff x="1008" y="3072"/>
                <a:chExt cx="240" cy="240"/>
              </a:xfrm>
            </p:grpSpPr>
            <p:sp>
              <p:nvSpPr>
                <p:cNvPr id="90391" name="Oval 279"/>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392" name="Oval 280"/>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393" name="Oval 281"/>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394" name="Oval 282"/>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395" name="Oval 283"/>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90396" name="Oval 284"/>
              <p:cNvSpPr>
                <a:spLocks noChangeArrowheads="1"/>
              </p:cNvSpPr>
              <p:nvPr/>
            </p:nvSpPr>
            <p:spPr bwMode="auto">
              <a:xfrm>
                <a:off x="2688" y="3072"/>
                <a:ext cx="48" cy="48"/>
              </a:xfrm>
              <a:prstGeom prst="ellipse">
                <a:avLst/>
              </a:prstGeom>
              <a:solidFill>
                <a:srgbClr val="6600FF"/>
              </a:solidFill>
              <a:ln w="9525">
                <a:noFill/>
                <a:round/>
                <a:headEnd/>
                <a:tailEnd/>
              </a:ln>
              <a:effectLst/>
            </p:spPr>
            <p:txBody>
              <a:bodyPr wrap="none" anchor="ctr"/>
              <a:lstStyle/>
              <a:p>
                <a:endParaRPr lang="fr-FR"/>
              </a:p>
            </p:txBody>
          </p:sp>
          <p:sp>
            <p:nvSpPr>
              <p:cNvPr id="90397" name="Oval 285"/>
              <p:cNvSpPr>
                <a:spLocks noChangeArrowheads="1"/>
              </p:cNvSpPr>
              <p:nvPr/>
            </p:nvSpPr>
            <p:spPr bwMode="auto">
              <a:xfrm>
                <a:off x="278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398" name="Oval 286"/>
              <p:cNvSpPr>
                <a:spLocks noChangeArrowheads="1"/>
              </p:cNvSpPr>
              <p:nvPr/>
            </p:nvSpPr>
            <p:spPr bwMode="auto">
              <a:xfrm>
                <a:off x="2832" y="3120"/>
                <a:ext cx="48" cy="48"/>
              </a:xfrm>
              <a:prstGeom prst="ellipse">
                <a:avLst/>
              </a:prstGeom>
              <a:solidFill>
                <a:srgbClr val="6600FF"/>
              </a:solidFill>
              <a:ln w="9525">
                <a:noFill/>
                <a:round/>
                <a:headEnd/>
                <a:tailEnd/>
              </a:ln>
              <a:effectLst/>
            </p:spPr>
            <p:txBody>
              <a:bodyPr wrap="none" anchor="ctr"/>
              <a:lstStyle/>
              <a:p>
                <a:endParaRPr lang="fr-FR"/>
              </a:p>
            </p:txBody>
          </p:sp>
          <p:sp>
            <p:nvSpPr>
              <p:cNvPr id="90399" name="Oval 287"/>
              <p:cNvSpPr>
                <a:spLocks noChangeArrowheads="1"/>
              </p:cNvSpPr>
              <p:nvPr/>
            </p:nvSpPr>
            <p:spPr bwMode="auto">
              <a:xfrm>
                <a:off x="2880" y="3216"/>
                <a:ext cx="48" cy="48"/>
              </a:xfrm>
              <a:prstGeom prst="ellipse">
                <a:avLst/>
              </a:prstGeom>
              <a:solidFill>
                <a:srgbClr val="6600FF"/>
              </a:solidFill>
              <a:ln w="9525">
                <a:noFill/>
                <a:round/>
                <a:headEnd/>
                <a:tailEnd/>
              </a:ln>
              <a:effectLst/>
            </p:spPr>
            <p:txBody>
              <a:bodyPr wrap="none" anchor="ctr"/>
              <a:lstStyle/>
              <a:p>
                <a:endParaRPr lang="fr-FR"/>
              </a:p>
            </p:txBody>
          </p:sp>
          <p:grpSp>
            <p:nvGrpSpPr>
              <p:cNvPr id="18" name="Group 288"/>
              <p:cNvGrpSpPr>
                <a:grpSpLocks/>
              </p:cNvGrpSpPr>
              <p:nvPr/>
            </p:nvGrpSpPr>
            <p:grpSpPr bwMode="auto">
              <a:xfrm rot="-5400000">
                <a:off x="3408" y="3360"/>
                <a:ext cx="240" cy="240"/>
                <a:chOff x="1008" y="3072"/>
                <a:chExt cx="240" cy="240"/>
              </a:xfrm>
            </p:grpSpPr>
            <p:sp>
              <p:nvSpPr>
                <p:cNvPr id="90401" name="Oval 289"/>
                <p:cNvSpPr>
                  <a:spLocks noChangeArrowheads="1"/>
                </p:cNvSpPr>
                <p:nvPr/>
              </p:nvSpPr>
              <p:spPr bwMode="auto">
                <a:xfrm>
                  <a:off x="105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402" name="Oval 290"/>
                <p:cNvSpPr>
                  <a:spLocks noChangeArrowheads="1"/>
                </p:cNvSpPr>
                <p:nvPr/>
              </p:nvSpPr>
              <p:spPr bwMode="auto">
                <a:xfrm>
                  <a:off x="110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403" name="Oval 291"/>
                <p:cNvSpPr>
                  <a:spLocks noChangeArrowheads="1"/>
                </p:cNvSpPr>
                <p:nvPr/>
              </p:nvSpPr>
              <p:spPr bwMode="auto">
                <a:xfrm>
                  <a:off x="1056" y="3072"/>
                  <a:ext cx="48" cy="48"/>
                </a:xfrm>
                <a:prstGeom prst="ellipse">
                  <a:avLst/>
                </a:prstGeom>
                <a:solidFill>
                  <a:srgbClr val="6600FF"/>
                </a:solidFill>
                <a:ln w="9525">
                  <a:noFill/>
                  <a:round/>
                  <a:headEnd/>
                  <a:tailEnd/>
                </a:ln>
                <a:effectLst/>
              </p:spPr>
              <p:txBody>
                <a:bodyPr wrap="none" anchor="ctr"/>
                <a:lstStyle/>
                <a:p>
                  <a:endParaRPr lang="fr-FR"/>
                </a:p>
              </p:txBody>
            </p:sp>
            <p:sp>
              <p:nvSpPr>
                <p:cNvPr id="90404" name="Oval 292"/>
                <p:cNvSpPr>
                  <a:spLocks noChangeArrowheads="1"/>
                </p:cNvSpPr>
                <p:nvPr/>
              </p:nvSpPr>
              <p:spPr bwMode="auto">
                <a:xfrm>
                  <a:off x="1200" y="3168"/>
                  <a:ext cx="48" cy="48"/>
                </a:xfrm>
                <a:prstGeom prst="ellipse">
                  <a:avLst/>
                </a:prstGeom>
                <a:solidFill>
                  <a:srgbClr val="6600FF"/>
                </a:solidFill>
                <a:ln w="9525">
                  <a:noFill/>
                  <a:round/>
                  <a:headEnd/>
                  <a:tailEnd/>
                </a:ln>
                <a:effectLst/>
              </p:spPr>
              <p:txBody>
                <a:bodyPr wrap="none" anchor="ctr"/>
                <a:lstStyle/>
                <a:p>
                  <a:endParaRPr lang="fr-FR"/>
                </a:p>
              </p:txBody>
            </p:sp>
            <p:sp>
              <p:nvSpPr>
                <p:cNvPr id="90405" name="Oval 293"/>
                <p:cNvSpPr>
                  <a:spLocks noChangeArrowheads="1"/>
                </p:cNvSpPr>
                <p:nvPr/>
              </p:nvSpPr>
              <p:spPr bwMode="auto">
                <a:xfrm>
                  <a:off x="1008" y="3168"/>
                  <a:ext cx="48" cy="48"/>
                </a:xfrm>
                <a:prstGeom prst="ellipse">
                  <a:avLst/>
                </a:prstGeom>
                <a:solidFill>
                  <a:srgbClr val="6600FF"/>
                </a:solidFill>
                <a:ln w="9525">
                  <a:noFill/>
                  <a:round/>
                  <a:headEnd/>
                  <a:tailEnd/>
                </a:ln>
                <a:effectLst/>
              </p:spPr>
              <p:txBody>
                <a:bodyPr wrap="none" anchor="ctr"/>
                <a:lstStyle/>
                <a:p>
                  <a:endParaRPr lang="fr-FR"/>
                </a:p>
              </p:txBody>
            </p:sp>
          </p:grpSp>
          <p:sp>
            <p:nvSpPr>
              <p:cNvPr id="90406" name="Oval 294"/>
              <p:cNvSpPr>
                <a:spLocks noChangeArrowheads="1"/>
              </p:cNvSpPr>
              <p:nvPr/>
            </p:nvSpPr>
            <p:spPr bwMode="auto">
              <a:xfrm>
                <a:off x="3360" y="3456"/>
                <a:ext cx="48" cy="48"/>
              </a:xfrm>
              <a:prstGeom prst="ellipse">
                <a:avLst/>
              </a:prstGeom>
              <a:solidFill>
                <a:srgbClr val="6600FF"/>
              </a:solidFill>
              <a:ln w="9525">
                <a:noFill/>
                <a:round/>
                <a:headEnd/>
                <a:tailEnd/>
              </a:ln>
              <a:effectLst/>
            </p:spPr>
            <p:txBody>
              <a:bodyPr wrap="none" anchor="ctr"/>
              <a:lstStyle/>
              <a:p>
                <a:endParaRPr lang="fr-FR"/>
              </a:p>
            </p:txBody>
          </p:sp>
          <p:sp>
            <p:nvSpPr>
              <p:cNvPr id="90407" name="Oval 295"/>
              <p:cNvSpPr>
                <a:spLocks noChangeArrowheads="1"/>
              </p:cNvSpPr>
              <p:nvPr/>
            </p:nvSpPr>
            <p:spPr bwMode="auto">
              <a:xfrm>
                <a:off x="3168" y="3552"/>
                <a:ext cx="48" cy="48"/>
              </a:xfrm>
              <a:prstGeom prst="ellipse">
                <a:avLst/>
              </a:prstGeom>
              <a:solidFill>
                <a:srgbClr val="6600FF"/>
              </a:solidFill>
              <a:ln w="9525">
                <a:noFill/>
                <a:round/>
                <a:headEnd/>
                <a:tailEnd/>
              </a:ln>
              <a:effectLst/>
            </p:spPr>
            <p:txBody>
              <a:bodyPr wrap="none" anchor="ctr"/>
              <a:lstStyle/>
              <a:p>
                <a:endParaRPr lang="fr-FR"/>
              </a:p>
            </p:txBody>
          </p:sp>
          <p:sp>
            <p:nvSpPr>
              <p:cNvPr id="90408" name="Oval 296"/>
              <p:cNvSpPr>
                <a:spLocks noChangeArrowheads="1"/>
              </p:cNvSpPr>
              <p:nvPr/>
            </p:nvSpPr>
            <p:spPr bwMode="auto">
              <a:xfrm>
                <a:off x="3648" y="3552"/>
                <a:ext cx="48" cy="48"/>
              </a:xfrm>
              <a:prstGeom prst="ellipse">
                <a:avLst/>
              </a:prstGeom>
              <a:solidFill>
                <a:srgbClr val="6600FF"/>
              </a:solidFill>
              <a:ln w="9525">
                <a:noFill/>
                <a:round/>
                <a:headEnd/>
                <a:tailEnd/>
              </a:ln>
              <a:effectLst/>
            </p:spPr>
            <p:txBody>
              <a:bodyPr wrap="none" anchor="ctr"/>
              <a:lstStyle/>
              <a:p>
                <a:endParaRPr lang="fr-FR"/>
              </a:p>
            </p:txBody>
          </p:sp>
          <p:sp>
            <p:nvSpPr>
              <p:cNvPr id="90409" name="Oval 297"/>
              <p:cNvSpPr>
                <a:spLocks noChangeArrowheads="1"/>
              </p:cNvSpPr>
              <p:nvPr/>
            </p:nvSpPr>
            <p:spPr bwMode="auto">
              <a:xfrm>
                <a:off x="3312" y="3360"/>
                <a:ext cx="48" cy="48"/>
              </a:xfrm>
              <a:prstGeom prst="ellipse">
                <a:avLst/>
              </a:prstGeom>
              <a:solidFill>
                <a:srgbClr val="6600FF"/>
              </a:solidFill>
              <a:ln w="9525">
                <a:noFill/>
                <a:round/>
                <a:headEnd/>
                <a:tailEnd/>
              </a:ln>
              <a:effectLst/>
            </p:spPr>
            <p:txBody>
              <a:bodyPr wrap="none" anchor="ctr"/>
              <a:lstStyle/>
              <a:p>
                <a:endParaRPr lang="fr-FR"/>
              </a:p>
            </p:txBody>
          </p:sp>
          <p:sp>
            <p:nvSpPr>
              <p:cNvPr id="90410" name="Oval 298"/>
              <p:cNvSpPr>
                <a:spLocks noChangeArrowheads="1"/>
              </p:cNvSpPr>
              <p:nvPr/>
            </p:nvSpPr>
            <p:spPr bwMode="auto">
              <a:xfrm>
                <a:off x="3408" y="3600"/>
                <a:ext cx="48" cy="48"/>
              </a:xfrm>
              <a:prstGeom prst="ellipse">
                <a:avLst/>
              </a:prstGeom>
              <a:solidFill>
                <a:srgbClr val="6600FF"/>
              </a:solidFill>
              <a:ln w="9525">
                <a:noFill/>
                <a:round/>
                <a:headEnd/>
                <a:tailEnd/>
              </a:ln>
              <a:effectLst/>
            </p:spPr>
            <p:txBody>
              <a:bodyPr wrap="none" anchor="ctr"/>
              <a:lstStyle/>
              <a:p>
                <a:endParaRPr lang="fr-FR"/>
              </a:p>
            </p:txBody>
          </p:sp>
          <p:sp>
            <p:nvSpPr>
              <p:cNvPr id="90411" name="Oval 299"/>
              <p:cNvSpPr>
                <a:spLocks noChangeArrowheads="1"/>
              </p:cNvSpPr>
              <p:nvPr/>
            </p:nvSpPr>
            <p:spPr bwMode="auto">
              <a:xfrm>
                <a:off x="3600" y="3360"/>
                <a:ext cx="48" cy="48"/>
              </a:xfrm>
              <a:prstGeom prst="ellipse">
                <a:avLst/>
              </a:prstGeom>
              <a:solidFill>
                <a:srgbClr val="6600FF"/>
              </a:solidFill>
              <a:ln w="9525">
                <a:noFill/>
                <a:round/>
                <a:headEnd/>
                <a:tailEnd/>
              </a:ln>
              <a:effectLst/>
            </p:spPr>
            <p:txBody>
              <a:bodyPr wrap="none" anchor="ctr"/>
              <a:lstStyle/>
              <a:p>
                <a:endParaRPr lang="fr-FR"/>
              </a:p>
            </p:txBody>
          </p:sp>
          <p:sp>
            <p:nvSpPr>
              <p:cNvPr id="90412" name="Oval 300"/>
              <p:cNvSpPr>
                <a:spLocks noChangeArrowheads="1"/>
              </p:cNvSpPr>
              <p:nvPr/>
            </p:nvSpPr>
            <p:spPr bwMode="auto">
              <a:xfrm>
                <a:off x="3648" y="3408"/>
                <a:ext cx="48" cy="48"/>
              </a:xfrm>
              <a:prstGeom prst="ellipse">
                <a:avLst/>
              </a:prstGeom>
              <a:solidFill>
                <a:srgbClr val="6600FF"/>
              </a:solidFill>
              <a:ln w="9525">
                <a:noFill/>
                <a:round/>
                <a:headEnd/>
                <a:tailEnd/>
              </a:ln>
              <a:effectLst/>
            </p:spPr>
            <p:txBody>
              <a:bodyPr wrap="none" anchor="ctr"/>
              <a:lstStyle/>
              <a:p>
                <a:endParaRPr lang="fr-FR"/>
              </a:p>
            </p:txBody>
          </p:sp>
          <p:sp>
            <p:nvSpPr>
              <p:cNvPr id="90413" name="Oval 301"/>
              <p:cNvSpPr>
                <a:spLocks noChangeArrowheads="1"/>
              </p:cNvSpPr>
              <p:nvPr/>
            </p:nvSpPr>
            <p:spPr bwMode="auto">
              <a:xfrm>
                <a:off x="3168" y="3456"/>
                <a:ext cx="48" cy="48"/>
              </a:xfrm>
              <a:prstGeom prst="ellipse">
                <a:avLst/>
              </a:prstGeom>
              <a:solidFill>
                <a:srgbClr val="6600FF"/>
              </a:solidFill>
              <a:ln w="9525">
                <a:noFill/>
                <a:round/>
                <a:headEnd/>
                <a:tailEnd/>
              </a:ln>
              <a:effectLst/>
            </p:spPr>
            <p:txBody>
              <a:bodyPr wrap="none" anchor="ctr"/>
              <a:lstStyle/>
              <a:p>
                <a:endParaRPr lang="fr-FR"/>
              </a:p>
            </p:txBody>
          </p:sp>
          <p:sp>
            <p:nvSpPr>
              <p:cNvPr id="90414" name="Oval 302"/>
              <p:cNvSpPr>
                <a:spLocks noChangeArrowheads="1"/>
              </p:cNvSpPr>
              <p:nvPr/>
            </p:nvSpPr>
            <p:spPr bwMode="auto">
              <a:xfrm>
                <a:off x="3120" y="3504"/>
                <a:ext cx="48" cy="48"/>
              </a:xfrm>
              <a:prstGeom prst="ellipse">
                <a:avLst/>
              </a:prstGeom>
              <a:solidFill>
                <a:srgbClr val="6600FF"/>
              </a:solidFill>
              <a:ln w="9525">
                <a:noFill/>
                <a:round/>
                <a:headEnd/>
                <a:tailEnd/>
              </a:ln>
              <a:effectLst/>
            </p:spPr>
            <p:txBody>
              <a:bodyPr wrap="none" anchor="ctr"/>
              <a:lstStyle/>
              <a:p>
                <a:endParaRPr lang="fr-FR"/>
              </a:p>
            </p:txBody>
          </p:sp>
          <p:sp>
            <p:nvSpPr>
              <p:cNvPr id="90415" name="Oval 303"/>
              <p:cNvSpPr>
                <a:spLocks noChangeArrowheads="1"/>
              </p:cNvSpPr>
              <p:nvPr/>
            </p:nvSpPr>
            <p:spPr bwMode="auto">
              <a:xfrm>
                <a:off x="3120" y="3264"/>
                <a:ext cx="48" cy="48"/>
              </a:xfrm>
              <a:prstGeom prst="ellipse">
                <a:avLst/>
              </a:prstGeom>
              <a:solidFill>
                <a:srgbClr val="6600FF"/>
              </a:solidFill>
              <a:ln w="9525">
                <a:noFill/>
                <a:round/>
                <a:headEnd/>
                <a:tailEnd/>
              </a:ln>
              <a:effectLst/>
            </p:spPr>
            <p:txBody>
              <a:bodyPr wrap="none" anchor="ctr"/>
              <a:lstStyle/>
              <a:p>
                <a:endParaRPr lang="fr-FR"/>
              </a:p>
            </p:txBody>
          </p:sp>
          <p:sp>
            <p:nvSpPr>
              <p:cNvPr id="90416" name="Oval 304"/>
              <p:cNvSpPr>
                <a:spLocks noChangeArrowheads="1"/>
              </p:cNvSpPr>
              <p:nvPr/>
            </p:nvSpPr>
            <p:spPr bwMode="auto">
              <a:xfrm>
                <a:off x="3120" y="3264"/>
                <a:ext cx="48" cy="48"/>
              </a:xfrm>
              <a:prstGeom prst="ellipse">
                <a:avLst/>
              </a:prstGeom>
              <a:solidFill>
                <a:srgbClr val="6600FF"/>
              </a:solidFill>
              <a:ln w="9525">
                <a:noFill/>
                <a:round/>
                <a:headEnd/>
                <a:tailEnd/>
              </a:ln>
              <a:effectLst/>
            </p:spPr>
            <p:txBody>
              <a:bodyPr wrap="none" anchor="ctr"/>
              <a:lstStyle/>
              <a:p>
                <a:endParaRPr lang="fr-FR"/>
              </a:p>
            </p:txBody>
          </p:sp>
          <p:sp>
            <p:nvSpPr>
              <p:cNvPr id="90417" name="Oval 305"/>
              <p:cNvSpPr>
                <a:spLocks noChangeArrowheads="1"/>
              </p:cNvSpPr>
              <p:nvPr/>
            </p:nvSpPr>
            <p:spPr bwMode="auto">
              <a:xfrm>
                <a:off x="321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418" name="Oval 306"/>
              <p:cNvSpPr>
                <a:spLocks noChangeArrowheads="1"/>
              </p:cNvSpPr>
              <p:nvPr/>
            </p:nvSpPr>
            <p:spPr bwMode="auto">
              <a:xfrm>
                <a:off x="3216" y="3360"/>
                <a:ext cx="48" cy="48"/>
              </a:xfrm>
              <a:prstGeom prst="ellipse">
                <a:avLst/>
              </a:prstGeom>
              <a:solidFill>
                <a:srgbClr val="6600FF"/>
              </a:solidFill>
              <a:ln w="9525">
                <a:noFill/>
                <a:round/>
                <a:headEnd/>
                <a:tailEnd/>
              </a:ln>
              <a:effectLst/>
            </p:spPr>
            <p:txBody>
              <a:bodyPr wrap="none" anchor="ctr"/>
              <a:lstStyle/>
              <a:p>
                <a:endParaRPr lang="fr-FR"/>
              </a:p>
            </p:txBody>
          </p:sp>
          <p:sp>
            <p:nvSpPr>
              <p:cNvPr id="90419" name="Oval 307"/>
              <p:cNvSpPr>
                <a:spLocks noChangeArrowheads="1"/>
              </p:cNvSpPr>
              <p:nvPr/>
            </p:nvSpPr>
            <p:spPr bwMode="auto">
              <a:xfrm>
                <a:off x="2976" y="3408"/>
                <a:ext cx="48" cy="48"/>
              </a:xfrm>
              <a:prstGeom prst="ellipse">
                <a:avLst/>
              </a:prstGeom>
              <a:solidFill>
                <a:srgbClr val="6600FF"/>
              </a:solidFill>
              <a:ln w="9525">
                <a:noFill/>
                <a:round/>
                <a:headEnd/>
                <a:tailEnd/>
              </a:ln>
              <a:effectLst/>
            </p:spPr>
            <p:txBody>
              <a:bodyPr wrap="none" anchor="ctr"/>
              <a:lstStyle/>
              <a:p>
                <a:endParaRPr lang="fr-FR"/>
              </a:p>
            </p:txBody>
          </p:sp>
          <p:sp>
            <p:nvSpPr>
              <p:cNvPr id="90420" name="Oval 308"/>
              <p:cNvSpPr>
                <a:spLocks noChangeArrowheads="1"/>
              </p:cNvSpPr>
              <p:nvPr/>
            </p:nvSpPr>
            <p:spPr bwMode="auto">
              <a:xfrm>
                <a:off x="3024" y="3456"/>
                <a:ext cx="48" cy="48"/>
              </a:xfrm>
              <a:prstGeom prst="ellipse">
                <a:avLst/>
              </a:prstGeom>
              <a:solidFill>
                <a:srgbClr val="6600FF"/>
              </a:solidFill>
              <a:ln w="9525">
                <a:noFill/>
                <a:round/>
                <a:headEnd/>
                <a:tailEnd/>
              </a:ln>
              <a:effectLst/>
            </p:spPr>
            <p:txBody>
              <a:bodyPr wrap="none" anchor="ctr"/>
              <a:lstStyle/>
              <a:p>
                <a:endParaRPr lang="fr-FR"/>
              </a:p>
            </p:txBody>
          </p:sp>
          <p:sp>
            <p:nvSpPr>
              <p:cNvPr id="90421" name="Oval 309"/>
              <p:cNvSpPr>
                <a:spLocks noChangeArrowheads="1"/>
              </p:cNvSpPr>
              <p:nvPr/>
            </p:nvSpPr>
            <p:spPr bwMode="auto">
              <a:xfrm>
                <a:off x="3888" y="3408"/>
                <a:ext cx="48" cy="48"/>
              </a:xfrm>
              <a:prstGeom prst="ellipse">
                <a:avLst/>
              </a:prstGeom>
              <a:solidFill>
                <a:srgbClr val="6600FF"/>
              </a:solidFill>
              <a:ln w="9525">
                <a:noFill/>
                <a:round/>
                <a:headEnd/>
                <a:tailEnd/>
              </a:ln>
              <a:effectLst/>
            </p:spPr>
            <p:txBody>
              <a:bodyPr wrap="none" anchor="ctr"/>
              <a:lstStyle/>
              <a:p>
                <a:endParaRPr lang="fr-FR"/>
              </a:p>
            </p:txBody>
          </p:sp>
          <p:sp>
            <p:nvSpPr>
              <p:cNvPr id="90422" name="Oval 310"/>
              <p:cNvSpPr>
                <a:spLocks noChangeArrowheads="1"/>
              </p:cNvSpPr>
              <p:nvPr/>
            </p:nvSpPr>
            <p:spPr bwMode="auto">
              <a:xfrm>
                <a:off x="3984" y="3456"/>
                <a:ext cx="48" cy="48"/>
              </a:xfrm>
              <a:prstGeom prst="ellipse">
                <a:avLst/>
              </a:prstGeom>
              <a:solidFill>
                <a:srgbClr val="6600FF"/>
              </a:solidFill>
              <a:ln w="9525">
                <a:noFill/>
                <a:round/>
                <a:headEnd/>
                <a:tailEnd/>
              </a:ln>
              <a:effectLst/>
            </p:spPr>
            <p:txBody>
              <a:bodyPr wrap="none" anchor="ctr"/>
              <a:lstStyle/>
              <a:p>
                <a:endParaRPr lang="fr-FR"/>
              </a:p>
            </p:txBody>
          </p:sp>
          <p:sp>
            <p:nvSpPr>
              <p:cNvPr id="90423" name="Oval 311"/>
              <p:cNvSpPr>
                <a:spLocks noChangeArrowheads="1"/>
              </p:cNvSpPr>
              <p:nvPr/>
            </p:nvSpPr>
            <p:spPr bwMode="auto">
              <a:xfrm>
                <a:off x="3984" y="3552"/>
                <a:ext cx="48" cy="48"/>
              </a:xfrm>
              <a:prstGeom prst="ellipse">
                <a:avLst/>
              </a:prstGeom>
              <a:solidFill>
                <a:srgbClr val="6600FF"/>
              </a:solidFill>
              <a:ln w="9525">
                <a:noFill/>
                <a:round/>
                <a:headEnd/>
                <a:tailEnd/>
              </a:ln>
              <a:effectLst/>
            </p:spPr>
            <p:txBody>
              <a:bodyPr wrap="none" anchor="ctr"/>
              <a:lstStyle/>
              <a:p>
                <a:endParaRPr lang="fr-FR"/>
              </a:p>
            </p:txBody>
          </p:sp>
          <p:sp>
            <p:nvSpPr>
              <p:cNvPr id="90424" name="Oval 312"/>
              <p:cNvSpPr>
                <a:spLocks noChangeArrowheads="1"/>
              </p:cNvSpPr>
              <p:nvPr/>
            </p:nvSpPr>
            <p:spPr bwMode="auto">
              <a:xfrm>
                <a:off x="3744" y="3504"/>
                <a:ext cx="48" cy="48"/>
              </a:xfrm>
              <a:prstGeom prst="ellipse">
                <a:avLst/>
              </a:prstGeom>
              <a:solidFill>
                <a:srgbClr val="6600FF"/>
              </a:solidFill>
              <a:ln w="9525">
                <a:noFill/>
                <a:round/>
                <a:headEnd/>
                <a:tailEnd/>
              </a:ln>
              <a:effectLst/>
            </p:spPr>
            <p:txBody>
              <a:bodyPr wrap="none" anchor="ctr"/>
              <a:lstStyle/>
              <a:p>
                <a:endParaRPr lang="fr-FR"/>
              </a:p>
            </p:txBody>
          </p:sp>
          <p:sp>
            <p:nvSpPr>
              <p:cNvPr id="90425" name="Oval 313"/>
              <p:cNvSpPr>
                <a:spLocks noChangeArrowheads="1"/>
              </p:cNvSpPr>
              <p:nvPr/>
            </p:nvSpPr>
            <p:spPr bwMode="auto">
              <a:xfrm>
                <a:off x="3792" y="3360"/>
                <a:ext cx="48" cy="48"/>
              </a:xfrm>
              <a:prstGeom prst="ellipse">
                <a:avLst/>
              </a:prstGeom>
              <a:solidFill>
                <a:srgbClr val="6600FF"/>
              </a:solidFill>
              <a:ln w="9525">
                <a:noFill/>
                <a:round/>
                <a:headEnd/>
                <a:tailEnd/>
              </a:ln>
              <a:effectLst/>
            </p:spPr>
            <p:txBody>
              <a:bodyPr wrap="none" anchor="ctr"/>
              <a:lstStyle/>
              <a:p>
                <a:endParaRPr lang="fr-FR"/>
              </a:p>
            </p:txBody>
          </p:sp>
          <p:sp>
            <p:nvSpPr>
              <p:cNvPr id="90426" name="Oval 314"/>
              <p:cNvSpPr>
                <a:spLocks noChangeArrowheads="1"/>
              </p:cNvSpPr>
              <p:nvPr/>
            </p:nvSpPr>
            <p:spPr bwMode="auto">
              <a:xfrm>
                <a:off x="4080" y="3408"/>
                <a:ext cx="48" cy="48"/>
              </a:xfrm>
              <a:prstGeom prst="ellipse">
                <a:avLst/>
              </a:prstGeom>
              <a:solidFill>
                <a:srgbClr val="6600FF"/>
              </a:solidFill>
              <a:ln w="9525">
                <a:noFill/>
                <a:round/>
                <a:headEnd/>
                <a:tailEnd/>
              </a:ln>
              <a:effectLst/>
            </p:spPr>
            <p:txBody>
              <a:bodyPr wrap="none" anchor="ctr"/>
              <a:lstStyle/>
              <a:p>
                <a:endParaRPr lang="fr-FR"/>
              </a:p>
            </p:txBody>
          </p:sp>
          <p:sp>
            <p:nvSpPr>
              <p:cNvPr id="90427" name="Oval 315"/>
              <p:cNvSpPr>
                <a:spLocks noChangeArrowheads="1"/>
              </p:cNvSpPr>
              <p:nvPr/>
            </p:nvSpPr>
            <p:spPr bwMode="auto">
              <a:xfrm>
                <a:off x="3888" y="3504"/>
                <a:ext cx="48" cy="48"/>
              </a:xfrm>
              <a:prstGeom prst="ellipse">
                <a:avLst/>
              </a:prstGeom>
              <a:solidFill>
                <a:srgbClr val="6600FF"/>
              </a:solidFill>
              <a:ln w="9525">
                <a:noFill/>
                <a:round/>
                <a:headEnd/>
                <a:tailEnd/>
              </a:ln>
              <a:effectLst/>
            </p:spPr>
            <p:txBody>
              <a:bodyPr wrap="none" anchor="ctr"/>
              <a:lstStyle/>
              <a:p>
                <a:endParaRPr lang="fr-FR"/>
              </a:p>
            </p:txBody>
          </p:sp>
          <p:sp>
            <p:nvSpPr>
              <p:cNvPr id="90428" name="Oval 316"/>
              <p:cNvSpPr>
                <a:spLocks noChangeArrowheads="1"/>
              </p:cNvSpPr>
              <p:nvPr/>
            </p:nvSpPr>
            <p:spPr bwMode="auto">
              <a:xfrm>
                <a:off x="4032" y="3312"/>
                <a:ext cx="48" cy="48"/>
              </a:xfrm>
              <a:prstGeom prst="ellipse">
                <a:avLst/>
              </a:prstGeom>
              <a:solidFill>
                <a:srgbClr val="6600FF"/>
              </a:solidFill>
              <a:ln w="9525">
                <a:noFill/>
                <a:round/>
                <a:headEnd/>
                <a:tailEnd/>
              </a:ln>
              <a:effectLst/>
            </p:spPr>
            <p:txBody>
              <a:bodyPr wrap="none" anchor="ctr"/>
              <a:lstStyle/>
              <a:p>
                <a:endParaRPr lang="fr-FR"/>
              </a:p>
            </p:txBody>
          </p:sp>
          <p:sp>
            <p:nvSpPr>
              <p:cNvPr id="90429" name="Oval 317"/>
              <p:cNvSpPr>
                <a:spLocks noChangeArrowheads="1"/>
              </p:cNvSpPr>
              <p:nvPr/>
            </p:nvSpPr>
            <p:spPr bwMode="auto">
              <a:xfrm>
                <a:off x="4128" y="3552"/>
                <a:ext cx="48" cy="48"/>
              </a:xfrm>
              <a:prstGeom prst="ellipse">
                <a:avLst/>
              </a:prstGeom>
              <a:solidFill>
                <a:srgbClr val="6600FF"/>
              </a:solidFill>
              <a:ln w="9525">
                <a:noFill/>
                <a:round/>
                <a:headEnd/>
                <a:tailEnd/>
              </a:ln>
              <a:effectLst/>
            </p:spPr>
            <p:txBody>
              <a:bodyPr wrap="none" anchor="ctr"/>
              <a:lstStyle/>
              <a:p>
                <a:endParaRPr lang="fr-FR"/>
              </a:p>
            </p:txBody>
          </p:sp>
          <p:sp>
            <p:nvSpPr>
              <p:cNvPr id="90430" name="Oval 318"/>
              <p:cNvSpPr>
                <a:spLocks noChangeArrowheads="1"/>
              </p:cNvSpPr>
              <p:nvPr/>
            </p:nvSpPr>
            <p:spPr bwMode="auto">
              <a:xfrm>
                <a:off x="3888" y="3408"/>
                <a:ext cx="48" cy="48"/>
              </a:xfrm>
              <a:prstGeom prst="ellipse">
                <a:avLst/>
              </a:prstGeom>
              <a:solidFill>
                <a:srgbClr val="6600FF"/>
              </a:solidFill>
              <a:ln w="9525">
                <a:noFill/>
                <a:round/>
                <a:headEnd/>
                <a:tailEnd/>
              </a:ln>
              <a:effectLst/>
            </p:spPr>
            <p:txBody>
              <a:bodyPr wrap="none" anchor="ctr"/>
              <a:lstStyle/>
              <a:p>
                <a:endParaRPr lang="fr-FR"/>
              </a:p>
            </p:txBody>
          </p:sp>
          <p:sp>
            <p:nvSpPr>
              <p:cNvPr id="90431" name="Oval 319"/>
              <p:cNvSpPr>
                <a:spLocks noChangeArrowheads="1"/>
              </p:cNvSpPr>
              <p:nvPr/>
            </p:nvSpPr>
            <p:spPr bwMode="auto">
              <a:xfrm>
                <a:off x="3840" y="3456"/>
                <a:ext cx="48" cy="48"/>
              </a:xfrm>
              <a:prstGeom prst="ellipse">
                <a:avLst/>
              </a:prstGeom>
              <a:solidFill>
                <a:srgbClr val="6600FF"/>
              </a:solidFill>
              <a:ln w="9525">
                <a:noFill/>
                <a:round/>
                <a:headEnd/>
                <a:tailEnd/>
              </a:ln>
              <a:effectLst/>
            </p:spPr>
            <p:txBody>
              <a:bodyPr wrap="none" anchor="ctr"/>
              <a:lstStyle/>
              <a:p>
                <a:endParaRPr lang="fr-FR"/>
              </a:p>
            </p:txBody>
          </p:sp>
          <p:sp>
            <p:nvSpPr>
              <p:cNvPr id="90432" name="Oval 320"/>
              <p:cNvSpPr>
                <a:spLocks noChangeArrowheads="1"/>
              </p:cNvSpPr>
              <p:nvPr/>
            </p:nvSpPr>
            <p:spPr bwMode="auto">
              <a:xfrm>
                <a:off x="3936" y="3312"/>
                <a:ext cx="48" cy="48"/>
              </a:xfrm>
              <a:prstGeom prst="ellipse">
                <a:avLst/>
              </a:prstGeom>
              <a:solidFill>
                <a:srgbClr val="6600FF"/>
              </a:solidFill>
              <a:ln w="9525">
                <a:noFill/>
                <a:round/>
                <a:headEnd/>
                <a:tailEnd/>
              </a:ln>
              <a:effectLst/>
            </p:spPr>
            <p:txBody>
              <a:bodyPr wrap="none" anchor="ctr"/>
              <a:lstStyle/>
              <a:p>
                <a:endParaRPr lang="fr-FR"/>
              </a:p>
            </p:txBody>
          </p:sp>
          <p:sp>
            <p:nvSpPr>
              <p:cNvPr id="90433" name="Oval 321"/>
              <p:cNvSpPr>
                <a:spLocks noChangeArrowheads="1"/>
              </p:cNvSpPr>
              <p:nvPr/>
            </p:nvSpPr>
            <p:spPr bwMode="auto">
              <a:xfrm>
                <a:off x="3744" y="3408"/>
                <a:ext cx="48" cy="48"/>
              </a:xfrm>
              <a:prstGeom prst="ellipse">
                <a:avLst/>
              </a:prstGeom>
              <a:solidFill>
                <a:srgbClr val="6600FF"/>
              </a:solidFill>
              <a:ln w="9525">
                <a:noFill/>
                <a:round/>
                <a:headEnd/>
                <a:tailEnd/>
              </a:ln>
              <a:effectLst/>
            </p:spPr>
            <p:txBody>
              <a:bodyPr wrap="none" anchor="ctr"/>
              <a:lstStyle/>
              <a:p>
                <a:endParaRPr lang="fr-FR"/>
              </a:p>
            </p:txBody>
          </p:sp>
          <p:sp>
            <p:nvSpPr>
              <p:cNvPr id="90434" name="Oval 322"/>
              <p:cNvSpPr>
                <a:spLocks noChangeArrowheads="1"/>
              </p:cNvSpPr>
              <p:nvPr/>
            </p:nvSpPr>
            <p:spPr bwMode="auto">
              <a:xfrm>
                <a:off x="3408" y="3408"/>
                <a:ext cx="48" cy="48"/>
              </a:xfrm>
              <a:prstGeom prst="ellipse">
                <a:avLst/>
              </a:prstGeom>
              <a:solidFill>
                <a:srgbClr val="6600FF"/>
              </a:solidFill>
              <a:ln w="9525">
                <a:noFill/>
                <a:round/>
                <a:headEnd/>
                <a:tailEnd/>
              </a:ln>
              <a:effectLst/>
            </p:spPr>
            <p:txBody>
              <a:bodyPr wrap="none" anchor="ctr"/>
              <a:lstStyle/>
              <a:p>
                <a:endParaRPr lang="fr-FR"/>
              </a:p>
            </p:txBody>
          </p:sp>
          <p:sp>
            <p:nvSpPr>
              <p:cNvPr id="90435" name="Oval 323"/>
              <p:cNvSpPr>
                <a:spLocks noChangeArrowheads="1"/>
              </p:cNvSpPr>
              <p:nvPr/>
            </p:nvSpPr>
            <p:spPr bwMode="auto">
              <a:xfrm>
                <a:off x="4176" y="3360"/>
                <a:ext cx="48" cy="48"/>
              </a:xfrm>
              <a:prstGeom prst="ellipse">
                <a:avLst/>
              </a:prstGeom>
              <a:solidFill>
                <a:srgbClr val="6600FF"/>
              </a:solidFill>
              <a:ln w="9525">
                <a:noFill/>
                <a:round/>
                <a:headEnd/>
                <a:tailEnd/>
              </a:ln>
              <a:effectLst/>
            </p:spPr>
            <p:txBody>
              <a:bodyPr wrap="none" anchor="ctr"/>
              <a:lstStyle/>
              <a:p>
                <a:endParaRPr lang="fr-FR"/>
              </a:p>
            </p:txBody>
          </p:sp>
          <p:sp>
            <p:nvSpPr>
              <p:cNvPr id="90436" name="Oval 324"/>
              <p:cNvSpPr>
                <a:spLocks noChangeArrowheads="1"/>
              </p:cNvSpPr>
              <p:nvPr/>
            </p:nvSpPr>
            <p:spPr bwMode="auto">
              <a:xfrm>
                <a:off x="4176" y="3264"/>
                <a:ext cx="48" cy="48"/>
              </a:xfrm>
              <a:prstGeom prst="ellipse">
                <a:avLst/>
              </a:prstGeom>
              <a:solidFill>
                <a:srgbClr val="6600FF"/>
              </a:solidFill>
              <a:ln w="9525">
                <a:noFill/>
                <a:round/>
                <a:headEnd/>
                <a:tailEnd/>
              </a:ln>
              <a:effectLst/>
            </p:spPr>
            <p:txBody>
              <a:bodyPr wrap="none" anchor="ctr"/>
              <a:lstStyle/>
              <a:p>
                <a:endParaRPr lang="fr-FR"/>
              </a:p>
            </p:txBody>
          </p:sp>
          <p:sp>
            <p:nvSpPr>
              <p:cNvPr id="90437" name="Oval 325"/>
              <p:cNvSpPr>
                <a:spLocks noChangeArrowheads="1"/>
              </p:cNvSpPr>
              <p:nvPr/>
            </p:nvSpPr>
            <p:spPr bwMode="auto">
              <a:xfrm>
                <a:off x="4128" y="3312"/>
                <a:ext cx="48" cy="48"/>
              </a:xfrm>
              <a:prstGeom prst="ellipse">
                <a:avLst/>
              </a:prstGeom>
              <a:solidFill>
                <a:srgbClr val="6600FF"/>
              </a:solidFill>
              <a:ln w="9525">
                <a:noFill/>
                <a:round/>
                <a:headEnd/>
                <a:tailEnd/>
              </a:ln>
              <a:effectLst/>
            </p:spPr>
            <p:txBody>
              <a:bodyPr wrap="none" anchor="ctr"/>
              <a:lstStyle/>
              <a:p>
                <a:endParaRPr lang="fr-FR"/>
              </a:p>
            </p:txBody>
          </p:sp>
          <p:sp>
            <p:nvSpPr>
              <p:cNvPr id="90438" name="Oval 326"/>
              <p:cNvSpPr>
                <a:spLocks noChangeArrowheads="1"/>
              </p:cNvSpPr>
              <p:nvPr/>
            </p:nvSpPr>
            <p:spPr bwMode="auto">
              <a:xfrm>
                <a:off x="4320" y="3264"/>
                <a:ext cx="48" cy="48"/>
              </a:xfrm>
              <a:prstGeom prst="ellipse">
                <a:avLst/>
              </a:prstGeom>
              <a:solidFill>
                <a:srgbClr val="6600FF"/>
              </a:solidFill>
              <a:ln w="9525">
                <a:noFill/>
                <a:round/>
                <a:headEnd/>
                <a:tailEnd/>
              </a:ln>
              <a:effectLst/>
            </p:spPr>
            <p:txBody>
              <a:bodyPr wrap="none" anchor="ctr"/>
              <a:lstStyle/>
              <a:p>
                <a:endParaRPr lang="fr-FR"/>
              </a:p>
            </p:txBody>
          </p:sp>
          <p:sp>
            <p:nvSpPr>
              <p:cNvPr id="90439" name="Oval 327"/>
              <p:cNvSpPr>
                <a:spLocks noChangeArrowheads="1"/>
              </p:cNvSpPr>
              <p:nvPr/>
            </p:nvSpPr>
            <p:spPr bwMode="auto">
              <a:xfrm>
                <a:off x="4272" y="3312"/>
                <a:ext cx="48" cy="48"/>
              </a:xfrm>
              <a:prstGeom prst="ellipse">
                <a:avLst/>
              </a:prstGeom>
              <a:solidFill>
                <a:srgbClr val="6600FF"/>
              </a:solidFill>
              <a:ln w="9525">
                <a:noFill/>
                <a:round/>
                <a:headEnd/>
                <a:tailEnd/>
              </a:ln>
              <a:effectLst/>
            </p:spPr>
            <p:txBody>
              <a:bodyPr wrap="none" anchor="ctr"/>
              <a:lstStyle/>
              <a:p>
                <a:endParaRPr lang="fr-FR"/>
              </a:p>
            </p:txBody>
          </p:sp>
          <p:sp>
            <p:nvSpPr>
              <p:cNvPr id="90440" name="Oval 328"/>
              <p:cNvSpPr>
                <a:spLocks noChangeArrowheads="1"/>
              </p:cNvSpPr>
              <p:nvPr/>
            </p:nvSpPr>
            <p:spPr bwMode="auto">
              <a:xfrm>
                <a:off x="4224" y="3216"/>
                <a:ext cx="48" cy="48"/>
              </a:xfrm>
              <a:prstGeom prst="ellipse">
                <a:avLst/>
              </a:prstGeom>
              <a:solidFill>
                <a:srgbClr val="6600FF"/>
              </a:solidFill>
              <a:ln w="9525">
                <a:noFill/>
                <a:round/>
                <a:headEnd/>
                <a:tailEnd/>
              </a:ln>
              <a:effectLst/>
            </p:spPr>
            <p:txBody>
              <a:bodyPr wrap="none" anchor="ctr"/>
              <a:lstStyle/>
              <a:p>
                <a:endParaRPr lang="fr-FR"/>
              </a:p>
            </p:txBody>
          </p:sp>
          <p:sp>
            <p:nvSpPr>
              <p:cNvPr id="90441" name="Oval 329"/>
              <p:cNvSpPr>
                <a:spLocks noChangeArrowheads="1"/>
              </p:cNvSpPr>
              <p:nvPr/>
            </p:nvSpPr>
            <p:spPr bwMode="auto">
              <a:xfrm>
                <a:off x="4320" y="3456"/>
                <a:ext cx="48" cy="48"/>
              </a:xfrm>
              <a:prstGeom prst="ellipse">
                <a:avLst/>
              </a:prstGeom>
              <a:solidFill>
                <a:srgbClr val="6600FF"/>
              </a:solidFill>
              <a:ln w="9525">
                <a:noFill/>
                <a:round/>
                <a:headEnd/>
                <a:tailEnd/>
              </a:ln>
              <a:effectLst/>
            </p:spPr>
            <p:txBody>
              <a:bodyPr wrap="none" anchor="ctr"/>
              <a:lstStyle/>
              <a:p>
                <a:endParaRPr lang="fr-FR"/>
              </a:p>
            </p:txBody>
          </p:sp>
          <p:sp>
            <p:nvSpPr>
              <p:cNvPr id="90442" name="Oval 330"/>
              <p:cNvSpPr>
                <a:spLocks noChangeArrowheads="1"/>
              </p:cNvSpPr>
              <p:nvPr/>
            </p:nvSpPr>
            <p:spPr bwMode="auto">
              <a:xfrm>
                <a:off x="4848" y="3312"/>
                <a:ext cx="48" cy="48"/>
              </a:xfrm>
              <a:prstGeom prst="ellipse">
                <a:avLst/>
              </a:prstGeom>
              <a:solidFill>
                <a:srgbClr val="6600FF"/>
              </a:solidFill>
              <a:ln w="9525">
                <a:noFill/>
                <a:round/>
                <a:headEnd/>
                <a:tailEnd/>
              </a:ln>
              <a:effectLst/>
            </p:spPr>
            <p:txBody>
              <a:bodyPr wrap="none" anchor="ctr"/>
              <a:lstStyle/>
              <a:p>
                <a:endParaRPr lang="fr-FR"/>
              </a:p>
            </p:txBody>
          </p:sp>
          <p:sp>
            <p:nvSpPr>
              <p:cNvPr id="90443" name="Oval 331"/>
              <p:cNvSpPr>
                <a:spLocks noChangeArrowheads="1"/>
              </p:cNvSpPr>
              <p:nvPr/>
            </p:nvSpPr>
            <p:spPr bwMode="auto">
              <a:xfrm>
                <a:off x="4608" y="3312"/>
                <a:ext cx="48" cy="48"/>
              </a:xfrm>
              <a:prstGeom prst="ellipse">
                <a:avLst/>
              </a:prstGeom>
              <a:solidFill>
                <a:srgbClr val="6600FF"/>
              </a:solidFill>
              <a:ln w="9525">
                <a:noFill/>
                <a:round/>
                <a:headEnd/>
                <a:tailEnd/>
              </a:ln>
              <a:effectLst/>
            </p:spPr>
            <p:txBody>
              <a:bodyPr wrap="none" anchor="ctr"/>
              <a:lstStyle/>
              <a:p>
                <a:endParaRPr lang="fr-FR"/>
              </a:p>
            </p:txBody>
          </p:sp>
          <p:sp>
            <p:nvSpPr>
              <p:cNvPr id="90444" name="Oval 332"/>
              <p:cNvSpPr>
                <a:spLocks noChangeArrowheads="1"/>
              </p:cNvSpPr>
              <p:nvPr/>
            </p:nvSpPr>
            <p:spPr bwMode="auto">
              <a:xfrm>
                <a:off x="4224" y="3120"/>
                <a:ext cx="48" cy="48"/>
              </a:xfrm>
              <a:prstGeom prst="ellipse">
                <a:avLst/>
              </a:prstGeom>
              <a:solidFill>
                <a:srgbClr val="6600FF"/>
              </a:solidFill>
              <a:ln w="9525">
                <a:noFill/>
                <a:round/>
                <a:headEnd/>
                <a:tailEnd/>
              </a:ln>
              <a:effectLst/>
            </p:spPr>
            <p:txBody>
              <a:bodyPr wrap="none" anchor="ctr"/>
              <a:lstStyle/>
              <a:p>
                <a:endParaRPr lang="fr-FR"/>
              </a:p>
            </p:txBody>
          </p:sp>
          <p:sp>
            <p:nvSpPr>
              <p:cNvPr id="90445" name="Oval 333"/>
              <p:cNvSpPr>
                <a:spLocks noChangeArrowheads="1"/>
              </p:cNvSpPr>
              <p:nvPr/>
            </p:nvSpPr>
            <p:spPr bwMode="auto">
              <a:xfrm>
                <a:off x="3744" y="2640"/>
                <a:ext cx="48" cy="48"/>
              </a:xfrm>
              <a:prstGeom prst="ellipse">
                <a:avLst/>
              </a:prstGeom>
              <a:solidFill>
                <a:srgbClr val="FF0000"/>
              </a:solidFill>
              <a:ln w="9525">
                <a:noFill/>
                <a:round/>
                <a:headEnd/>
                <a:tailEnd/>
              </a:ln>
              <a:effectLst/>
            </p:spPr>
            <p:txBody>
              <a:bodyPr wrap="none" anchor="ctr"/>
              <a:lstStyle/>
              <a:p>
                <a:endParaRPr lang="fr-FR"/>
              </a:p>
            </p:txBody>
          </p:sp>
          <p:sp>
            <p:nvSpPr>
              <p:cNvPr id="90446" name="Oval 334"/>
              <p:cNvSpPr>
                <a:spLocks noChangeArrowheads="1"/>
              </p:cNvSpPr>
              <p:nvPr/>
            </p:nvSpPr>
            <p:spPr bwMode="auto">
              <a:xfrm>
                <a:off x="3792" y="2592"/>
                <a:ext cx="48" cy="48"/>
              </a:xfrm>
              <a:prstGeom prst="ellipse">
                <a:avLst/>
              </a:prstGeom>
              <a:solidFill>
                <a:srgbClr val="FF0000"/>
              </a:solidFill>
              <a:ln w="9525">
                <a:noFill/>
                <a:round/>
                <a:headEnd/>
                <a:tailEnd/>
              </a:ln>
              <a:effectLst/>
            </p:spPr>
            <p:txBody>
              <a:bodyPr wrap="none" anchor="ctr"/>
              <a:lstStyle/>
              <a:p>
                <a:endParaRPr lang="fr-FR"/>
              </a:p>
            </p:txBody>
          </p:sp>
          <p:sp>
            <p:nvSpPr>
              <p:cNvPr id="90447" name="Oval 335"/>
              <p:cNvSpPr>
                <a:spLocks noChangeArrowheads="1"/>
              </p:cNvSpPr>
              <p:nvPr/>
            </p:nvSpPr>
            <p:spPr bwMode="auto">
              <a:xfrm>
                <a:off x="4560" y="3168"/>
                <a:ext cx="48" cy="48"/>
              </a:xfrm>
              <a:prstGeom prst="ellipse">
                <a:avLst/>
              </a:prstGeom>
              <a:solidFill>
                <a:srgbClr val="FF0000"/>
              </a:solidFill>
              <a:ln w="9525">
                <a:noFill/>
                <a:round/>
                <a:headEnd/>
                <a:tailEnd/>
              </a:ln>
              <a:effectLst/>
            </p:spPr>
            <p:txBody>
              <a:bodyPr wrap="none" anchor="ctr"/>
              <a:lstStyle/>
              <a:p>
                <a:endParaRPr lang="fr-FR"/>
              </a:p>
            </p:txBody>
          </p:sp>
          <p:sp>
            <p:nvSpPr>
              <p:cNvPr id="90448" name="Oval 336"/>
              <p:cNvSpPr>
                <a:spLocks noChangeArrowheads="1"/>
              </p:cNvSpPr>
              <p:nvPr/>
            </p:nvSpPr>
            <p:spPr bwMode="auto">
              <a:xfrm>
                <a:off x="3936" y="2736"/>
                <a:ext cx="48" cy="48"/>
              </a:xfrm>
              <a:prstGeom prst="ellipse">
                <a:avLst/>
              </a:prstGeom>
              <a:solidFill>
                <a:srgbClr val="FF0000"/>
              </a:solidFill>
              <a:ln w="9525">
                <a:noFill/>
                <a:round/>
                <a:headEnd/>
                <a:tailEnd/>
              </a:ln>
              <a:effectLst/>
            </p:spPr>
            <p:txBody>
              <a:bodyPr wrap="none" anchor="ctr"/>
              <a:lstStyle/>
              <a:p>
                <a:endParaRPr lang="fr-FR"/>
              </a:p>
            </p:txBody>
          </p:sp>
        </p:grpSp>
        <p:sp>
          <p:nvSpPr>
            <p:cNvPr id="90449" name="Text Box 337"/>
            <p:cNvSpPr txBox="1">
              <a:spLocks noChangeArrowheads="1"/>
            </p:cNvSpPr>
            <p:nvPr/>
          </p:nvSpPr>
          <p:spPr bwMode="auto">
            <a:xfrm>
              <a:off x="624" y="1200"/>
              <a:ext cx="1104" cy="728"/>
            </a:xfrm>
            <a:prstGeom prst="rect">
              <a:avLst/>
            </a:prstGeom>
            <a:noFill/>
            <a:ln w="9525">
              <a:noFill/>
              <a:miter lim="800000"/>
              <a:headEnd/>
              <a:tailEnd/>
            </a:ln>
            <a:effectLst/>
          </p:spPr>
          <p:txBody>
            <a:bodyPr>
              <a:spAutoFit/>
            </a:bodyPr>
            <a:lstStyle/>
            <a:p>
              <a:pPr algn="ctr">
                <a:spcBef>
                  <a:spcPct val="50000"/>
                </a:spcBef>
              </a:pPr>
              <a:r>
                <a:rPr lang="fr-FR" sz="1400" i="0">
                  <a:effectLst/>
                  <a:latin typeface="Comic Sans MS" pitchFamily="66" charset="0"/>
                  <a:sym typeface="Wingdings" pitchFamily="2" charset="2"/>
                </a:rPr>
                <a:t>ventilation alvéolaire (V</a:t>
              </a:r>
              <a:r>
                <a:rPr lang="fr-FR" sz="1200" i="0">
                  <a:effectLst/>
                  <a:latin typeface="Comic Sans MS" pitchFamily="66" charset="0"/>
                  <a:sym typeface="Wingdings" pitchFamily="2" charset="2"/>
                </a:rPr>
                <a:t>A</a:t>
              </a:r>
              <a:r>
                <a:rPr lang="fr-FR" sz="1400" i="0">
                  <a:effectLst/>
                  <a:latin typeface="Comic Sans MS" pitchFamily="66" charset="0"/>
                  <a:sym typeface="Wingdings" pitchFamily="2" charset="2"/>
                </a:rPr>
                <a:t>) = 0 et pression partielle en oxygène </a:t>
              </a:r>
              <a:r>
                <a:rPr lang="fr-FR" sz="1400" b="1" i="0">
                  <a:effectLst/>
                  <a:latin typeface="Comic Sans MS" pitchFamily="66" charset="0"/>
                  <a:sym typeface="Wingdings" pitchFamily="2" charset="2"/>
                </a:rPr>
                <a:t>P</a:t>
              </a:r>
              <a:r>
                <a:rPr lang="fr-FR" sz="1400" b="1" i="0" baseline="-25000">
                  <a:effectLst/>
                  <a:latin typeface="Comic Sans MS" pitchFamily="66" charset="0"/>
                  <a:sym typeface="Wingdings" pitchFamily="2" charset="2"/>
                </a:rPr>
                <a:t>A</a:t>
              </a:r>
              <a:r>
                <a:rPr lang="fr-FR" sz="1400" b="1" i="0">
                  <a:effectLst/>
                  <a:latin typeface="Comic Sans MS" pitchFamily="66" charset="0"/>
                  <a:sym typeface="Wingdings" pitchFamily="2" charset="2"/>
                </a:rPr>
                <a:t>O</a:t>
              </a:r>
              <a:r>
                <a:rPr lang="fr-FR" sz="1400" b="1" i="0" baseline="-25000">
                  <a:effectLst/>
                  <a:latin typeface="Comic Sans MS" pitchFamily="66" charset="0"/>
                  <a:sym typeface="Wingdings" pitchFamily="2" charset="2"/>
                </a:rPr>
                <a:t>2 </a:t>
              </a:r>
              <a:r>
                <a:rPr lang="fr-FR" sz="1400" i="0">
                  <a:effectLst/>
                  <a:latin typeface="Comic Sans MS" pitchFamily="66" charset="0"/>
                  <a:sym typeface="Wingdings" pitchFamily="2" charset="2"/>
                </a:rPr>
                <a:t>= 0 </a:t>
              </a:r>
            </a:p>
          </p:txBody>
        </p:sp>
        <p:sp>
          <p:nvSpPr>
            <p:cNvPr id="90450" name="Freeform 338" descr="Vague"/>
            <p:cNvSpPr>
              <a:spLocks/>
            </p:cNvSpPr>
            <p:nvPr/>
          </p:nvSpPr>
          <p:spPr bwMode="auto">
            <a:xfrm>
              <a:off x="1678" y="1923"/>
              <a:ext cx="790" cy="593"/>
            </a:xfrm>
            <a:custGeom>
              <a:avLst/>
              <a:gdLst/>
              <a:ahLst/>
              <a:cxnLst>
                <a:cxn ang="0">
                  <a:pos x="418" y="1"/>
                </a:cxn>
                <a:cxn ang="0">
                  <a:pos x="346" y="9"/>
                </a:cxn>
                <a:cxn ang="0">
                  <a:pos x="290" y="25"/>
                </a:cxn>
                <a:cxn ang="0">
                  <a:pos x="210" y="45"/>
                </a:cxn>
                <a:cxn ang="0">
                  <a:pos x="150" y="69"/>
                </a:cxn>
                <a:cxn ang="0">
                  <a:pos x="126" y="85"/>
                </a:cxn>
                <a:cxn ang="0">
                  <a:pos x="86" y="125"/>
                </a:cxn>
                <a:cxn ang="0">
                  <a:pos x="58" y="153"/>
                </a:cxn>
                <a:cxn ang="0">
                  <a:pos x="22" y="225"/>
                </a:cxn>
                <a:cxn ang="0">
                  <a:pos x="10" y="265"/>
                </a:cxn>
                <a:cxn ang="0">
                  <a:pos x="82" y="473"/>
                </a:cxn>
                <a:cxn ang="0">
                  <a:pos x="114" y="501"/>
                </a:cxn>
                <a:cxn ang="0">
                  <a:pos x="126" y="509"/>
                </a:cxn>
                <a:cxn ang="0">
                  <a:pos x="278" y="577"/>
                </a:cxn>
                <a:cxn ang="0">
                  <a:pos x="322" y="589"/>
                </a:cxn>
                <a:cxn ang="0">
                  <a:pos x="338" y="593"/>
                </a:cxn>
                <a:cxn ang="0">
                  <a:pos x="626" y="553"/>
                </a:cxn>
                <a:cxn ang="0">
                  <a:pos x="686" y="505"/>
                </a:cxn>
                <a:cxn ang="0">
                  <a:pos x="710" y="489"/>
                </a:cxn>
                <a:cxn ang="0">
                  <a:pos x="718" y="477"/>
                </a:cxn>
                <a:cxn ang="0">
                  <a:pos x="730" y="473"/>
                </a:cxn>
                <a:cxn ang="0">
                  <a:pos x="774" y="401"/>
                </a:cxn>
                <a:cxn ang="0">
                  <a:pos x="782" y="373"/>
                </a:cxn>
                <a:cxn ang="0">
                  <a:pos x="790" y="349"/>
                </a:cxn>
                <a:cxn ang="0">
                  <a:pos x="786" y="309"/>
                </a:cxn>
                <a:cxn ang="0">
                  <a:pos x="738" y="149"/>
                </a:cxn>
                <a:cxn ang="0">
                  <a:pos x="706" y="125"/>
                </a:cxn>
                <a:cxn ang="0">
                  <a:pos x="618" y="129"/>
                </a:cxn>
                <a:cxn ang="0">
                  <a:pos x="494" y="101"/>
                </a:cxn>
                <a:cxn ang="0">
                  <a:pos x="458" y="65"/>
                </a:cxn>
                <a:cxn ang="0">
                  <a:pos x="422" y="49"/>
                </a:cxn>
                <a:cxn ang="0">
                  <a:pos x="418" y="1"/>
                </a:cxn>
              </a:cxnLst>
              <a:rect l="0" t="0" r="r" b="b"/>
              <a:pathLst>
                <a:path w="790" h="593">
                  <a:moveTo>
                    <a:pt x="418" y="1"/>
                  </a:moveTo>
                  <a:cubicBezTo>
                    <a:pt x="379" y="11"/>
                    <a:pt x="425" y="0"/>
                    <a:pt x="346" y="9"/>
                  </a:cubicBezTo>
                  <a:cubicBezTo>
                    <a:pt x="327" y="11"/>
                    <a:pt x="308" y="20"/>
                    <a:pt x="290" y="25"/>
                  </a:cubicBezTo>
                  <a:cubicBezTo>
                    <a:pt x="263" y="33"/>
                    <a:pt x="236" y="36"/>
                    <a:pt x="210" y="45"/>
                  </a:cubicBezTo>
                  <a:cubicBezTo>
                    <a:pt x="192" y="51"/>
                    <a:pt x="165" y="59"/>
                    <a:pt x="150" y="69"/>
                  </a:cubicBezTo>
                  <a:cubicBezTo>
                    <a:pt x="142" y="74"/>
                    <a:pt x="126" y="85"/>
                    <a:pt x="126" y="85"/>
                  </a:cubicBezTo>
                  <a:cubicBezTo>
                    <a:pt x="116" y="100"/>
                    <a:pt x="101" y="115"/>
                    <a:pt x="86" y="125"/>
                  </a:cubicBezTo>
                  <a:cubicBezTo>
                    <a:pt x="68" y="153"/>
                    <a:pt x="79" y="146"/>
                    <a:pt x="58" y="153"/>
                  </a:cubicBezTo>
                  <a:cubicBezTo>
                    <a:pt x="49" y="179"/>
                    <a:pt x="31" y="198"/>
                    <a:pt x="22" y="225"/>
                  </a:cubicBezTo>
                  <a:cubicBezTo>
                    <a:pt x="18" y="238"/>
                    <a:pt x="10" y="265"/>
                    <a:pt x="10" y="265"/>
                  </a:cubicBezTo>
                  <a:cubicBezTo>
                    <a:pt x="0" y="344"/>
                    <a:pt x="12" y="426"/>
                    <a:pt x="82" y="473"/>
                  </a:cubicBezTo>
                  <a:cubicBezTo>
                    <a:pt x="95" y="493"/>
                    <a:pt x="86" y="482"/>
                    <a:pt x="114" y="501"/>
                  </a:cubicBezTo>
                  <a:cubicBezTo>
                    <a:pt x="118" y="504"/>
                    <a:pt x="126" y="509"/>
                    <a:pt x="126" y="509"/>
                  </a:cubicBezTo>
                  <a:cubicBezTo>
                    <a:pt x="153" y="550"/>
                    <a:pt x="233" y="562"/>
                    <a:pt x="278" y="577"/>
                  </a:cubicBezTo>
                  <a:cubicBezTo>
                    <a:pt x="300" y="584"/>
                    <a:pt x="286" y="580"/>
                    <a:pt x="322" y="589"/>
                  </a:cubicBezTo>
                  <a:cubicBezTo>
                    <a:pt x="327" y="590"/>
                    <a:pt x="338" y="593"/>
                    <a:pt x="338" y="593"/>
                  </a:cubicBezTo>
                  <a:cubicBezTo>
                    <a:pt x="474" y="590"/>
                    <a:pt x="516" y="590"/>
                    <a:pt x="626" y="553"/>
                  </a:cubicBezTo>
                  <a:cubicBezTo>
                    <a:pt x="644" y="535"/>
                    <a:pt x="665" y="519"/>
                    <a:pt x="686" y="505"/>
                  </a:cubicBezTo>
                  <a:cubicBezTo>
                    <a:pt x="694" y="500"/>
                    <a:pt x="710" y="489"/>
                    <a:pt x="710" y="489"/>
                  </a:cubicBezTo>
                  <a:cubicBezTo>
                    <a:pt x="713" y="485"/>
                    <a:pt x="714" y="480"/>
                    <a:pt x="718" y="477"/>
                  </a:cubicBezTo>
                  <a:cubicBezTo>
                    <a:pt x="721" y="474"/>
                    <a:pt x="727" y="476"/>
                    <a:pt x="730" y="473"/>
                  </a:cubicBezTo>
                  <a:cubicBezTo>
                    <a:pt x="749" y="454"/>
                    <a:pt x="760" y="423"/>
                    <a:pt x="774" y="401"/>
                  </a:cubicBezTo>
                  <a:cubicBezTo>
                    <a:pt x="776" y="397"/>
                    <a:pt x="781" y="375"/>
                    <a:pt x="782" y="373"/>
                  </a:cubicBezTo>
                  <a:cubicBezTo>
                    <a:pt x="784" y="365"/>
                    <a:pt x="790" y="349"/>
                    <a:pt x="790" y="349"/>
                  </a:cubicBezTo>
                  <a:cubicBezTo>
                    <a:pt x="789" y="336"/>
                    <a:pt x="787" y="322"/>
                    <a:pt x="786" y="309"/>
                  </a:cubicBezTo>
                  <a:cubicBezTo>
                    <a:pt x="783" y="270"/>
                    <a:pt x="779" y="176"/>
                    <a:pt x="738" y="149"/>
                  </a:cubicBezTo>
                  <a:cubicBezTo>
                    <a:pt x="729" y="135"/>
                    <a:pt x="722" y="130"/>
                    <a:pt x="706" y="125"/>
                  </a:cubicBezTo>
                  <a:cubicBezTo>
                    <a:pt x="670" y="128"/>
                    <a:pt x="652" y="134"/>
                    <a:pt x="618" y="129"/>
                  </a:cubicBezTo>
                  <a:cubicBezTo>
                    <a:pt x="542" y="104"/>
                    <a:pt x="613" y="107"/>
                    <a:pt x="494" y="101"/>
                  </a:cubicBezTo>
                  <a:cubicBezTo>
                    <a:pt x="465" y="91"/>
                    <a:pt x="473" y="84"/>
                    <a:pt x="458" y="65"/>
                  </a:cubicBezTo>
                  <a:cubicBezTo>
                    <a:pt x="450" y="55"/>
                    <a:pt x="422" y="49"/>
                    <a:pt x="422" y="49"/>
                  </a:cubicBezTo>
                  <a:cubicBezTo>
                    <a:pt x="422" y="46"/>
                    <a:pt x="412" y="7"/>
                    <a:pt x="418" y="1"/>
                  </a:cubicBezTo>
                  <a:close/>
                </a:path>
              </a:pathLst>
            </a:custGeom>
            <a:pattFill prst="wave">
              <a:fgClr>
                <a:srgbClr val="990000"/>
              </a:fgClr>
              <a:bgClr>
                <a:srgbClr val="FFFFFF"/>
              </a:bgClr>
            </a:pattFill>
            <a:ln w="9525">
              <a:solidFill>
                <a:schemeClr val="tx1"/>
              </a:solidFill>
              <a:round/>
              <a:headEnd/>
              <a:tailEnd/>
            </a:ln>
            <a:effectLst/>
          </p:spPr>
          <p:txBody>
            <a:bodyPr/>
            <a:lstStyle/>
            <a:p>
              <a:endParaRPr lang="fr-FR"/>
            </a:p>
          </p:txBody>
        </p:sp>
      </p:grpSp>
      <p:grpSp>
        <p:nvGrpSpPr>
          <p:cNvPr id="19" name="Group 353"/>
          <p:cNvGrpSpPr>
            <a:grpSpLocks/>
          </p:cNvGrpSpPr>
          <p:nvPr/>
        </p:nvGrpSpPr>
        <p:grpSpPr bwMode="auto">
          <a:xfrm>
            <a:off x="1981200" y="3352800"/>
            <a:ext cx="6554788" cy="1905000"/>
            <a:chOff x="1248" y="2112"/>
            <a:chExt cx="4129" cy="1200"/>
          </a:xfrm>
        </p:grpSpPr>
        <p:grpSp>
          <p:nvGrpSpPr>
            <p:cNvPr id="20" name="Group 346"/>
            <p:cNvGrpSpPr>
              <a:grpSpLocks/>
            </p:cNvGrpSpPr>
            <p:nvPr/>
          </p:nvGrpSpPr>
          <p:grpSpPr bwMode="auto">
            <a:xfrm>
              <a:off x="1248" y="2112"/>
              <a:ext cx="4129" cy="1200"/>
              <a:chOff x="1248" y="2112"/>
              <a:chExt cx="4129" cy="1200"/>
            </a:xfrm>
          </p:grpSpPr>
          <p:sp>
            <p:nvSpPr>
              <p:cNvPr id="90459" name="Text Box 347"/>
              <p:cNvSpPr txBox="1">
                <a:spLocks noChangeArrowheads="1"/>
              </p:cNvSpPr>
              <p:nvPr/>
            </p:nvSpPr>
            <p:spPr bwMode="auto">
              <a:xfrm>
                <a:off x="1248" y="2736"/>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40</a:t>
                </a:r>
                <a:r>
                  <a:rPr lang="fr-FR" sz="1400" b="1">
                    <a:effectLst>
                      <a:outerShdw blurRad="38100" dist="38100" dir="2700000" algn="tl">
                        <a:srgbClr val="C0C0C0"/>
                      </a:outerShdw>
                    </a:effectLst>
                  </a:rPr>
                  <a:t>mmHg</a:t>
                </a:r>
              </a:p>
            </p:txBody>
          </p:sp>
          <p:sp>
            <p:nvSpPr>
              <p:cNvPr id="90460" name="Text Box 348"/>
              <p:cNvSpPr txBox="1">
                <a:spLocks noChangeArrowheads="1"/>
              </p:cNvSpPr>
              <p:nvPr/>
            </p:nvSpPr>
            <p:spPr bwMode="auto">
              <a:xfrm>
                <a:off x="1775" y="2112"/>
                <a:ext cx="529"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0</a:t>
                </a:r>
                <a:r>
                  <a:rPr lang="fr-FR" sz="1400" b="1">
                    <a:effectLst>
                      <a:outerShdw blurRad="38100" dist="38100" dir="2700000" algn="tl">
                        <a:srgbClr val="C0C0C0"/>
                      </a:outerShdw>
                    </a:effectLst>
                  </a:rPr>
                  <a:t>mmHg</a:t>
                </a:r>
              </a:p>
            </p:txBody>
          </p:sp>
          <p:sp>
            <p:nvSpPr>
              <p:cNvPr id="90461" name="Text Box 349"/>
              <p:cNvSpPr txBox="1">
                <a:spLocks noChangeArrowheads="1"/>
              </p:cNvSpPr>
              <p:nvPr/>
            </p:nvSpPr>
            <p:spPr bwMode="auto">
              <a:xfrm>
                <a:off x="3359" y="2112"/>
                <a:ext cx="721"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100</a:t>
                </a:r>
                <a:r>
                  <a:rPr lang="fr-FR" sz="1400" b="1">
                    <a:effectLst>
                      <a:outerShdw blurRad="38100" dist="38100" dir="2700000" algn="tl">
                        <a:srgbClr val="C0C0C0"/>
                      </a:outerShdw>
                    </a:effectLst>
                  </a:rPr>
                  <a:t>mmHg</a:t>
                </a:r>
              </a:p>
            </p:txBody>
          </p:sp>
          <p:sp>
            <p:nvSpPr>
              <p:cNvPr id="90462" name="Text Box 350"/>
              <p:cNvSpPr txBox="1">
                <a:spLocks noChangeArrowheads="1"/>
              </p:cNvSpPr>
              <p:nvPr/>
            </p:nvSpPr>
            <p:spPr bwMode="auto">
              <a:xfrm>
                <a:off x="3696" y="2640"/>
                <a:ext cx="721"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100</a:t>
                </a:r>
                <a:r>
                  <a:rPr lang="fr-FR" sz="1400" b="1">
                    <a:effectLst>
                      <a:outerShdw blurRad="38100" dist="38100" dir="2700000" algn="tl">
                        <a:srgbClr val="C0C0C0"/>
                      </a:outerShdw>
                    </a:effectLst>
                  </a:rPr>
                  <a:t>mmHg</a:t>
                </a:r>
              </a:p>
            </p:txBody>
          </p:sp>
          <p:sp>
            <p:nvSpPr>
              <p:cNvPr id="90463" name="Text Box 351"/>
              <p:cNvSpPr txBox="1">
                <a:spLocks noChangeArrowheads="1"/>
              </p:cNvSpPr>
              <p:nvPr/>
            </p:nvSpPr>
            <p:spPr bwMode="auto">
              <a:xfrm>
                <a:off x="4752" y="3024"/>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50</a:t>
                </a:r>
                <a:r>
                  <a:rPr lang="fr-FR" sz="1400" b="1">
                    <a:effectLst>
                      <a:outerShdw blurRad="38100" dist="38100" dir="2700000" algn="tl">
                        <a:srgbClr val="C0C0C0"/>
                      </a:outerShdw>
                    </a:effectLst>
                  </a:rPr>
                  <a:t>mmHg</a:t>
                </a:r>
              </a:p>
            </p:txBody>
          </p:sp>
        </p:grpSp>
        <p:sp>
          <p:nvSpPr>
            <p:cNvPr id="90464" name="Rectangle 352"/>
            <p:cNvSpPr>
              <a:spLocks noChangeArrowheads="1"/>
            </p:cNvSpPr>
            <p:nvPr/>
          </p:nvSpPr>
          <p:spPr bwMode="auto">
            <a:xfrm>
              <a:off x="2255" y="2736"/>
              <a:ext cx="625" cy="288"/>
            </a:xfrm>
            <a:prstGeom prst="rect">
              <a:avLst/>
            </a:prstGeom>
            <a:solidFill>
              <a:schemeClr val="bg1"/>
            </a:solidFill>
            <a:ln w="9525">
              <a:noFill/>
              <a:miter lim="800000"/>
              <a:headEnd/>
              <a:tailEnd/>
            </a:ln>
            <a:effectLst/>
          </p:spPr>
          <p:txBody>
            <a:bodyPr wrap="none">
              <a:spAutoFit/>
            </a:bodyPr>
            <a:lstStyle/>
            <a:p>
              <a:r>
                <a:rPr lang="fr-FR" b="1">
                  <a:effectLst>
                    <a:outerShdw blurRad="38100" dist="38100" dir="2700000" algn="tl">
                      <a:srgbClr val="C0C0C0"/>
                    </a:outerShdw>
                  </a:effectLst>
                </a:rPr>
                <a:t>40</a:t>
              </a:r>
              <a:r>
                <a:rPr lang="fr-FR" sz="1400" b="1">
                  <a:effectLst>
                    <a:outerShdw blurRad="38100" dist="38100" dir="2700000" algn="tl">
                      <a:srgbClr val="C0C0C0"/>
                    </a:outerShdw>
                  </a:effectLst>
                </a:rPr>
                <a:t>mmHg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114</TotalTime>
  <Words>1205</Words>
  <Application>Microsoft Office PowerPoint</Application>
  <PresentationFormat>Affichage à l'écran (4:3)</PresentationFormat>
  <Paragraphs>161</Paragraphs>
  <Slides>15</Slides>
  <Notes>3</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Apex</vt:lpstr>
      <vt:lpstr>Présentation PowerPoint</vt:lpstr>
      <vt:lpstr>Présentation PowerPoint</vt:lpstr>
      <vt:lpstr>Hypoxie et hypoxémie: définition</vt:lpstr>
      <vt:lpstr>Cyanose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Conséquences de l’insuffisance respiratoire sur l’organisme</vt:lpstr>
      <vt:lpstr>Conséquences de l’insuffisance respiratoire sur l’organisme</vt:lpstr>
      <vt:lpstr>Conséquences de l’insuffisance respiratoire sur l’organisme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mourad</dc:creator>
  <cp:lastModifiedBy>Rayhana</cp:lastModifiedBy>
  <cp:revision>15</cp:revision>
  <dcterms:created xsi:type="dcterms:W3CDTF">2012-11-24T20:10:47Z</dcterms:created>
  <dcterms:modified xsi:type="dcterms:W3CDTF">2014-11-04T17:13:23Z</dcterms:modified>
</cp:coreProperties>
</file>